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xml" ContentType="application/vnd.openxmlformats-officedocument.presentationml.tags+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20"/>
  </p:notesMasterIdLst>
  <p:sldIdLst>
    <p:sldId id="257" r:id="rId2"/>
    <p:sldId id="483" r:id="rId3"/>
    <p:sldId id="297" r:id="rId4"/>
    <p:sldId id="336" r:id="rId5"/>
    <p:sldId id="428" r:id="rId6"/>
    <p:sldId id="298" r:id="rId7"/>
    <p:sldId id="299" r:id="rId8"/>
    <p:sldId id="429" r:id="rId9"/>
    <p:sldId id="318" r:id="rId10"/>
    <p:sldId id="432" r:id="rId11"/>
    <p:sldId id="434" r:id="rId12"/>
    <p:sldId id="433" r:id="rId13"/>
    <p:sldId id="484" r:id="rId14"/>
    <p:sldId id="322" r:id="rId15"/>
    <p:sldId id="398" r:id="rId16"/>
    <p:sldId id="383" r:id="rId17"/>
    <p:sldId id="384" r:id="rId18"/>
    <p:sldId id="385" r:id="rId19"/>
    <p:sldId id="386" r:id="rId20"/>
    <p:sldId id="387" r:id="rId21"/>
    <p:sldId id="388" r:id="rId22"/>
    <p:sldId id="389" r:id="rId23"/>
    <p:sldId id="392" r:id="rId24"/>
    <p:sldId id="390" r:id="rId25"/>
    <p:sldId id="400" r:id="rId26"/>
    <p:sldId id="393" r:id="rId27"/>
    <p:sldId id="401" r:id="rId28"/>
    <p:sldId id="403" r:id="rId29"/>
    <p:sldId id="394" r:id="rId30"/>
    <p:sldId id="402" r:id="rId31"/>
    <p:sldId id="404" r:id="rId32"/>
    <p:sldId id="395" r:id="rId33"/>
    <p:sldId id="405" r:id="rId34"/>
    <p:sldId id="406" r:id="rId35"/>
    <p:sldId id="407" r:id="rId36"/>
    <p:sldId id="408" r:id="rId37"/>
    <p:sldId id="409" r:id="rId38"/>
    <p:sldId id="410" r:id="rId39"/>
    <p:sldId id="411" r:id="rId40"/>
    <p:sldId id="412" r:id="rId41"/>
    <p:sldId id="413" r:id="rId42"/>
    <p:sldId id="396" r:id="rId43"/>
    <p:sldId id="414" r:id="rId44"/>
    <p:sldId id="415" r:id="rId45"/>
    <p:sldId id="416" r:id="rId46"/>
    <p:sldId id="417" r:id="rId47"/>
    <p:sldId id="418" r:id="rId48"/>
    <p:sldId id="419" r:id="rId49"/>
    <p:sldId id="420" r:id="rId50"/>
    <p:sldId id="422" r:id="rId51"/>
    <p:sldId id="437" r:id="rId52"/>
    <p:sldId id="436" r:id="rId53"/>
    <p:sldId id="397" r:id="rId54"/>
    <p:sldId id="421" r:id="rId55"/>
    <p:sldId id="425" r:id="rId56"/>
    <p:sldId id="423" r:id="rId57"/>
    <p:sldId id="424" r:id="rId58"/>
    <p:sldId id="426" r:id="rId59"/>
    <p:sldId id="485" r:id="rId60"/>
    <p:sldId id="323" r:id="rId61"/>
    <p:sldId id="464" r:id="rId62"/>
    <p:sldId id="465" r:id="rId63"/>
    <p:sldId id="338" r:id="rId64"/>
    <p:sldId id="466" r:id="rId65"/>
    <p:sldId id="337" r:id="rId66"/>
    <p:sldId id="348" r:id="rId67"/>
    <p:sldId id="349" r:id="rId68"/>
    <p:sldId id="347" r:id="rId69"/>
    <p:sldId id="467" r:id="rId70"/>
    <p:sldId id="468" r:id="rId71"/>
    <p:sldId id="469" r:id="rId72"/>
    <p:sldId id="470" r:id="rId73"/>
    <p:sldId id="471" r:id="rId74"/>
    <p:sldId id="472" r:id="rId75"/>
    <p:sldId id="473" r:id="rId76"/>
    <p:sldId id="474" r:id="rId77"/>
    <p:sldId id="476" r:id="rId78"/>
    <p:sldId id="475" r:id="rId79"/>
    <p:sldId id="324" r:id="rId80"/>
    <p:sldId id="351" r:id="rId81"/>
    <p:sldId id="350" r:id="rId82"/>
    <p:sldId id="488" r:id="rId83"/>
    <p:sldId id="487" r:id="rId84"/>
    <p:sldId id="489" r:id="rId85"/>
    <p:sldId id="490" r:id="rId86"/>
    <p:sldId id="492" r:id="rId87"/>
    <p:sldId id="438" r:id="rId88"/>
    <p:sldId id="440" r:id="rId89"/>
    <p:sldId id="477" r:id="rId90"/>
    <p:sldId id="478" r:id="rId91"/>
    <p:sldId id="479" r:id="rId92"/>
    <p:sldId id="447" r:id="rId93"/>
    <p:sldId id="448" r:id="rId94"/>
    <p:sldId id="449" r:id="rId95"/>
    <p:sldId id="461" r:id="rId96"/>
    <p:sldId id="450" r:id="rId97"/>
    <p:sldId id="451" r:id="rId98"/>
    <p:sldId id="452" r:id="rId99"/>
    <p:sldId id="462" r:id="rId100"/>
    <p:sldId id="444" r:id="rId101"/>
    <p:sldId id="463" r:id="rId102"/>
    <p:sldId id="454" r:id="rId103"/>
    <p:sldId id="455" r:id="rId104"/>
    <p:sldId id="456" r:id="rId105"/>
    <p:sldId id="457" r:id="rId106"/>
    <p:sldId id="480" r:id="rId107"/>
    <p:sldId id="443" r:id="rId108"/>
    <p:sldId id="458" r:id="rId109"/>
    <p:sldId id="459" r:id="rId110"/>
    <p:sldId id="460" r:id="rId111"/>
    <p:sldId id="326" r:id="rId112"/>
    <p:sldId id="330" r:id="rId113"/>
    <p:sldId id="332" r:id="rId114"/>
    <p:sldId id="327" r:id="rId115"/>
    <p:sldId id="328" r:id="rId116"/>
    <p:sldId id="333" r:id="rId117"/>
    <p:sldId id="431" r:id="rId118"/>
    <p:sldId id="493"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2D93C6-1BA4-4D03-AFA6-FED2FB6912AE}">
          <p14:sldIdLst>
            <p14:sldId id="257"/>
            <p14:sldId id="483"/>
          </p14:sldIdLst>
        </p14:section>
        <p14:section name="Ket qua thuc hien" id="{04E3BF86-BBEC-4102-980A-AD6F604B8452}">
          <p14:sldIdLst>
            <p14:sldId id="297"/>
            <p14:sldId id="336"/>
            <p14:sldId id="428"/>
            <p14:sldId id="298"/>
            <p14:sldId id="299"/>
            <p14:sldId id="429"/>
          </p14:sldIdLst>
        </p14:section>
        <p14:section name="Phuong huong nhiem vu" id="{56677C81-2506-46EB-B6E7-0CD218B67AD7}">
          <p14:sldIdLst>
            <p14:sldId id="318"/>
            <p14:sldId id="432"/>
            <p14:sldId id="434"/>
            <p14:sldId id="433"/>
          </p14:sldIdLst>
        </p14:section>
        <p14:section name="Chương trình" id="{23B15D79-92C0-4FDD-A4E0-0759CF93AB6B}">
          <p14:sldIdLst>
            <p14:sldId id="484"/>
            <p14:sldId id="322"/>
          </p14:sldIdLst>
        </p14:section>
        <p14:section name="THCS" id="{A4C434D9-BD7B-4CDC-94B4-BCEA1708E550}">
          <p14:sldIdLst>
            <p14:sldId id="398"/>
            <p14:sldId id="383"/>
            <p14:sldId id="384"/>
            <p14:sldId id="385"/>
            <p14:sldId id="386"/>
            <p14:sldId id="387"/>
            <p14:sldId id="388"/>
            <p14:sldId id="389"/>
            <p14:sldId id="392"/>
            <p14:sldId id="390"/>
            <p14:sldId id="400"/>
            <p14:sldId id="393"/>
            <p14:sldId id="401"/>
            <p14:sldId id="403"/>
            <p14:sldId id="394"/>
            <p14:sldId id="402"/>
            <p14:sldId id="404"/>
          </p14:sldIdLst>
        </p14:section>
        <p14:section name="THPT" id="{B0F320BF-C7CA-449A-968F-6F7E12024ABE}">
          <p14:sldIdLst>
            <p14:sldId id="395"/>
            <p14:sldId id="405"/>
            <p14:sldId id="406"/>
            <p14:sldId id="407"/>
            <p14:sldId id="408"/>
            <p14:sldId id="409"/>
            <p14:sldId id="410"/>
            <p14:sldId id="411"/>
            <p14:sldId id="412"/>
            <p14:sldId id="413"/>
            <p14:sldId id="396"/>
            <p14:sldId id="414"/>
            <p14:sldId id="415"/>
            <p14:sldId id="416"/>
            <p14:sldId id="417"/>
            <p14:sldId id="418"/>
            <p14:sldId id="419"/>
            <p14:sldId id="420"/>
            <p14:sldId id="422"/>
            <p14:sldId id="437"/>
            <p14:sldId id="436"/>
            <p14:sldId id="397"/>
            <p14:sldId id="421"/>
            <p14:sldId id="425"/>
            <p14:sldId id="423"/>
            <p14:sldId id="424"/>
            <p14:sldId id="426"/>
          </p14:sldIdLst>
        </p14:section>
        <p14:section name="KHGD" id="{9D4F8BE3-E58B-45DD-AAA8-DD4A83451FF3}">
          <p14:sldIdLst>
            <p14:sldId id="485"/>
            <p14:sldId id="323"/>
            <p14:sldId id="464"/>
            <p14:sldId id="465"/>
            <p14:sldId id="338"/>
            <p14:sldId id="466"/>
            <p14:sldId id="337"/>
            <p14:sldId id="348"/>
            <p14:sldId id="349"/>
            <p14:sldId id="347"/>
            <p14:sldId id="467"/>
            <p14:sldId id="468"/>
            <p14:sldId id="469"/>
            <p14:sldId id="470"/>
            <p14:sldId id="471"/>
            <p14:sldId id="472"/>
            <p14:sldId id="473"/>
            <p14:sldId id="474"/>
            <p14:sldId id="476"/>
            <p14:sldId id="475"/>
          </p14:sldIdLst>
        </p14:section>
        <p14:section name="KT-DG" id="{15ED0384-9A4F-464D-AB61-DB79EB999661}">
          <p14:sldIdLst>
            <p14:sldId id="324"/>
            <p14:sldId id="351"/>
            <p14:sldId id="350"/>
            <p14:sldId id="488"/>
            <p14:sldId id="487"/>
            <p14:sldId id="489"/>
            <p14:sldId id="490"/>
            <p14:sldId id="492"/>
          </p14:sldIdLst>
        </p14:section>
        <p14:section name="Day hoc truc tuyen" id="{18FF62C6-E429-43C9-B8B6-C30A7A74C0AF}">
          <p14:sldIdLst>
            <p14:sldId id="438"/>
            <p14:sldId id="440"/>
            <p14:sldId id="477"/>
            <p14:sldId id="478"/>
            <p14:sldId id="479"/>
            <p14:sldId id="447"/>
            <p14:sldId id="448"/>
            <p14:sldId id="449"/>
            <p14:sldId id="461"/>
            <p14:sldId id="450"/>
            <p14:sldId id="451"/>
            <p14:sldId id="452"/>
            <p14:sldId id="462"/>
            <p14:sldId id="444"/>
            <p14:sldId id="463"/>
            <p14:sldId id="454"/>
            <p14:sldId id="455"/>
            <p14:sldId id="456"/>
            <p14:sldId id="457"/>
            <p14:sldId id="480"/>
            <p14:sldId id="443"/>
            <p14:sldId id="458"/>
            <p14:sldId id="459"/>
            <p14:sldId id="460"/>
          </p14:sldIdLst>
        </p14:section>
        <p14:section name="CT phoi hop" id="{57A5640B-30BA-4285-A290-CB6525646FDB}">
          <p14:sldIdLst>
            <p14:sldId id="326"/>
            <p14:sldId id="330"/>
            <p14:sldId id="332"/>
            <p14:sldId id="327"/>
            <p14:sldId id="328"/>
            <p14:sldId id="333"/>
            <p14:sldId id="431"/>
            <p14:sldId id="4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EE"/>
    <a:srgbClr val="FDF3ED"/>
    <a:srgbClr val="FEF8F4"/>
    <a:srgbClr val="16A1DB"/>
    <a:srgbClr val="EEF7E9"/>
    <a:srgbClr val="135E9D"/>
    <a:srgbClr val="FFFF00"/>
    <a:srgbClr val="17A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22" autoAdjust="0"/>
    <p:restoredTop sz="88394" autoAdjust="0"/>
  </p:normalViewPr>
  <p:slideViewPr>
    <p:cSldViewPr snapToGrid="0">
      <p:cViewPr varScale="1">
        <p:scale>
          <a:sx n="105" d="100"/>
          <a:sy n="105" d="100"/>
        </p:scale>
        <p:origin x="78" y="78"/>
      </p:cViewPr>
      <p:guideLst/>
    </p:cSldViewPr>
  </p:slideViewPr>
  <p:notesTextViewPr>
    <p:cViewPr>
      <p:scale>
        <a:sx n="100" d="100"/>
        <a:sy n="100" d="100"/>
      </p:scale>
      <p:origin x="0" y="0"/>
    </p:cViewPr>
  </p:notesTextViewPr>
  <p:sorterViewPr>
    <p:cViewPr>
      <p:scale>
        <a:sx n="100" d="100"/>
        <a:sy n="100" d="100"/>
      </p:scale>
      <p:origin x="0" y="-110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png"/></Relationships>
</file>

<file path=ppt/diagrams/_rels/data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png"/></Relationships>
</file>

<file path=ppt/diagrams/_rels/drawing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CCBDA-06CB-4A6C-BE31-DA2842D359FB}" type="doc">
      <dgm:prSet loTypeId="urn:microsoft.com/office/officeart/2005/8/layout/lProcess1" loCatId="process" qsTypeId="urn:microsoft.com/office/officeart/2005/8/quickstyle/simple1" qsCatId="simple" csTypeId="urn:microsoft.com/office/officeart/2005/8/colors/colorful5" csCatId="colorful" phldr="1"/>
      <dgm:spPr/>
      <dgm:t>
        <a:bodyPr/>
        <a:lstStyle/>
        <a:p>
          <a:endParaRPr lang="en-US"/>
        </a:p>
      </dgm:t>
    </dgm:pt>
    <dgm:pt modelId="{3BC11C83-9DD8-4DEC-8B95-E04C553D0493}">
      <dgm:prSet phldrT="[Text]" custT="1"/>
      <dgm:spPr/>
      <dgm:t>
        <a:bodyPr/>
        <a:lstStyle/>
        <a:p>
          <a:r>
            <a:rPr lang="en-US" sz="2000">
              <a:latin typeface="Arial" panose="020B0604020202020204" pitchFamily="34" charset="0"/>
              <a:cs typeface="Arial" panose="020B0604020202020204" pitchFamily="34" charset="0"/>
            </a:rPr>
            <a:t>GV THCS</a:t>
          </a:r>
        </a:p>
      </dgm:t>
    </dgm:pt>
    <dgm:pt modelId="{2C678609-13FF-4053-8F68-88F4CF8FB18A}" type="parTrans" cxnId="{5E024AD7-D3DC-4EA8-85A2-465654E36DED}">
      <dgm:prSet/>
      <dgm:spPr/>
      <dgm:t>
        <a:bodyPr/>
        <a:lstStyle/>
        <a:p>
          <a:endParaRPr lang="en-US" sz="2000">
            <a:latin typeface="Arial" panose="020B0604020202020204" pitchFamily="34" charset="0"/>
            <a:cs typeface="Arial" panose="020B0604020202020204" pitchFamily="34" charset="0"/>
          </a:endParaRPr>
        </a:p>
      </dgm:t>
    </dgm:pt>
    <dgm:pt modelId="{3236FB41-467D-48B8-8C65-D14D852B89D1}" type="sibTrans" cxnId="{5E024AD7-D3DC-4EA8-85A2-465654E36DED}">
      <dgm:prSet/>
      <dgm:spPr/>
      <dgm:t>
        <a:bodyPr/>
        <a:lstStyle/>
        <a:p>
          <a:endParaRPr lang="en-US" sz="2000">
            <a:latin typeface="Arial" panose="020B0604020202020204" pitchFamily="34" charset="0"/>
            <a:cs typeface="Arial" panose="020B0604020202020204" pitchFamily="34" charset="0"/>
          </a:endParaRPr>
        </a:p>
      </dgm:t>
    </dgm:pt>
    <dgm:pt modelId="{A173DFE3-1735-45AF-98DA-56FA16B5F1B0}">
      <dgm:prSet phldrT="[Text]" custT="1"/>
      <dgm:spPr/>
      <dgm:t>
        <a:bodyPr/>
        <a:lstStyle/>
        <a:p>
          <a:r>
            <a:rPr lang="en-US" sz="2000">
              <a:latin typeface="Arial" panose="020B0604020202020204" pitchFamily="34" charset="0"/>
              <a:cs typeface="Arial" panose="020B0604020202020204" pitchFamily="34" charset="0"/>
            </a:rPr>
            <a:t>TTCM / NTCM</a:t>
          </a:r>
        </a:p>
      </dgm:t>
    </dgm:pt>
    <dgm:pt modelId="{AECD25EE-80BD-4272-B915-F4C272919C18}" type="parTrans" cxnId="{D681B26F-7066-4826-8810-C78D7FC6A989}">
      <dgm:prSet/>
      <dgm:spPr/>
      <dgm:t>
        <a:bodyPr/>
        <a:lstStyle/>
        <a:p>
          <a:endParaRPr lang="en-US" sz="2000">
            <a:latin typeface="Arial" panose="020B0604020202020204" pitchFamily="34" charset="0"/>
            <a:cs typeface="Arial" panose="020B0604020202020204" pitchFamily="34" charset="0"/>
          </a:endParaRPr>
        </a:p>
      </dgm:t>
    </dgm:pt>
    <dgm:pt modelId="{E412ED69-A92B-4B81-91C1-7189AD3B1C45}" type="sibTrans" cxnId="{D681B26F-7066-4826-8810-C78D7FC6A989}">
      <dgm:prSet/>
      <dgm:spPr/>
      <dgm:t>
        <a:bodyPr/>
        <a:lstStyle/>
        <a:p>
          <a:endParaRPr lang="en-US" sz="2000">
            <a:latin typeface="Arial" panose="020B0604020202020204" pitchFamily="34" charset="0"/>
            <a:cs typeface="Arial" panose="020B0604020202020204" pitchFamily="34" charset="0"/>
          </a:endParaRPr>
        </a:p>
      </dgm:t>
    </dgm:pt>
    <dgm:pt modelId="{F17D1565-6EB7-4E09-83C7-A8782E2FC1E3}">
      <dgm:prSet phldrT="[Text]" custT="1"/>
      <dgm:spPr/>
      <dgm:t>
        <a:bodyPr/>
        <a:lstStyle/>
        <a:p>
          <a:r>
            <a:rPr lang="en-US" sz="2000">
              <a:latin typeface="Arial" panose="020B0604020202020204" pitchFamily="34" charset="0"/>
              <a:cs typeface="Arial" panose="020B0604020202020204" pitchFamily="34" charset="0"/>
            </a:rPr>
            <a:t>Hiệu trưởng</a:t>
          </a:r>
        </a:p>
      </dgm:t>
    </dgm:pt>
    <dgm:pt modelId="{B338B0C8-C703-4E98-BDD5-B6E23CC240E4}" type="parTrans" cxnId="{2E75538E-8D8B-4C78-BFAD-35261343C752}">
      <dgm:prSet/>
      <dgm:spPr/>
      <dgm:t>
        <a:bodyPr/>
        <a:lstStyle/>
        <a:p>
          <a:endParaRPr lang="en-US" sz="2000">
            <a:latin typeface="Arial" panose="020B0604020202020204" pitchFamily="34" charset="0"/>
            <a:cs typeface="Arial" panose="020B0604020202020204" pitchFamily="34" charset="0"/>
          </a:endParaRPr>
        </a:p>
      </dgm:t>
    </dgm:pt>
    <dgm:pt modelId="{75512D6A-AC7F-4FFF-9DA6-4D5CD89D074A}" type="sibTrans" cxnId="{2E75538E-8D8B-4C78-BFAD-35261343C752}">
      <dgm:prSet/>
      <dgm:spPr/>
      <dgm:t>
        <a:bodyPr/>
        <a:lstStyle/>
        <a:p>
          <a:endParaRPr lang="en-US" sz="2000">
            <a:latin typeface="Arial" panose="020B0604020202020204" pitchFamily="34" charset="0"/>
            <a:cs typeface="Arial" panose="020B0604020202020204" pitchFamily="34" charset="0"/>
          </a:endParaRPr>
        </a:p>
      </dgm:t>
    </dgm:pt>
    <dgm:pt modelId="{872659C8-AC5B-49C1-B54D-C5EDA23CCE8B}">
      <dgm:prSet phldrT="[Text]" custT="1"/>
      <dgm:spPr/>
      <dgm:t>
        <a:bodyPr/>
        <a:lstStyle/>
        <a:p>
          <a:r>
            <a:rPr lang="en-US" sz="2000">
              <a:latin typeface="Arial" panose="020B0604020202020204" pitchFamily="34" charset="0"/>
              <a:cs typeface="Arial" panose="020B0604020202020204" pitchFamily="34" charset="0"/>
            </a:rPr>
            <a:t>GV THPT</a:t>
          </a:r>
        </a:p>
      </dgm:t>
    </dgm:pt>
    <dgm:pt modelId="{359A5E0C-CE9B-4FA6-AB42-301A01820B4C}" type="parTrans" cxnId="{58852B1C-B9CC-4A7A-960D-DC7E4B025839}">
      <dgm:prSet/>
      <dgm:spPr/>
      <dgm:t>
        <a:bodyPr/>
        <a:lstStyle/>
        <a:p>
          <a:endParaRPr lang="en-US" sz="2000">
            <a:latin typeface="Arial" panose="020B0604020202020204" pitchFamily="34" charset="0"/>
            <a:cs typeface="Arial" panose="020B0604020202020204" pitchFamily="34" charset="0"/>
          </a:endParaRPr>
        </a:p>
      </dgm:t>
    </dgm:pt>
    <dgm:pt modelId="{F0AB27E7-EA82-4715-A01E-26C484BEDC21}" type="sibTrans" cxnId="{58852B1C-B9CC-4A7A-960D-DC7E4B025839}">
      <dgm:prSet/>
      <dgm:spPr/>
      <dgm:t>
        <a:bodyPr/>
        <a:lstStyle/>
        <a:p>
          <a:endParaRPr lang="en-US" sz="2000">
            <a:latin typeface="Arial" panose="020B0604020202020204" pitchFamily="34" charset="0"/>
            <a:cs typeface="Arial" panose="020B0604020202020204" pitchFamily="34" charset="0"/>
          </a:endParaRPr>
        </a:p>
      </dgm:t>
    </dgm:pt>
    <dgm:pt modelId="{974E524D-10D5-43E6-98B9-5EE2A896250D}">
      <dgm:prSet phldrT="[Text]" custT="1"/>
      <dgm:spPr/>
      <dgm:t>
        <a:bodyPr/>
        <a:lstStyle/>
        <a:p>
          <a:r>
            <a:rPr lang="en-US" sz="2000">
              <a:latin typeface="Arial" panose="020B0604020202020204" pitchFamily="34" charset="0"/>
              <a:cs typeface="Arial" panose="020B0604020202020204" pitchFamily="34" charset="0"/>
            </a:rPr>
            <a:t>TTCM / NTCM</a:t>
          </a:r>
        </a:p>
      </dgm:t>
    </dgm:pt>
    <dgm:pt modelId="{CF2AF695-A743-4BC9-896B-EC915692CC6F}" type="parTrans" cxnId="{101CC0B1-24C9-4BD0-8B5F-69133CDC625D}">
      <dgm:prSet/>
      <dgm:spPr/>
      <dgm:t>
        <a:bodyPr/>
        <a:lstStyle/>
        <a:p>
          <a:endParaRPr lang="en-US" sz="2000">
            <a:latin typeface="Arial" panose="020B0604020202020204" pitchFamily="34" charset="0"/>
            <a:cs typeface="Arial" panose="020B0604020202020204" pitchFamily="34" charset="0"/>
          </a:endParaRPr>
        </a:p>
      </dgm:t>
    </dgm:pt>
    <dgm:pt modelId="{DB6A6F29-B65F-43F0-810A-67B10AC0F723}" type="sibTrans" cxnId="{101CC0B1-24C9-4BD0-8B5F-69133CDC625D}">
      <dgm:prSet/>
      <dgm:spPr/>
      <dgm:t>
        <a:bodyPr/>
        <a:lstStyle/>
        <a:p>
          <a:endParaRPr lang="en-US" sz="2000">
            <a:latin typeface="Arial" panose="020B0604020202020204" pitchFamily="34" charset="0"/>
            <a:cs typeface="Arial" panose="020B0604020202020204" pitchFamily="34" charset="0"/>
          </a:endParaRPr>
        </a:p>
      </dgm:t>
    </dgm:pt>
    <dgm:pt modelId="{39AD8CE9-B5ED-4880-B2AF-EEE2CEEA67D2}">
      <dgm:prSet phldrT="[Text]" custT="1"/>
      <dgm:spPr/>
      <dgm:t>
        <a:bodyPr/>
        <a:lstStyle/>
        <a:p>
          <a:r>
            <a:rPr lang="en-US" sz="2000">
              <a:latin typeface="Arial" panose="020B0604020202020204" pitchFamily="34" charset="0"/>
              <a:cs typeface="Arial" panose="020B0604020202020204" pitchFamily="34" charset="0"/>
            </a:rPr>
            <a:t>Hiệu trưởng</a:t>
          </a:r>
        </a:p>
      </dgm:t>
    </dgm:pt>
    <dgm:pt modelId="{63AD62D7-112D-4208-A6B4-29A374502E0D}" type="parTrans" cxnId="{98C734B1-3C91-4576-9A39-9057E5EDD022}">
      <dgm:prSet/>
      <dgm:spPr/>
      <dgm:t>
        <a:bodyPr/>
        <a:lstStyle/>
        <a:p>
          <a:endParaRPr lang="en-US" sz="2000">
            <a:latin typeface="Arial" panose="020B0604020202020204" pitchFamily="34" charset="0"/>
            <a:cs typeface="Arial" panose="020B0604020202020204" pitchFamily="34" charset="0"/>
          </a:endParaRPr>
        </a:p>
      </dgm:t>
    </dgm:pt>
    <dgm:pt modelId="{99AD6462-169B-4124-8487-87EFD7DE47EC}" type="sibTrans" cxnId="{98C734B1-3C91-4576-9A39-9057E5EDD022}">
      <dgm:prSet/>
      <dgm:spPr/>
      <dgm:t>
        <a:bodyPr/>
        <a:lstStyle/>
        <a:p>
          <a:endParaRPr lang="en-US" sz="2000">
            <a:latin typeface="Arial" panose="020B0604020202020204" pitchFamily="34" charset="0"/>
            <a:cs typeface="Arial" panose="020B0604020202020204" pitchFamily="34" charset="0"/>
          </a:endParaRPr>
        </a:p>
      </dgm:t>
    </dgm:pt>
    <dgm:pt modelId="{FA3AC2C7-D4E2-4F87-ACE7-FEEFE3455635}">
      <dgm:prSet phldrT="[Text]" custT="1"/>
      <dgm:spPr/>
      <dgm:t>
        <a:bodyPr/>
        <a:lstStyle/>
        <a:p>
          <a:r>
            <a:rPr lang="en-US" sz="2000">
              <a:latin typeface="Arial" panose="020B0604020202020204" pitchFamily="34" charset="0"/>
              <a:cs typeface="Arial" panose="020B0604020202020204" pitchFamily="34" charset="0"/>
            </a:rPr>
            <a:t>Phòng GDĐT</a:t>
          </a:r>
        </a:p>
      </dgm:t>
    </dgm:pt>
    <dgm:pt modelId="{54AE9DA0-163F-4251-9A5A-584E0D50EEFE}" type="parTrans" cxnId="{371BDF8A-9CDE-40A7-9506-885D007FA85E}">
      <dgm:prSet/>
      <dgm:spPr/>
      <dgm:t>
        <a:bodyPr/>
        <a:lstStyle/>
        <a:p>
          <a:endParaRPr lang="en-US"/>
        </a:p>
      </dgm:t>
    </dgm:pt>
    <dgm:pt modelId="{000B50BE-A82F-400D-91E9-C7B243347F1F}" type="sibTrans" cxnId="{371BDF8A-9CDE-40A7-9506-885D007FA85E}">
      <dgm:prSet/>
      <dgm:spPr/>
      <dgm:t>
        <a:bodyPr/>
        <a:lstStyle/>
        <a:p>
          <a:endParaRPr lang="en-US"/>
        </a:p>
      </dgm:t>
    </dgm:pt>
    <dgm:pt modelId="{FFA5E071-172B-484D-8FCB-212B374E70FC}">
      <dgm:prSet phldrT="[Text]" custT="1"/>
      <dgm:spPr/>
      <dgm:t>
        <a:bodyPr/>
        <a:lstStyle/>
        <a:p>
          <a:r>
            <a:rPr lang="en-US" sz="2000">
              <a:latin typeface="Arial" panose="020B0604020202020204" pitchFamily="34" charset="0"/>
              <a:cs typeface="Arial" panose="020B0604020202020204" pitchFamily="34" charset="0"/>
            </a:rPr>
            <a:t>Cụm CM</a:t>
          </a:r>
        </a:p>
      </dgm:t>
    </dgm:pt>
    <dgm:pt modelId="{A244B3DB-FA0F-4C7B-82D3-030DE764D720}" type="parTrans" cxnId="{533B1D0F-DBBC-469F-A132-24E52A29E737}">
      <dgm:prSet/>
      <dgm:spPr/>
      <dgm:t>
        <a:bodyPr/>
        <a:lstStyle/>
        <a:p>
          <a:endParaRPr lang="en-US"/>
        </a:p>
      </dgm:t>
    </dgm:pt>
    <dgm:pt modelId="{B344E25A-1DCA-4982-9D58-6861705B414C}" type="sibTrans" cxnId="{533B1D0F-DBBC-469F-A132-24E52A29E737}">
      <dgm:prSet/>
      <dgm:spPr/>
      <dgm:t>
        <a:bodyPr/>
        <a:lstStyle/>
        <a:p>
          <a:endParaRPr lang="en-US"/>
        </a:p>
      </dgm:t>
    </dgm:pt>
    <dgm:pt modelId="{FC6C5E12-A798-4318-B5C3-EDAC24BE2A78}" type="pres">
      <dgm:prSet presAssocID="{194CCBDA-06CB-4A6C-BE31-DA2842D359FB}" presName="Name0" presStyleCnt="0">
        <dgm:presLayoutVars>
          <dgm:dir/>
          <dgm:animLvl val="lvl"/>
          <dgm:resizeHandles val="exact"/>
        </dgm:presLayoutVars>
      </dgm:prSet>
      <dgm:spPr/>
    </dgm:pt>
    <dgm:pt modelId="{60F341C0-5EE5-430F-9E66-E7CE5AEE8DEF}" type="pres">
      <dgm:prSet presAssocID="{3BC11C83-9DD8-4DEC-8B95-E04C553D0493}" presName="vertFlow" presStyleCnt="0"/>
      <dgm:spPr/>
    </dgm:pt>
    <dgm:pt modelId="{D882A4AB-C88C-48A1-ACE2-74F466320399}" type="pres">
      <dgm:prSet presAssocID="{3BC11C83-9DD8-4DEC-8B95-E04C553D0493}" presName="header" presStyleLbl="node1" presStyleIdx="0" presStyleCnt="2"/>
      <dgm:spPr/>
    </dgm:pt>
    <dgm:pt modelId="{6A3171D2-0BB9-4188-A348-993B3B4F1579}" type="pres">
      <dgm:prSet presAssocID="{AECD25EE-80BD-4272-B915-F4C272919C18}" presName="parTrans" presStyleLbl="sibTrans2D1" presStyleIdx="0" presStyleCnt="6"/>
      <dgm:spPr/>
    </dgm:pt>
    <dgm:pt modelId="{0891EB03-9EB7-4C15-A0CC-32E708C6A6DC}" type="pres">
      <dgm:prSet presAssocID="{A173DFE3-1735-45AF-98DA-56FA16B5F1B0}" presName="child" presStyleLbl="alignAccFollowNode1" presStyleIdx="0" presStyleCnt="6">
        <dgm:presLayoutVars>
          <dgm:chMax val="0"/>
          <dgm:bulletEnabled val="1"/>
        </dgm:presLayoutVars>
      </dgm:prSet>
      <dgm:spPr/>
    </dgm:pt>
    <dgm:pt modelId="{51DE4571-47DD-40DE-ACF7-A835224C743A}" type="pres">
      <dgm:prSet presAssocID="{E412ED69-A92B-4B81-91C1-7189AD3B1C45}" presName="sibTrans" presStyleLbl="sibTrans2D1" presStyleIdx="1" presStyleCnt="6"/>
      <dgm:spPr/>
    </dgm:pt>
    <dgm:pt modelId="{ADF22EC3-1B30-4491-904D-4BE998A5832D}" type="pres">
      <dgm:prSet presAssocID="{F17D1565-6EB7-4E09-83C7-A8782E2FC1E3}" presName="child" presStyleLbl="alignAccFollowNode1" presStyleIdx="1" presStyleCnt="6">
        <dgm:presLayoutVars>
          <dgm:chMax val="0"/>
          <dgm:bulletEnabled val="1"/>
        </dgm:presLayoutVars>
      </dgm:prSet>
      <dgm:spPr/>
    </dgm:pt>
    <dgm:pt modelId="{22C4A776-6609-49C6-8F94-3BF5FB4B809B}" type="pres">
      <dgm:prSet presAssocID="{75512D6A-AC7F-4FFF-9DA6-4D5CD89D074A}" presName="sibTrans" presStyleLbl="sibTrans2D1" presStyleIdx="2" presStyleCnt="6"/>
      <dgm:spPr/>
    </dgm:pt>
    <dgm:pt modelId="{1E6CF92B-BF0D-48B2-A383-113DC69E9936}" type="pres">
      <dgm:prSet presAssocID="{FA3AC2C7-D4E2-4F87-ACE7-FEEFE3455635}" presName="child" presStyleLbl="alignAccFollowNode1" presStyleIdx="2" presStyleCnt="6">
        <dgm:presLayoutVars>
          <dgm:chMax val="0"/>
          <dgm:bulletEnabled val="1"/>
        </dgm:presLayoutVars>
      </dgm:prSet>
      <dgm:spPr/>
    </dgm:pt>
    <dgm:pt modelId="{D8734B49-65E8-41ED-868D-0E9D7F99118A}" type="pres">
      <dgm:prSet presAssocID="{3BC11C83-9DD8-4DEC-8B95-E04C553D0493}" presName="hSp" presStyleCnt="0"/>
      <dgm:spPr/>
    </dgm:pt>
    <dgm:pt modelId="{98315241-4C88-4B06-8862-3296CF6BEF9E}" type="pres">
      <dgm:prSet presAssocID="{872659C8-AC5B-49C1-B54D-C5EDA23CCE8B}" presName="vertFlow" presStyleCnt="0"/>
      <dgm:spPr/>
    </dgm:pt>
    <dgm:pt modelId="{150CFB21-AC6F-4668-937D-15F4F1D711A4}" type="pres">
      <dgm:prSet presAssocID="{872659C8-AC5B-49C1-B54D-C5EDA23CCE8B}" presName="header" presStyleLbl="node1" presStyleIdx="1" presStyleCnt="2"/>
      <dgm:spPr/>
    </dgm:pt>
    <dgm:pt modelId="{B5015428-283E-4F42-ABBE-39CE95024ED3}" type="pres">
      <dgm:prSet presAssocID="{CF2AF695-A743-4BC9-896B-EC915692CC6F}" presName="parTrans" presStyleLbl="sibTrans2D1" presStyleIdx="3" presStyleCnt="6"/>
      <dgm:spPr/>
    </dgm:pt>
    <dgm:pt modelId="{2546561C-3F15-4C97-B928-9FDF96AB2A39}" type="pres">
      <dgm:prSet presAssocID="{974E524D-10D5-43E6-98B9-5EE2A896250D}" presName="child" presStyleLbl="alignAccFollowNode1" presStyleIdx="3" presStyleCnt="6">
        <dgm:presLayoutVars>
          <dgm:chMax val="0"/>
          <dgm:bulletEnabled val="1"/>
        </dgm:presLayoutVars>
      </dgm:prSet>
      <dgm:spPr/>
    </dgm:pt>
    <dgm:pt modelId="{5D6442DF-16C5-49A9-B070-A774F156406B}" type="pres">
      <dgm:prSet presAssocID="{DB6A6F29-B65F-43F0-810A-67B10AC0F723}" presName="sibTrans" presStyleLbl="sibTrans2D1" presStyleIdx="4" presStyleCnt="6"/>
      <dgm:spPr/>
    </dgm:pt>
    <dgm:pt modelId="{5058F2CC-45BA-4B9A-9090-1B442EA250C0}" type="pres">
      <dgm:prSet presAssocID="{39AD8CE9-B5ED-4880-B2AF-EEE2CEEA67D2}" presName="child" presStyleLbl="alignAccFollowNode1" presStyleIdx="4" presStyleCnt="6">
        <dgm:presLayoutVars>
          <dgm:chMax val="0"/>
          <dgm:bulletEnabled val="1"/>
        </dgm:presLayoutVars>
      </dgm:prSet>
      <dgm:spPr/>
    </dgm:pt>
    <dgm:pt modelId="{E22D6128-65EC-4F6B-BC84-7DDA79666A76}" type="pres">
      <dgm:prSet presAssocID="{99AD6462-169B-4124-8487-87EFD7DE47EC}" presName="sibTrans" presStyleLbl="sibTrans2D1" presStyleIdx="5" presStyleCnt="6"/>
      <dgm:spPr/>
    </dgm:pt>
    <dgm:pt modelId="{31B6F6DF-3428-4656-9139-AB8DAC1DD73C}" type="pres">
      <dgm:prSet presAssocID="{FFA5E071-172B-484D-8FCB-212B374E70FC}" presName="child" presStyleLbl="alignAccFollowNode1" presStyleIdx="5" presStyleCnt="6">
        <dgm:presLayoutVars>
          <dgm:chMax val="0"/>
          <dgm:bulletEnabled val="1"/>
        </dgm:presLayoutVars>
      </dgm:prSet>
      <dgm:spPr/>
    </dgm:pt>
  </dgm:ptLst>
  <dgm:cxnLst>
    <dgm:cxn modelId="{D188E803-F266-4A50-80A4-B996E4BB812E}" type="presOf" srcId="{99AD6462-169B-4124-8487-87EFD7DE47EC}" destId="{E22D6128-65EC-4F6B-BC84-7DDA79666A76}" srcOrd="0" destOrd="0" presId="urn:microsoft.com/office/officeart/2005/8/layout/lProcess1"/>
    <dgm:cxn modelId="{533B1D0F-DBBC-469F-A132-24E52A29E737}" srcId="{872659C8-AC5B-49C1-B54D-C5EDA23CCE8B}" destId="{FFA5E071-172B-484D-8FCB-212B374E70FC}" srcOrd="2" destOrd="0" parTransId="{A244B3DB-FA0F-4C7B-82D3-030DE764D720}" sibTransId="{B344E25A-1DCA-4982-9D58-6861705B414C}"/>
    <dgm:cxn modelId="{B24EA41B-4905-4F53-A3FC-7A93381F0165}" type="presOf" srcId="{DB6A6F29-B65F-43F0-810A-67B10AC0F723}" destId="{5D6442DF-16C5-49A9-B070-A774F156406B}" srcOrd="0" destOrd="0" presId="urn:microsoft.com/office/officeart/2005/8/layout/lProcess1"/>
    <dgm:cxn modelId="{58852B1C-B9CC-4A7A-960D-DC7E4B025839}" srcId="{194CCBDA-06CB-4A6C-BE31-DA2842D359FB}" destId="{872659C8-AC5B-49C1-B54D-C5EDA23CCE8B}" srcOrd="1" destOrd="0" parTransId="{359A5E0C-CE9B-4FA6-AB42-301A01820B4C}" sibTransId="{F0AB27E7-EA82-4715-A01E-26C484BEDC21}"/>
    <dgm:cxn modelId="{6B31D72C-5F3E-4B23-8493-F4661CDC5EF6}" type="presOf" srcId="{194CCBDA-06CB-4A6C-BE31-DA2842D359FB}" destId="{FC6C5E12-A798-4318-B5C3-EDAC24BE2A78}" srcOrd="0" destOrd="0" presId="urn:microsoft.com/office/officeart/2005/8/layout/lProcess1"/>
    <dgm:cxn modelId="{57D3653A-DCD7-4454-9742-3AC0A21A83B3}" type="presOf" srcId="{CF2AF695-A743-4BC9-896B-EC915692CC6F}" destId="{B5015428-283E-4F42-ABBE-39CE95024ED3}" srcOrd="0" destOrd="0" presId="urn:microsoft.com/office/officeart/2005/8/layout/lProcess1"/>
    <dgm:cxn modelId="{7719B841-DE1A-476E-B1A9-445999A6C254}" type="presOf" srcId="{E412ED69-A92B-4B81-91C1-7189AD3B1C45}" destId="{51DE4571-47DD-40DE-ACF7-A835224C743A}" srcOrd="0" destOrd="0" presId="urn:microsoft.com/office/officeart/2005/8/layout/lProcess1"/>
    <dgm:cxn modelId="{F4BA6564-DC4B-40FF-9DF3-1E6BECE0495F}" type="presOf" srcId="{A173DFE3-1735-45AF-98DA-56FA16B5F1B0}" destId="{0891EB03-9EB7-4C15-A0CC-32E708C6A6DC}" srcOrd="0" destOrd="0" presId="urn:microsoft.com/office/officeart/2005/8/layout/lProcess1"/>
    <dgm:cxn modelId="{D681B26F-7066-4826-8810-C78D7FC6A989}" srcId="{3BC11C83-9DD8-4DEC-8B95-E04C553D0493}" destId="{A173DFE3-1735-45AF-98DA-56FA16B5F1B0}" srcOrd="0" destOrd="0" parTransId="{AECD25EE-80BD-4272-B915-F4C272919C18}" sibTransId="{E412ED69-A92B-4B81-91C1-7189AD3B1C45}"/>
    <dgm:cxn modelId="{50B40A5A-8F19-4A73-9717-79E97710D1DE}" type="presOf" srcId="{75512D6A-AC7F-4FFF-9DA6-4D5CD89D074A}" destId="{22C4A776-6609-49C6-8F94-3BF5FB4B809B}" srcOrd="0" destOrd="0" presId="urn:microsoft.com/office/officeart/2005/8/layout/lProcess1"/>
    <dgm:cxn modelId="{8D668682-53F5-4000-A56C-0201DB5AA49F}" type="presOf" srcId="{AECD25EE-80BD-4272-B915-F4C272919C18}" destId="{6A3171D2-0BB9-4188-A348-993B3B4F1579}" srcOrd="0" destOrd="0" presId="urn:microsoft.com/office/officeart/2005/8/layout/lProcess1"/>
    <dgm:cxn modelId="{371BDF8A-9CDE-40A7-9506-885D007FA85E}" srcId="{3BC11C83-9DD8-4DEC-8B95-E04C553D0493}" destId="{FA3AC2C7-D4E2-4F87-ACE7-FEEFE3455635}" srcOrd="2" destOrd="0" parTransId="{54AE9DA0-163F-4251-9A5A-584E0D50EEFE}" sibTransId="{000B50BE-A82F-400D-91E9-C7B243347F1F}"/>
    <dgm:cxn modelId="{2E75538E-8D8B-4C78-BFAD-35261343C752}" srcId="{3BC11C83-9DD8-4DEC-8B95-E04C553D0493}" destId="{F17D1565-6EB7-4E09-83C7-A8782E2FC1E3}" srcOrd="1" destOrd="0" parTransId="{B338B0C8-C703-4E98-BDD5-B6E23CC240E4}" sibTransId="{75512D6A-AC7F-4FFF-9DA6-4D5CD89D074A}"/>
    <dgm:cxn modelId="{3A942BA0-F715-49E4-8F95-49A8AFF93624}" type="presOf" srcId="{974E524D-10D5-43E6-98B9-5EE2A896250D}" destId="{2546561C-3F15-4C97-B928-9FDF96AB2A39}" srcOrd="0" destOrd="0" presId="urn:microsoft.com/office/officeart/2005/8/layout/lProcess1"/>
    <dgm:cxn modelId="{48313CA2-AD1A-40C3-9001-0A68AF9A4DE8}" type="presOf" srcId="{F17D1565-6EB7-4E09-83C7-A8782E2FC1E3}" destId="{ADF22EC3-1B30-4491-904D-4BE998A5832D}" srcOrd="0" destOrd="0" presId="urn:microsoft.com/office/officeart/2005/8/layout/lProcess1"/>
    <dgm:cxn modelId="{98C734B1-3C91-4576-9A39-9057E5EDD022}" srcId="{872659C8-AC5B-49C1-B54D-C5EDA23CCE8B}" destId="{39AD8CE9-B5ED-4880-B2AF-EEE2CEEA67D2}" srcOrd="1" destOrd="0" parTransId="{63AD62D7-112D-4208-A6B4-29A374502E0D}" sibTransId="{99AD6462-169B-4124-8487-87EFD7DE47EC}"/>
    <dgm:cxn modelId="{101CC0B1-24C9-4BD0-8B5F-69133CDC625D}" srcId="{872659C8-AC5B-49C1-B54D-C5EDA23CCE8B}" destId="{974E524D-10D5-43E6-98B9-5EE2A896250D}" srcOrd="0" destOrd="0" parTransId="{CF2AF695-A743-4BC9-896B-EC915692CC6F}" sibTransId="{DB6A6F29-B65F-43F0-810A-67B10AC0F723}"/>
    <dgm:cxn modelId="{59CD03C4-D56C-48CF-826C-0DF8BD45B42A}" type="presOf" srcId="{FA3AC2C7-D4E2-4F87-ACE7-FEEFE3455635}" destId="{1E6CF92B-BF0D-48B2-A383-113DC69E9936}" srcOrd="0" destOrd="0" presId="urn:microsoft.com/office/officeart/2005/8/layout/lProcess1"/>
    <dgm:cxn modelId="{5E024AD7-D3DC-4EA8-85A2-465654E36DED}" srcId="{194CCBDA-06CB-4A6C-BE31-DA2842D359FB}" destId="{3BC11C83-9DD8-4DEC-8B95-E04C553D0493}" srcOrd="0" destOrd="0" parTransId="{2C678609-13FF-4053-8F68-88F4CF8FB18A}" sibTransId="{3236FB41-467D-48B8-8C65-D14D852B89D1}"/>
    <dgm:cxn modelId="{55DCD1E7-2CAB-4261-BA83-FF935211EE27}" type="presOf" srcId="{FFA5E071-172B-484D-8FCB-212B374E70FC}" destId="{31B6F6DF-3428-4656-9139-AB8DAC1DD73C}" srcOrd="0" destOrd="0" presId="urn:microsoft.com/office/officeart/2005/8/layout/lProcess1"/>
    <dgm:cxn modelId="{C17805F1-90F7-4C90-B019-AC1996D5AB84}" type="presOf" srcId="{872659C8-AC5B-49C1-B54D-C5EDA23CCE8B}" destId="{150CFB21-AC6F-4668-937D-15F4F1D711A4}" srcOrd="0" destOrd="0" presId="urn:microsoft.com/office/officeart/2005/8/layout/lProcess1"/>
    <dgm:cxn modelId="{8C87ABF9-99B8-4506-B697-4164E80E3FE6}" type="presOf" srcId="{39AD8CE9-B5ED-4880-B2AF-EEE2CEEA67D2}" destId="{5058F2CC-45BA-4B9A-9090-1B442EA250C0}" srcOrd="0" destOrd="0" presId="urn:microsoft.com/office/officeart/2005/8/layout/lProcess1"/>
    <dgm:cxn modelId="{919BFFFF-FACF-4C6E-BACC-C691DE02D8ED}" type="presOf" srcId="{3BC11C83-9DD8-4DEC-8B95-E04C553D0493}" destId="{D882A4AB-C88C-48A1-ACE2-74F466320399}" srcOrd="0" destOrd="0" presId="urn:microsoft.com/office/officeart/2005/8/layout/lProcess1"/>
    <dgm:cxn modelId="{7A559CBA-7153-4ACC-8C74-DE18742C9C90}" type="presParOf" srcId="{FC6C5E12-A798-4318-B5C3-EDAC24BE2A78}" destId="{60F341C0-5EE5-430F-9E66-E7CE5AEE8DEF}" srcOrd="0" destOrd="0" presId="urn:microsoft.com/office/officeart/2005/8/layout/lProcess1"/>
    <dgm:cxn modelId="{97F4349B-148D-4F64-B02B-ED8D9324D85B}" type="presParOf" srcId="{60F341C0-5EE5-430F-9E66-E7CE5AEE8DEF}" destId="{D882A4AB-C88C-48A1-ACE2-74F466320399}" srcOrd="0" destOrd="0" presId="urn:microsoft.com/office/officeart/2005/8/layout/lProcess1"/>
    <dgm:cxn modelId="{8C2325E5-FEE5-4E0E-9E2C-516A76DD238C}" type="presParOf" srcId="{60F341C0-5EE5-430F-9E66-E7CE5AEE8DEF}" destId="{6A3171D2-0BB9-4188-A348-993B3B4F1579}" srcOrd="1" destOrd="0" presId="urn:microsoft.com/office/officeart/2005/8/layout/lProcess1"/>
    <dgm:cxn modelId="{092522CF-EBD5-4EF6-8E83-1AE37A22F4C5}" type="presParOf" srcId="{60F341C0-5EE5-430F-9E66-E7CE5AEE8DEF}" destId="{0891EB03-9EB7-4C15-A0CC-32E708C6A6DC}" srcOrd="2" destOrd="0" presId="urn:microsoft.com/office/officeart/2005/8/layout/lProcess1"/>
    <dgm:cxn modelId="{58A2C2EF-8CEE-4BFE-94B4-A1993059C980}" type="presParOf" srcId="{60F341C0-5EE5-430F-9E66-E7CE5AEE8DEF}" destId="{51DE4571-47DD-40DE-ACF7-A835224C743A}" srcOrd="3" destOrd="0" presId="urn:microsoft.com/office/officeart/2005/8/layout/lProcess1"/>
    <dgm:cxn modelId="{8D646B6F-B39B-4222-889A-B49D943E9A14}" type="presParOf" srcId="{60F341C0-5EE5-430F-9E66-E7CE5AEE8DEF}" destId="{ADF22EC3-1B30-4491-904D-4BE998A5832D}" srcOrd="4" destOrd="0" presId="urn:microsoft.com/office/officeart/2005/8/layout/lProcess1"/>
    <dgm:cxn modelId="{04BD7766-71B5-4682-8AD4-579F33A8E3B1}" type="presParOf" srcId="{60F341C0-5EE5-430F-9E66-E7CE5AEE8DEF}" destId="{22C4A776-6609-49C6-8F94-3BF5FB4B809B}" srcOrd="5" destOrd="0" presId="urn:microsoft.com/office/officeart/2005/8/layout/lProcess1"/>
    <dgm:cxn modelId="{F6D47887-EA6F-4D35-AD72-6C4F7A528AAC}" type="presParOf" srcId="{60F341C0-5EE5-430F-9E66-E7CE5AEE8DEF}" destId="{1E6CF92B-BF0D-48B2-A383-113DC69E9936}" srcOrd="6" destOrd="0" presId="urn:microsoft.com/office/officeart/2005/8/layout/lProcess1"/>
    <dgm:cxn modelId="{0976785C-5E45-4E47-B513-B7919D543E05}" type="presParOf" srcId="{FC6C5E12-A798-4318-B5C3-EDAC24BE2A78}" destId="{D8734B49-65E8-41ED-868D-0E9D7F99118A}" srcOrd="1" destOrd="0" presId="urn:microsoft.com/office/officeart/2005/8/layout/lProcess1"/>
    <dgm:cxn modelId="{6C11028C-ABEE-47BE-AD72-6A116D4FB201}" type="presParOf" srcId="{FC6C5E12-A798-4318-B5C3-EDAC24BE2A78}" destId="{98315241-4C88-4B06-8862-3296CF6BEF9E}" srcOrd="2" destOrd="0" presId="urn:microsoft.com/office/officeart/2005/8/layout/lProcess1"/>
    <dgm:cxn modelId="{BB304BCE-43F0-4664-9752-4A9992A5FE1C}" type="presParOf" srcId="{98315241-4C88-4B06-8862-3296CF6BEF9E}" destId="{150CFB21-AC6F-4668-937D-15F4F1D711A4}" srcOrd="0" destOrd="0" presId="urn:microsoft.com/office/officeart/2005/8/layout/lProcess1"/>
    <dgm:cxn modelId="{96CA629A-8D6F-4CCC-99EB-B1976BE601B5}" type="presParOf" srcId="{98315241-4C88-4B06-8862-3296CF6BEF9E}" destId="{B5015428-283E-4F42-ABBE-39CE95024ED3}" srcOrd="1" destOrd="0" presId="urn:microsoft.com/office/officeart/2005/8/layout/lProcess1"/>
    <dgm:cxn modelId="{520E53F5-380A-4413-B155-5DBEC808DAC3}" type="presParOf" srcId="{98315241-4C88-4B06-8862-3296CF6BEF9E}" destId="{2546561C-3F15-4C97-B928-9FDF96AB2A39}" srcOrd="2" destOrd="0" presId="urn:microsoft.com/office/officeart/2005/8/layout/lProcess1"/>
    <dgm:cxn modelId="{E9CC76E6-6889-4470-9040-CCA9FA68D399}" type="presParOf" srcId="{98315241-4C88-4B06-8862-3296CF6BEF9E}" destId="{5D6442DF-16C5-49A9-B070-A774F156406B}" srcOrd="3" destOrd="0" presId="urn:microsoft.com/office/officeart/2005/8/layout/lProcess1"/>
    <dgm:cxn modelId="{33FC1B03-D5BA-48F8-BD80-DBC181CC72DE}" type="presParOf" srcId="{98315241-4C88-4B06-8862-3296CF6BEF9E}" destId="{5058F2CC-45BA-4B9A-9090-1B442EA250C0}" srcOrd="4" destOrd="0" presId="urn:microsoft.com/office/officeart/2005/8/layout/lProcess1"/>
    <dgm:cxn modelId="{7DED626E-3810-418D-AEFC-6774A797EFA9}" type="presParOf" srcId="{98315241-4C88-4B06-8862-3296CF6BEF9E}" destId="{E22D6128-65EC-4F6B-BC84-7DDA79666A76}" srcOrd="5" destOrd="0" presId="urn:microsoft.com/office/officeart/2005/8/layout/lProcess1"/>
    <dgm:cxn modelId="{E8CA3C17-5E55-4746-9593-5C9A7237BCE8}" type="presParOf" srcId="{98315241-4C88-4B06-8862-3296CF6BEF9E}" destId="{31B6F6DF-3428-4656-9139-AB8DAC1DD73C}"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5D1207-26F4-4D3B-89CD-2988C9883FD0}" type="doc">
      <dgm:prSet loTypeId="urn:microsoft.com/office/officeart/2005/8/layout/arrow4" loCatId="process" qsTypeId="urn:microsoft.com/office/officeart/2005/8/quickstyle/simple1" qsCatId="simple" csTypeId="urn:microsoft.com/office/officeart/2005/8/colors/colorful4" csCatId="colorful" phldr="1"/>
      <dgm:spPr/>
      <dgm:t>
        <a:bodyPr/>
        <a:lstStyle/>
        <a:p>
          <a:endParaRPr lang="en-US"/>
        </a:p>
      </dgm:t>
    </dgm:pt>
    <dgm:pt modelId="{E309A16D-B68D-4220-8997-0CFDC9643817}">
      <dgm:prSet phldrT="[Text]"/>
      <dgm:spPr/>
      <dgm:t>
        <a:bodyPr/>
        <a:lstStyle/>
        <a:p>
          <a:r>
            <a:rPr lang="en-US" b="1">
              <a:solidFill>
                <a:schemeClr val="accent4">
                  <a:lumMod val="50000"/>
                </a:schemeClr>
              </a:solidFill>
            </a:rPr>
            <a:t>T</a:t>
          </a:r>
          <a:r>
            <a:rPr lang="vi-VN" b="1">
              <a:solidFill>
                <a:schemeClr val="accent4">
                  <a:lumMod val="50000"/>
                </a:schemeClr>
              </a:solidFill>
            </a:rPr>
            <a:t>hời lượng làm việc chủ động</a:t>
          </a:r>
          <a:r>
            <a:rPr lang="en-US" b="1">
              <a:solidFill>
                <a:schemeClr val="accent4">
                  <a:lumMod val="50000"/>
                </a:schemeClr>
              </a:solidFill>
            </a:rPr>
            <a:t>, tự chủ</a:t>
          </a:r>
          <a:r>
            <a:rPr lang="vi-VN" b="1">
              <a:solidFill>
                <a:schemeClr val="accent4">
                  <a:lumMod val="50000"/>
                </a:schemeClr>
              </a:solidFill>
            </a:rPr>
            <a:t> </a:t>
          </a:r>
          <a:br>
            <a:rPr lang="en-US" b="1">
              <a:solidFill>
                <a:schemeClr val="accent4">
                  <a:lumMod val="50000"/>
                </a:schemeClr>
              </a:solidFill>
            </a:rPr>
          </a:br>
          <a:r>
            <a:rPr lang="vi-VN" b="1">
              <a:solidFill>
                <a:schemeClr val="accent4">
                  <a:lumMod val="50000"/>
                </a:schemeClr>
              </a:solidFill>
            </a:rPr>
            <a:t>của HS</a:t>
          </a:r>
          <a:endParaRPr lang="en-US" b="1">
            <a:solidFill>
              <a:schemeClr val="accent4">
                <a:lumMod val="50000"/>
              </a:schemeClr>
            </a:solidFill>
          </a:endParaRPr>
        </a:p>
      </dgm:t>
    </dgm:pt>
    <dgm:pt modelId="{4B2818CD-3C6A-43DA-ADAB-2C552FB9C031}" type="parTrans" cxnId="{0697EB28-ECC7-4CDA-8579-02D68A42CC26}">
      <dgm:prSet/>
      <dgm:spPr/>
      <dgm:t>
        <a:bodyPr/>
        <a:lstStyle/>
        <a:p>
          <a:endParaRPr lang="en-US"/>
        </a:p>
      </dgm:t>
    </dgm:pt>
    <dgm:pt modelId="{26C4501B-E949-4680-9FCE-9D9ADA262736}" type="sibTrans" cxnId="{0697EB28-ECC7-4CDA-8579-02D68A42CC26}">
      <dgm:prSet/>
      <dgm:spPr/>
      <dgm:t>
        <a:bodyPr/>
        <a:lstStyle/>
        <a:p>
          <a:endParaRPr lang="en-US"/>
        </a:p>
      </dgm:t>
    </dgm:pt>
    <dgm:pt modelId="{30478B60-4F93-42BB-9B50-3B90265B9B0D}">
      <dgm:prSet phldrT="[Text]"/>
      <dgm:spPr/>
      <dgm:t>
        <a:bodyPr/>
        <a:lstStyle/>
        <a:p>
          <a:r>
            <a:rPr lang="en-US" b="1">
              <a:solidFill>
                <a:srgbClr val="0070C0"/>
              </a:solidFill>
            </a:rPr>
            <a:t>T</a:t>
          </a:r>
          <a:r>
            <a:rPr lang="vi-VN" b="1">
              <a:solidFill>
                <a:srgbClr val="0070C0"/>
              </a:solidFill>
            </a:rPr>
            <a:t>hời lượng kết nối </a:t>
          </a:r>
          <a:br>
            <a:rPr lang="en-US" b="1">
              <a:solidFill>
                <a:srgbClr val="0070C0"/>
              </a:solidFill>
            </a:rPr>
          </a:br>
          <a:r>
            <a:rPr lang="vi-VN" b="1">
              <a:solidFill>
                <a:srgbClr val="0070C0"/>
              </a:solidFill>
            </a:rPr>
            <a:t>trực tuyến thời gian thực</a:t>
          </a:r>
          <a:endParaRPr lang="en-US" b="1">
            <a:solidFill>
              <a:srgbClr val="0070C0"/>
            </a:solidFill>
          </a:endParaRPr>
        </a:p>
      </dgm:t>
    </dgm:pt>
    <dgm:pt modelId="{8C548762-3BAE-48D1-8EDF-4389D367DFAF}" type="parTrans" cxnId="{28CD76D9-12B2-4AA9-B584-EFFDEEB914AE}">
      <dgm:prSet/>
      <dgm:spPr/>
      <dgm:t>
        <a:bodyPr/>
        <a:lstStyle/>
        <a:p>
          <a:endParaRPr lang="en-US"/>
        </a:p>
      </dgm:t>
    </dgm:pt>
    <dgm:pt modelId="{9226CC05-C32D-4978-B0A7-C9099003289F}" type="sibTrans" cxnId="{28CD76D9-12B2-4AA9-B584-EFFDEEB914AE}">
      <dgm:prSet/>
      <dgm:spPr/>
      <dgm:t>
        <a:bodyPr/>
        <a:lstStyle/>
        <a:p>
          <a:endParaRPr lang="en-US"/>
        </a:p>
      </dgm:t>
    </dgm:pt>
    <dgm:pt modelId="{723E0317-3116-446C-A937-7A352D96BFF9}" type="pres">
      <dgm:prSet presAssocID="{055D1207-26F4-4D3B-89CD-2988C9883FD0}" presName="compositeShape" presStyleCnt="0">
        <dgm:presLayoutVars>
          <dgm:chMax val="2"/>
          <dgm:dir/>
          <dgm:resizeHandles val="exact"/>
        </dgm:presLayoutVars>
      </dgm:prSet>
      <dgm:spPr/>
    </dgm:pt>
    <dgm:pt modelId="{D7BC94DB-6762-44D4-8040-15ABA33C2D71}" type="pres">
      <dgm:prSet presAssocID="{E309A16D-B68D-4220-8997-0CFDC9643817}" presName="upArrow" presStyleLbl="node1" presStyleIdx="0" presStyleCnt="2"/>
      <dgm:spPr/>
    </dgm:pt>
    <dgm:pt modelId="{CC98F9C3-5951-4B54-A386-30386E55A443}" type="pres">
      <dgm:prSet presAssocID="{E309A16D-B68D-4220-8997-0CFDC9643817}" presName="upArrowText" presStyleLbl="revTx" presStyleIdx="0" presStyleCnt="2">
        <dgm:presLayoutVars>
          <dgm:chMax val="0"/>
          <dgm:bulletEnabled val="1"/>
        </dgm:presLayoutVars>
      </dgm:prSet>
      <dgm:spPr/>
    </dgm:pt>
    <dgm:pt modelId="{0723E5FC-218D-41D5-87DE-004544243604}" type="pres">
      <dgm:prSet presAssocID="{30478B60-4F93-42BB-9B50-3B90265B9B0D}" presName="downArrow" presStyleLbl="node1" presStyleIdx="1" presStyleCnt="2"/>
      <dgm:spPr/>
    </dgm:pt>
    <dgm:pt modelId="{0FAD16E6-FA5B-4609-AC3F-68AF461B56AA}" type="pres">
      <dgm:prSet presAssocID="{30478B60-4F93-42BB-9B50-3B90265B9B0D}" presName="downArrowText" presStyleLbl="revTx" presStyleIdx="1" presStyleCnt="2">
        <dgm:presLayoutVars>
          <dgm:chMax val="0"/>
          <dgm:bulletEnabled val="1"/>
        </dgm:presLayoutVars>
      </dgm:prSet>
      <dgm:spPr/>
    </dgm:pt>
  </dgm:ptLst>
  <dgm:cxnLst>
    <dgm:cxn modelId="{556F3D00-A9AD-4D2A-A990-1B35F8FD607A}" type="presOf" srcId="{E309A16D-B68D-4220-8997-0CFDC9643817}" destId="{CC98F9C3-5951-4B54-A386-30386E55A443}" srcOrd="0" destOrd="0" presId="urn:microsoft.com/office/officeart/2005/8/layout/arrow4"/>
    <dgm:cxn modelId="{0697EB28-ECC7-4CDA-8579-02D68A42CC26}" srcId="{055D1207-26F4-4D3B-89CD-2988C9883FD0}" destId="{E309A16D-B68D-4220-8997-0CFDC9643817}" srcOrd="0" destOrd="0" parTransId="{4B2818CD-3C6A-43DA-ADAB-2C552FB9C031}" sibTransId="{26C4501B-E949-4680-9FCE-9D9ADA262736}"/>
    <dgm:cxn modelId="{3F7AD54A-A36A-4DD7-A938-327532CA843E}" type="presOf" srcId="{30478B60-4F93-42BB-9B50-3B90265B9B0D}" destId="{0FAD16E6-FA5B-4609-AC3F-68AF461B56AA}" srcOrd="0" destOrd="0" presId="urn:microsoft.com/office/officeart/2005/8/layout/arrow4"/>
    <dgm:cxn modelId="{DA19D84E-F666-4511-8F50-DD3F593D2A4F}" type="presOf" srcId="{055D1207-26F4-4D3B-89CD-2988C9883FD0}" destId="{723E0317-3116-446C-A937-7A352D96BFF9}" srcOrd="0" destOrd="0" presId="urn:microsoft.com/office/officeart/2005/8/layout/arrow4"/>
    <dgm:cxn modelId="{28CD76D9-12B2-4AA9-B584-EFFDEEB914AE}" srcId="{055D1207-26F4-4D3B-89CD-2988C9883FD0}" destId="{30478B60-4F93-42BB-9B50-3B90265B9B0D}" srcOrd="1" destOrd="0" parTransId="{8C548762-3BAE-48D1-8EDF-4389D367DFAF}" sibTransId="{9226CC05-C32D-4978-B0A7-C9099003289F}"/>
    <dgm:cxn modelId="{E82166FF-15EB-4478-8F4F-AE29F6CF1768}" type="presParOf" srcId="{723E0317-3116-446C-A937-7A352D96BFF9}" destId="{D7BC94DB-6762-44D4-8040-15ABA33C2D71}" srcOrd="0" destOrd="0" presId="urn:microsoft.com/office/officeart/2005/8/layout/arrow4"/>
    <dgm:cxn modelId="{18A8F674-5E03-40C8-B0AF-918E2526975E}" type="presParOf" srcId="{723E0317-3116-446C-A937-7A352D96BFF9}" destId="{CC98F9C3-5951-4B54-A386-30386E55A443}" srcOrd="1" destOrd="0" presId="urn:microsoft.com/office/officeart/2005/8/layout/arrow4"/>
    <dgm:cxn modelId="{7FBD26FC-9C2A-4210-9B74-FAB010E41F8D}" type="presParOf" srcId="{723E0317-3116-446C-A937-7A352D96BFF9}" destId="{0723E5FC-218D-41D5-87DE-004544243604}" srcOrd="2" destOrd="0" presId="urn:microsoft.com/office/officeart/2005/8/layout/arrow4"/>
    <dgm:cxn modelId="{FE50D952-520B-4B44-8F48-E8D83780240F}" type="presParOf" srcId="{723E0317-3116-446C-A937-7A352D96BFF9}" destId="{0FAD16E6-FA5B-4609-AC3F-68AF461B56A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81281E-819D-4464-B0D1-8478826912B3}" type="doc">
      <dgm:prSet loTypeId="urn:microsoft.com/office/officeart/2008/layout/LinedList" loCatId="list" qsTypeId="urn:microsoft.com/office/officeart/2005/8/quickstyle/simple1" qsCatId="simple" csTypeId="urn:microsoft.com/office/officeart/2005/8/colors/accent4_5" csCatId="accent4" phldr="1"/>
      <dgm:spPr/>
      <dgm:t>
        <a:bodyPr/>
        <a:lstStyle/>
        <a:p>
          <a:endParaRPr lang="en-US"/>
        </a:p>
      </dgm:t>
    </dgm:pt>
    <dgm:pt modelId="{4312DFF0-6EFB-4D39-ADB1-710C9D8A18C8}">
      <dgm:prSet phldrT="[Text]" custT="1"/>
      <dgm:spPr/>
      <dgm:t>
        <a:bodyPr/>
        <a:lstStyle/>
        <a:p>
          <a:r>
            <a:rPr lang="en-US" sz="4000"/>
            <a:t>Tin </a:t>
          </a:r>
          <a:r>
            <a:rPr lang="en-US" sz="4000" err="1"/>
            <a:t>học</a:t>
          </a:r>
          <a:r>
            <a:rPr lang="en-US" sz="4000"/>
            <a:t> </a:t>
          </a:r>
          <a:r>
            <a:rPr lang="en-US" sz="4000" err="1"/>
            <a:t>chuẩn</a:t>
          </a:r>
          <a:r>
            <a:rPr lang="en-US" sz="4000"/>
            <a:t> </a:t>
          </a:r>
          <a:r>
            <a:rPr lang="en-US" sz="4000" err="1"/>
            <a:t>quốc</a:t>
          </a:r>
          <a:r>
            <a:rPr lang="en-US" sz="4000"/>
            <a:t> </a:t>
          </a:r>
          <a:r>
            <a:rPr lang="en-US" sz="4000" err="1"/>
            <a:t>tế</a:t>
          </a:r>
          <a:endParaRPr lang="en-US" sz="4000"/>
        </a:p>
      </dgm:t>
    </dgm:pt>
    <dgm:pt modelId="{6BA3860C-FE34-4CE4-89B1-AB293111D471}" type="parTrans" cxnId="{7A2198C7-341F-4EBE-A21D-56A5CA1E9379}">
      <dgm:prSet/>
      <dgm:spPr/>
      <dgm:t>
        <a:bodyPr/>
        <a:lstStyle/>
        <a:p>
          <a:endParaRPr lang="en-US" sz="3600"/>
        </a:p>
      </dgm:t>
    </dgm:pt>
    <dgm:pt modelId="{4159C647-BEE6-4510-BCE7-15DF9926A47F}" type="sibTrans" cxnId="{7A2198C7-341F-4EBE-A21D-56A5CA1E9379}">
      <dgm:prSet/>
      <dgm:spPr/>
      <dgm:t>
        <a:bodyPr/>
        <a:lstStyle/>
        <a:p>
          <a:endParaRPr lang="en-US" sz="3600"/>
        </a:p>
      </dgm:t>
    </dgm:pt>
    <dgm:pt modelId="{294FFEC6-2F7C-4AEE-955A-70591447C90D}">
      <dgm:prSet phldrT="[Text]" custT="1"/>
      <dgm:spPr/>
      <dgm:t>
        <a:bodyPr/>
        <a:lstStyle/>
        <a:p>
          <a:r>
            <a:rPr lang="en-US" sz="4000" err="1"/>
            <a:t>Chuyển</a:t>
          </a:r>
          <a:r>
            <a:rPr lang="en-US" sz="4000"/>
            <a:t> </a:t>
          </a:r>
          <a:r>
            <a:rPr lang="en-US" sz="4000" err="1"/>
            <a:t>đổi</a:t>
          </a:r>
          <a:r>
            <a:rPr lang="en-US" sz="4000"/>
            <a:t> </a:t>
          </a:r>
          <a:r>
            <a:rPr lang="en-US" sz="4000" err="1"/>
            <a:t>số</a:t>
          </a:r>
          <a:endParaRPr lang="en-US" sz="4000"/>
        </a:p>
      </dgm:t>
    </dgm:pt>
    <dgm:pt modelId="{491DB1B2-C053-4696-8B79-CA248F85C4A3}" type="parTrans" cxnId="{66139C33-5C73-460B-9B29-B835AC68F420}">
      <dgm:prSet/>
      <dgm:spPr/>
      <dgm:t>
        <a:bodyPr/>
        <a:lstStyle/>
        <a:p>
          <a:endParaRPr lang="en-US" sz="3600"/>
        </a:p>
      </dgm:t>
    </dgm:pt>
    <dgm:pt modelId="{557B379F-0D12-497C-A6A5-ED0ABCB27EF5}" type="sibTrans" cxnId="{66139C33-5C73-460B-9B29-B835AC68F420}">
      <dgm:prSet/>
      <dgm:spPr/>
      <dgm:t>
        <a:bodyPr/>
        <a:lstStyle/>
        <a:p>
          <a:endParaRPr lang="en-US" sz="3600"/>
        </a:p>
      </dgm:t>
    </dgm:pt>
    <dgm:pt modelId="{FF7D1C4F-EFDD-4C33-B56C-3CB4E1C34F6B}">
      <dgm:prSet phldrT="[Text]" custT="1"/>
      <dgm:spPr/>
      <dgm:t>
        <a:bodyPr/>
        <a:lstStyle/>
        <a:p>
          <a:r>
            <a:rPr lang="en-US" sz="4000" err="1"/>
            <a:t>Trí</a:t>
          </a:r>
          <a:r>
            <a:rPr lang="en-US" sz="4000"/>
            <a:t> </a:t>
          </a:r>
          <a:r>
            <a:rPr lang="en-US" sz="4000" err="1"/>
            <a:t>tuệ</a:t>
          </a:r>
          <a:r>
            <a:rPr lang="en-US" sz="4000"/>
            <a:t> </a:t>
          </a:r>
          <a:r>
            <a:rPr lang="en-US" sz="4000" err="1"/>
            <a:t>nhân</a:t>
          </a:r>
          <a:r>
            <a:rPr lang="en-US" sz="4000"/>
            <a:t> </a:t>
          </a:r>
          <a:r>
            <a:rPr lang="en-US" sz="4000" err="1"/>
            <a:t>tạo</a:t>
          </a:r>
          <a:endParaRPr lang="en-US" sz="4000"/>
        </a:p>
      </dgm:t>
    </dgm:pt>
    <dgm:pt modelId="{AC606BFA-A490-4D32-AD62-61A0AD08AD3D}" type="parTrans" cxnId="{9899C3D5-8413-4BDC-B387-9EBB3029385A}">
      <dgm:prSet/>
      <dgm:spPr/>
      <dgm:t>
        <a:bodyPr/>
        <a:lstStyle/>
        <a:p>
          <a:endParaRPr lang="en-US" sz="3600"/>
        </a:p>
      </dgm:t>
    </dgm:pt>
    <dgm:pt modelId="{C5D8EC32-9DCA-4C23-AD7E-5767049A78D8}" type="sibTrans" cxnId="{9899C3D5-8413-4BDC-B387-9EBB3029385A}">
      <dgm:prSet/>
      <dgm:spPr/>
      <dgm:t>
        <a:bodyPr/>
        <a:lstStyle/>
        <a:p>
          <a:endParaRPr lang="en-US" sz="3600"/>
        </a:p>
      </dgm:t>
    </dgm:pt>
    <dgm:pt modelId="{F48DD6B8-409C-418E-B53A-F08013C38C11}">
      <dgm:prSet phldrT="[Text]" custT="1"/>
      <dgm:spPr/>
      <dgm:t>
        <a:bodyPr/>
        <a:lstStyle/>
        <a:p>
          <a:r>
            <a:rPr lang="en-US" sz="4000" err="1"/>
            <a:t>Dạy</a:t>
          </a:r>
          <a:r>
            <a:rPr lang="en-US" sz="4000"/>
            <a:t> </a:t>
          </a:r>
          <a:r>
            <a:rPr lang="en-US" sz="4000" err="1"/>
            <a:t>học</a:t>
          </a:r>
          <a:r>
            <a:rPr lang="en-US" sz="4000"/>
            <a:t> </a:t>
          </a:r>
          <a:r>
            <a:rPr lang="en-US" sz="4000" err="1"/>
            <a:t>trực</a:t>
          </a:r>
          <a:r>
            <a:rPr lang="en-US" sz="4000"/>
            <a:t> </a:t>
          </a:r>
          <a:r>
            <a:rPr lang="en-US" sz="4000" err="1"/>
            <a:t>tuyến</a:t>
          </a:r>
          <a:endParaRPr lang="en-US" sz="4000"/>
        </a:p>
      </dgm:t>
    </dgm:pt>
    <dgm:pt modelId="{EE1874B2-274E-4B6D-81B0-4ACF99F0943D}" type="parTrans" cxnId="{326F3F91-323F-409B-AFF1-BFBED2E33CBD}">
      <dgm:prSet/>
      <dgm:spPr/>
      <dgm:t>
        <a:bodyPr/>
        <a:lstStyle/>
        <a:p>
          <a:endParaRPr lang="en-US" sz="3600"/>
        </a:p>
      </dgm:t>
    </dgm:pt>
    <dgm:pt modelId="{ADB15D44-6D59-42CB-97C2-35C0190C2560}" type="sibTrans" cxnId="{326F3F91-323F-409B-AFF1-BFBED2E33CBD}">
      <dgm:prSet/>
      <dgm:spPr/>
      <dgm:t>
        <a:bodyPr/>
        <a:lstStyle/>
        <a:p>
          <a:endParaRPr lang="en-US" sz="3600"/>
        </a:p>
      </dgm:t>
    </dgm:pt>
    <dgm:pt modelId="{6F6CA093-7BB4-4CCE-A7C9-249A9F9F406A}" type="pres">
      <dgm:prSet presAssocID="{3581281E-819D-4464-B0D1-8478826912B3}" presName="vert0" presStyleCnt="0">
        <dgm:presLayoutVars>
          <dgm:dir/>
          <dgm:animOne val="branch"/>
          <dgm:animLvl val="lvl"/>
        </dgm:presLayoutVars>
      </dgm:prSet>
      <dgm:spPr/>
    </dgm:pt>
    <dgm:pt modelId="{987F3D9A-46F9-4D4F-888E-A69FAB24195B}" type="pres">
      <dgm:prSet presAssocID="{4312DFF0-6EFB-4D39-ADB1-710C9D8A18C8}" presName="thickLine" presStyleLbl="alignNode1" presStyleIdx="0" presStyleCnt="4"/>
      <dgm:spPr/>
    </dgm:pt>
    <dgm:pt modelId="{EA73BE18-61EB-4B93-9B0A-F93527437A52}" type="pres">
      <dgm:prSet presAssocID="{4312DFF0-6EFB-4D39-ADB1-710C9D8A18C8}" presName="horz1" presStyleCnt="0"/>
      <dgm:spPr/>
    </dgm:pt>
    <dgm:pt modelId="{4F3C94EE-CFC2-445F-BF93-813C91342142}" type="pres">
      <dgm:prSet presAssocID="{4312DFF0-6EFB-4D39-ADB1-710C9D8A18C8}" presName="tx1" presStyleLbl="revTx" presStyleIdx="0" presStyleCnt="4"/>
      <dgm:spPr/>
    </dgm:pt>
    <dgm:pt modelId="{3711E5AA-08FD-4B02-9505-3165F738711D}" type="pres">
      <dgm:prSet presAssocID="{4312DFF0-6EFB-4D39-ADB1-710C9D8A18C8}" presName="vert1" presStyleCnt="0"/>
      <dgm:spPr/>
    </dgm:pt>
    <dgm:pt modelId="{EB324E07-5AD3-413B-B2CD-11EEB08C2B07}" type="pres">
      <dgm:prSet presAssocID="{294FFEC6-2F7C-4AEE-955A-70591447C90D}" presName="thickLine" presStyleLbl="alignNode1" presStyleIdx="1" presStyleCnt="4"/>
      <dgm:spPr/>
    </dgm:pt>
    <dgm:pt modelId="{7A437BB9-E8F3-4BE6-835F-47C61F236141}" type="pres">
      <dgm:prSet presAssocID="{294FFEC6-2F7C-4AEE-955A-70591447C90D}" presName="horz1" presStyleCnt="0"/>
      <dgm:spPr/>
    </dgm:pt>
    <dgm:pt modelId="{BFD14585-8FED-4EAC-8640-F39BAECC5299}" type="pres">
      <dgm:prSet presAssocID="{294FFEC6-2F7C-4AEE-955A-70591447C90D}" presName="tx1" presStyleLbl="revTx" presStyleIdx="1" presStyleCnt="4"/>
      <dgm:spPr/>
    </dgm:pt>
    <dgm:pt modelId="{DE99F0A3-4892-44A4-8DB4-4E825B9489A9}" type="pres">
      <dgm:prSet presAssocID="{294FFEC6-2F7C-4AEE-955A-70591447C90D}" presName="vert1" presStyleCnt="0"/>
      <dgm:spPr/>
    </dgm:pt>
    <dgm:pt modelId="{BC534ACA-4F1E-4B6F-94A3-44712673EFE2}" type="pres">
      <dgm:prSet presAssocID="{FF7D1C4F-EFDD-4C33-B56C-3CB4E1C34F6B}" presName="thickLine" presStyleLbl="alignNode1" presStyleIdx="2" presStyleCnt="4"/>
      <dgm:spPr/>
    </dgm:pt>
    <dgm:pt modelId="{4767CA88-20E7-424D-AAA5-D148C6566DDD}" type="pres">
      <dgm:prSet presAssocID="{FF7D1C4F-EFDD-4C33-B56C-3CB4E1C34F6B}" presName="horz1" presStyleCnt="0"/>
      <dgm:spPr/>
    </dgm:pt>
    <dgm:pt modelId="{A3D07824-6AC0-4863-BBC5-B0F2D56EA417}" type="pres">
      <dgm:prSet presAssocID="{FF7D1C4F-EFDD-4C33-B56C-3CB4E1C34F6B}" presName="tx1" presStyleLbl="revTx" presStyleIdx="2" presStyleCnt="4"/>
      <dgm:spPr/>
    </dgm:pt>
    <dgm:pt modelId="{CDD60B14-BA5E-4A53-A80D-6D1FBBA9180E}" type="pres">
      <dgm:prSet presAssocID="{FF7D1C4F-EFDD-4C33-B56C-3CB4E1C34F6B}" presName="vert1" presStyleCnt="0"/>
      <dgm:spPr/>
    </dgm:pt>
    <dgm:pt modelId="{A1689297-07ED-493C-87A2-96A958E055DD}" type="pres">
      <dgm:prSet presAssocID="{F48DD6B8-409C-418E-B53A-F08013C38C11}" presName="thickLine" presStyleLbl="alignNode1" presStyleIdx="3" presStyleCnt="4"/>
      <dgm:spPr/>
    </dgm:pt>
    <dgm:pt modelId="{0EF3F986-5A12-421F-8143-AD19D20B4ADA}" type="pres">
      <dgm:prSet presAssocID="{F48DD6B8-409C-418E-B53A-F08013C38C11}" presName="horz1" presStyleCnt="0"/>
      <dgm:spPr/>
    </dgm:pt>
    <dgm:pt modelId="{DEBD4D9A-54A2-45B4-B57D-A3E075F03A2B}" type="pres">
      <dgm:prSet presAssocID="{F48DD6B8-409C-418E-B53A-F08013C38C11}" presName="tx1" presStyleLbl="revTx" presStyleIdx="3" presStyleCnt="4"/>
      <dgm:spPr/>
    </dgm:pt>
    <dgm:pt modelId="{4CEB8020-4F7F-419F-9FF1-7A4CF8BFFC88}" type="pres">
      <dgm:prSet presAssocID="{F48DD6B8-409C-418E-B53A-F08013C38C11}" presName="vert1" presStyleCnt="0"/>
      <dgm:spPr/>
    </dgm:pt>
  </dgm:ptLst>
  <dgm:cxnLst>
    <dgm:cxn modelId="{66139C33-5C73-460B-9B29-B835AC68F420}" srcId="{3581281E-819D-4464-B0D1-8478826912B3}" destId="{294FFEC6-2F7C-4AEE-955A-70591447C90D}" srcOrd="1" destOrd="0" parTransId="{491DB1B2-C053-4696-8B79-CA248F85C4A3}" sibTransId="{557B379F-0D12-497C-A6A5-ED0ABCB27EF5}"/>
    <dgm:cxn modelId="{2027857E-DAE2-49A7-AECE-7FCE52163330}" type="presOf" srcId="{FF7D1C4F-EFDD-4C33-B56C-3CB4E1C34F6B}" destId="{A3D07824-6AC0-4863-BBC5-B0F2D56EA417}" srcOrd="0" destOrd="0" presId="urn:microsoft.com/office/officeart/2008/layout/LinedList"/>
    <dgm:cxn modelId="{326F3F91-323F-409B-AFF1-BFBED2E33CBD}" srcId="{3581281E-819D-4464-B0D1-8478826912B3}" destId="{F48DD6B8-409C-418E-B53A-F08013C38C11}" srcOrd="3" destOrd="0" parTransId="{EE1874B2-274E-4B6D-81B0-4ACF99F0943D}" sibTransId="{ADB15D44-6D59-42CB-97C2-35C0190C2560}"/>
    <dgm:cxn modelId="{7A2198C7-341F-4EBE-A21D-56A5CA1E9379}" srcId="{3581281E-819D-4464-B0D1-8478826912B3}" destId="{4312DFF0-6EFB-4D39-ADB1-710C9D8A18C8}" srcOrd="0" destOrd="0" parTransId="{6BA3860C-FE34-4CE4-89B1-AB293111D471}" sibTransId="{4159C647-BEE6-4510-BCE7-15DF9926A47F}"/>
    <dgm:cxn modelId="{9899C3D5-8413-4BDC-B387-9EBB3029385A}" srcId="{3581281E-819D-4464-B0D1-8478826912B3}" destId="{FF7D1C4F-EFDD-4C33-B56C-3CB4E1C34F6B}" srcOrd="2" destOrd="0" parTransId="{AC606BFA-A490-4D32-AD62-61A0AD08AD3D}" sibTransId="{C5D8EC32-9DCA-4C23-AD7E-5767049A78D8}"/>
    <dgm:cxn modelId="{52CC5DD9-A008-4F87-BB57-82EA3BD21182}" type="presOf" srcId="{3581281E-819D-4464-B0D1-8478826912B3}" destId="{6F6CA093-7BB4-4CCE-A7C9-249A9F9F406A}" srcOrd="0" destOrd="0" presId="urn:microsoft.com/office/officeart/2008/layout/LinedList"/>
    <dgm:cxn modelId="{D3AEDCEE-1545-4D66-9C15-DBCAB3B19777}" type="presOf" srcId="{294FFEC6-2F7C-4AEE-955A-70591447C90D}" destId="{BFD14585-8FED-4EAC-8640-F39BAECC5299}" srcOrd="0" destOrd="0" presId="urn:microsoft.com/office/officeart/2008/layout/LinedList"/>
    <dgm:cxn modelId="{E6074FF1-A66C-4739-BDF2-E4D351442966}" type="presOf" srcId="{F48DD6B8-409C-418E-B53A-F08013C38C11}" destId="{DEBD4D9A-54A2-45B4-B57D-A3E075F03A2B}" srcOrd="0" destOrd="0" presId="urn:microsoft.com/office/officeart/2008/layout/LinedList"/>
    <dgm:cxn modelId="{DF4B80FB-E0AB-492C-A950-468476EC1500}" type="presOf" srcId="{4312DFF0-6EFB-4D39-ADB1-710C9D8A18C8}" destId="{4F3C94EE-CFC2-445F-BF93-813C91342142}" srcOrd="0" destOrd="0" presId="urn:microsoft.com/office/officeart/2008/layout/LinedList"/>
    <dgm:cxn modelId="{F6CCAF53-2318-4100-99E5-3B3BE6076A51}" type="presParOf" srcId="{6F6CA093-7BB4-4CCE-A7C9-249A9F9F406A}" destId="{987F3D9A-46F9-4D4F-888E-A69FAB24195B}" srcOrd="0" destOrd="0" presId="urn:microsoft.com/office/officeart/2008/layout/LinedList"/>
    <dgm:cxn modelId="{7667CE52-3153-4B0F-80BA-BC1052EA0215}" type="presParOf" srcId="{6F6CA093-7BB4-4CCE-A7C9-249A9F9F406A}" destId="{EA73BE18-61EB-4B93-9B0A-F93527437A52}" srcOrd="1" destOrd="0" presId="urn:microsoft.com/office/officeart/2008/layout/LinedList"/>
    <dgm:cxn modelId="{52FD8489-E5DB-4467-A586-3DE24FE28B90}" type="presParOf" srcId="{EA73BE18-61EB-4B93-9B0A-F93527437A52}" destId="{4F3C94EE-CFC2-445F-BF93-813C91342142}" srcOrd="0" destOrd="0" presId="urn:microsoft.com/office/officeart/2008/layout/LinedList"/>
    <dgm:cxn modelId="{2D80F5FE-280C-4122-A0BB-C09CC9FBF7B8}" type="presParOf" srcId="{EA73BE18-61EB-4B93-9B0A-F93527437A52}" destId="{3711E5AA-08FD-4B02-9505-3165F738711D}" srcOrd="1" destOrd="0" presId="urn:microsoft.com/office/officeart/2008/layout/LinedList"/>
    <dgm:cxn modelId="{8AC26FFC-E08D-4C1F-A8ED-396EC495AA7D}" type="presParOf" srcId="{6F6CA093-7BB4-4CCE-A7C9-249A9F9F406A}" destId="{EB324E07-5AD3-413B-B2CD-11EEB08C2B07}" srcOrd="2" destOrd="0" presId="urn:microsoft.com/office/officeart/2008/layout/LinedList"/>
    <dgm:cxn modelId="{5AA24F82-C116-488E-A4BB-8542E66BEF29}" type="presParOf" srcId="{6F6CA093-7BB4-4CCE-A7C9-249A9F9F406A}" destId="{7A437BB9-E8F3-4BE6-835F-47C61F236141}" srcOrd="3" destOrd="0" presId="urn:microsoft.com/office/officeart/2008/layout/LinedList"/>
    <dgm:cxn modelId="{B149AF85-A992-43B5-9188-EBE2CD8ECCCC}" type="presParOf" srcId="{7A437BB9-E8F3-4BE6-835F-47C61F236141}" destId="{BFD14585-8FED-4EAC-8640-F39BAECC5299}" srcOrd="0" destOrd="0" presId="urn:microsoft.com/office/officeart/2008/layout/LinedList"/>
    <dgm:cxn modelId="{BCA4D435-89BE-4404-B727-1C4566FE7111}" type="presParOf" srcId="{7A437BB9-E8F3-4BE6-835F-47C61F236141}" destId="{DE99F0A3-4892-44A4-8DB4-4E825B9489A9}" srcOrd="1" destOrd="0" presId="urn:microsoft.com/office/officeart/2008/layout/LinedList"/>
    <dgm:cxn modelId="{7BD90FAD-EBD0-4107-AF75-26FD1EAF38E5}" type="presParOf" srcId="{6F6CA093-7BB4-4CCE-A7C9-249A9F9F406A}" destId="{BC534ACA-4F1E-4B6F-94A3-44712673EFE2}" srcOrd="4" destOrd="0" presId="urn:microsoft.com/office/officeart/2008/layout/LinedList"/>
    <dgm:cxn modelId="{B30E11C3-A3DE-44D8-848B-A4699312F10C}" type="presParOf" srcId="{6F6CA093-7BB4-4CCE-A7C9-249A9F9F406A}" destId="{4767CA88-20E7-424D-AAA5-D148C6566DDD}" srcOrd="5" destOrd="0" presId="urn:microsoft.com/office/officeart/2008/layout/LinedList"/>
    <dgm:cxn modelId="{111F8383-568C-406B-B93A-95147559779F}" type="presParOf" srcId="{4767CA88-20E7-424D-AAA5-D148C6566DDD}" destId="{A3D07824-6AC0-4863-BBC5-B0F2D56EA417}" srcOrd="0" destOrd="0" presId="urn:microsoft.com/office/officeart/2008/layout/LinedList"/>
    <dgm:cxn modelId="{73D3223B-9F2F-49EB-83CE-CA7BA65D9B72}" type="presParOf" srcId="{4767CA88-20E7-424D-AAA5-D148C6566DDD}" destId="{CDD60B14-BA5E-4A53-A80D-6D1FBBA9180E}" srcOrd="1" destOrd="0" presId="urn:microsoft.com/office/officeart/2008/layout/LinedList"/>
    <dgm:cxn modelId="{7A0A4167-3057-4E99-9899-236C66EE8AAD}" type="presParOf" srcId="{6F6CA093-7BB4-4CCE-A7C9-249A9F9F406A}" destId="{A1689297-07ED-493C-87A2-96A958E055DD}" srcOrd="6" destOrd="0" presId="urn:microsoft.com/office/officeart/2008/layout/LinedList"/>
    <dgm:cxn modelId="{565688E9-B520-4553-89E2-E477F2F34E22}" type="presParOf" srcId="{6F6CA093-7BB4-4CCE-A7C9-249A9F9F406A}" destId="{0EF3F986-5A12-421F-8143-AD19D20B4ADA}" srcOrd="7" destOrd="0" presId="urn:microsoft.com/office/officeart/2008/layout/LinedList"/>
    <dgm:cxn modelId="{8DCCE61F-DBC9-4DD9-A3D7-82572D0F0BA8}" type="presParOf" srcId="{0EF3F986-5A12-421F-8143-AD19D20B4ADA}" destId="{DEBD4D9A-54A2-45B4-B57D-A3E075F03A2B}" srcOrd="0" destOrd="0" presId="urn:microsoft.com/office/officeart/2008/layout/LinedList"/>
    <dgm:cxn modelId="{F601F932-B2F1-42D1-BF0D-9ED20C9226B8}" type="presParOf" srcId="{0EF3F986-5A12-421F-8143-AD19D20B4ADA}" destId="{4CEB8020-4F7F-419F-9FF1-7A4CF8BFFC8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E335921-F35A-4C96-968A-6457F5960DF2}" type="doc">
      <dgm:prSet loTypeId="urn:microsoft.com/office/officeart/2009/3/layout/PieProcess" loCatId="list" qsTypeId="urn:microsoft.com/office/officeart/2005/8/quickstyle/simple1" qsCatId="simple" csTypeId="urn:microsoft.com/office/officeart/2005/8/colors/colorful4" csCatId="colorful" phldr="1"/>
      <dgm:spPr/>
      <dgm:t>
        <a:bodyPr/>
        <a:lstStyle/>
        <a:p>
          <a:endParaRPr lang="en-US"/>
        </a:p>
      </dgm:t>
    </dgm:pt>
    <dgm:pt modelId="{F9F0B2BF-4FFD-4DAE-AB9B-B08A159DD40D}">
      <dgm:prSet phldrT="[Text]" custT="1"/>
      <dgm:spPr/>
      <dgm:t>
        <a:bodyPr/>
        <a:lstStyle/>
        <a:p>
          <a:r>
            <a:rPr lang="en-US" sz="2000" b="1">
              <a:latin typeface="Arial" panose="020B0604020202020204" pitchFamily="34" charset="0"/>
              <a:cs typeface="Arial" panose="020B0604020202020204" pitchFamily="34" charset="0"/>
            </a:rPr>
            <a:t>1</a:t>
          </a:r>
        </a:p>
      </dgm:t>
    </dgm:pt>
    <dgm:pt modelId="{8BA3E2A9-AB84-4904-94D9-1FEBD07E1481}" type="parTrans" cxnId="{0CF88861-7043-4D22-A570-D1D106DA56A4}">
      <dgm:prSet/>
      <dgm:spPr/>
      <dgm:t>
        <a:bodyPr/>
        <a:lstStyle/>
        <a:p>
          <a:endParaRPr lang="en-US" sz="2000" b="0">
            <a:latin typeface="Arial" panose="020B0604020202020204" pitchFamily="34" charset="0"/>
            <a:cs typeface="Arial" panose="020B0604020202020204" pitchFamily="34" charset="0"/>
          </a:endParaRPr>
        </a:p>
      </dgm:t>
    </dgm:pt>
    <dgm:pt modelId="{05BB572E-76DE-474E-96B6-0C199891398E}" type="sibTrans" cxnId="{0CF88861-7043-4D22-A570-D1D106DA56A4}">
      <dgm:prSet/>
      <dgm:spPr/>
      <dgm:t>
        <a:bodyPr/>
        <a:lstStyle/>
        <a:p>
          <a:endParaRPr lang="en-US" sz="2000" b="0">
            <a:latin typeface="Arial" panose="020B0604020202020204" pitchFamily="34" charset="0"/>
            <a:cs typeface="Arial" panose="020B0604020202020204" pitchFamily="34" charset="0"/>
          </a:endParaRPr>
        </a:p>
      </dgm:t>
    </dgm:pt>
    <dgm:pt modelId="{DFBAAA0A-41C9-4A16-A5D0-24EEC47E8089}">
      <dgm:prSet phldrT="[Text]" custT="1"/>
      <dgm:spPr/>
      <dgm:t>
        <a:bodyPr/>
        <a:lstStyle/>
        <a:p>
          <a:r>
            <a:rPr lang="vi-VN" altLang="en-US" sz="2000" b="0">
              <a:latin typeface="Arial" panose="020B0604020202020204" pitchFamily="34" charset="0"/>
              <a:cs typeface="Arial" panose="020B0604020202020204" pitchFamily="34" charset="0"/>
            </a:rPr>
            <a:t>Mô tả hành động (đọc, nghe, viết, nói, làm) của </a:t>
          </a:r>
          <a:r>
            <a:rPr lang="en-US" altLang="en-US" sz="2000" b="0">
              <a:latin typeface="Arial" panose="020B0604020202020204" pitchFamily="34" charset="0"/>
              <a:cs typeface="Arial" panose="020B0604020202020204" pitchFamily="34" charset="0"/>
            </a:rPr>
            <a:t>HS </a:t>
          </a:r>
          <a:r>
            <a:rPr lang="vi-VN" altLang="en-US" sz="2000" b="0">
              <a:latin typeface="Arial" panose="020B0604020202020204" pitchFamily="34" charset="0"/>
              <a:cs typeface="Arial" panose="020B0604020202020204" pitchFamily="34" charset="0"/>
            </a:rPr>
            <a:t>trong hoạt động học (làm minh chứng để tiến hành bước 2 </a:t>
          </a:r>
          <a:br>
            <a:rPr lang="en-US" altLang="en-US" sz="2000" b="0">
              <a:latin typeface="Arial" panose="020B0604020202020204" pitchFamily="34" charset="0"/>
              <a:cs typeface="Arial" panose="020B0604020202020204" pitchFamily="34" charset="0"/>
            </a:rPr>
          </a:br>
          <a:r>
            <a:rPr lang="vi-VN" altLang="en-US" sz="2000" b="0">
              <a:latin typeface="Arial" panose="020B0604020202020204" pitchFamily="34" charset="0"/>
              <a:cs typeface="Arial" panose="020B0604020202020204" pitchFamily="34" charset="0"/>
            </a:rPr>
            <a:t>và 3)</a:t>
          </a:r>
          <a:endParaRPr lang="en-US" sz="2000" b="0">
            <a:latin typeface="Arial" panose="020B0604020202020204" pitchFamily="34" charset="0"/>
            <a:cs typeface="Arial" panose="020B0604020202020204" pitchFamily="34" charset="0"/>
          </a:endParaRPr>
        </a:p>
      </dgm:t>
    </dgm:pt>
    <dgm:pt modelId="{274A4DE3-F2BF-4F22-8040-7E9E1C379403}" type="parTrans" cxnId="{8CBEB858-BFB5-491E-9F25-760BCE17DBC3}">
      <dgm:prSet/>
      <dgm:spPr/>
      <dgm:t>
        <a:bodyPr/>
        <a:lstStyle/>
        <a:p>
          <a:endParaRPr lang="en-US" sz="2000" b="0">
            <a:latin typeface="Arial" panose="020B0604020202020204" pitchFamily="34" charset="0"/>
            <a:cs typeface="Arial" panose="020B0604020202020204" pitchFamily="34" charset="0"/>
          </a:endParaRPr>
        </a:p>
      </dgm:t>
    </dgm:pt>
    <dgm:pt modelId="{639A805B-5F10-4524-84D4-A3BF571F4FEB}" type="sibTrans" cxnId="{8CBEB858-BFB5-491E-9F25-760BCE17DBC3}">
      <dgm:prSet/>
      <dgm:spPr/>
      <dgm:t>
        <a:bodyPr/>
        <a:lstStyle/>
        <a:p>
          <a:endParaRPr lang="en-US" sz="2000" b="0">
            <a:latin typeface="Arial" panose="020B0604020202020204" pitchFamily="34" charset="0"/>
            <a:cs typeface="Arial" panose="020B0604020202020204" pitchFamily="34" charset="0"/>
          </a:endParaRPr>
        </a:p>
      </dgm:t>
    </dgm:pt>
    <dgm:pt modelId="{D5F383C3-BE08-43EE-966E-3FE65EB8EEF7}">
      <dgm:prSet phldrT="[Text]" custT="1"/>
      <dgm:spPr/>
      <dgm:t>
        <a:bodyPr/>
        <a:lstStyle/>
        <a:p>
          <a:r>
            <a:rPr lang="en-US" sz="2000" b="1">
              <a:latin typeface="Arial" panose="020B0604020202020204" pitchFamily="34" charset="0"/>
              <a:cs typeface="Arial" panose="020B0604020202020204" pitchFamily="34" charset="0"/>
            </a:rPr>
            <a:t>2</a:t>
          </a:r>
        </a:p>
      </dgm:t>
    </dgm:pt>
    <dgm:pt modelId="{C422EB93-FB03-4878-A14B-2BD0100F945D}" type="parTrans" cxnId="{EAF78E29-AA7B-4B3B-80F3-C0F670AF80AD}">
      <dgm:prSet/>
      <dgm:spPr/>
      <dgm:t>
        <a:bodyPr/>
        <a:lstStyle/>
        <a:p>
          <a:endParaRPr lang="en-US" sz="2000" b="0">
            <a:latin typeface="Arial" panose="020B0604020202020204" pitchFamily="34" charset="0"/>
            <a:cs typeface="Arial" panose="020B0604020202020204" pitchFamily="34" charset="0"/>
          </a:endParaRPr>
        </a:p>
      </dgm:t>
    </dgm:pt>
    <dgm:pt modelId="{57D88A26-ED78-46E7-9EED-2B7E3E3688CC}" type="sibTrans" cxnId="{EAF78E29-AA7B-4B3B-80F3-C0F670AF80AD}">
      <dgm:prSet/>
      <dgm:spPr/>
      <dgm:t>
        <a:bodyPr/>
        <a:lstStyle/>
        <a:p>
          <a:endParaRPr lang="en-US" sz="2000" b="0">
            <a:latin typeface="Arial" panose="020B0604020202020204" pitchFamily="34" charset="0"/>
            <a:cs typeface="Arial" panose="020B0604020202020204" pitchFamily="34" charset="0"/>
          </a:endParaRPr>
        </a:p>
      </dgm:t>
    </dgm:pt>
    <dgm:pt modelId="{D93D0F2D-C95E-4A19-8EB4-B24B13E4E51C}">
      <dgm:prSet phldrT="[Text]" custT="1"/>
      <dgm:spPr/>
      <dgm:t>
        <a:bodyPr/>
        <a:lstStyle/>
        <a:p>
          <a:r>
            <a:rPr lang="vi-VN" altLang="en-US" sz="2000" b="0">
              <a:latin typeface="Arial" panose="020B0604020202020204" pitchFamily="34" charset="0"/>
              <a:cs typeface="Arial" panose="020B0604020202020204" pitchFamily="34" charset="0"/>
            </a:rPr>
            <a:t>Đánh giá kết quả hoạt động của học sinh (những gì </a:t>
          </a:r>
          <a:r>
            <a:rPr lang="en-US" altLang="en-US" sz="2000" b="0">
              <a:latin typeface="Arial" panose="020B0604020202020204" pitchFamily="34" charset="0"/>
              <a:cs typeface="Arial" panose="020B0604020202020204" pitchFamily="34" charset="0"/>
            </a:rPr>
            <a:t>HS </a:t>
          </a:r>
          <a:br>
            <a:rPr lang="en-US" altLang="en-US" sz="2000" b="0">
              <a:latin typeface="Arial" panose="020B0604020202020204" pitchFamily="34" charset="0"/>
              <a:cs typeface="Arial" panose="020B0604020202020204" pitchFamily="34" charset="0"/>
            </a:rPr>
          </a:br>
          <a:r>
            <a:rPr lang="vi-VN" altLang="en-US" sz="2000" b="0">
              <a:latin typeface="Arial" panose="020B0604020202020204" pitchFamily="34" charset="0"/>
              <a:cs typeface="Arial" panose="020B0604020202020204" pitchFamily="34" charset="0"/>
            </a:rPr>
            <a:t>đã học được, chưa học được)</a:t>
          </a:r>
          <a:endParaRPr lang="en-US" sz="2000" b="0">
            <a:latin typeface="Arial" panose="020B0604020202020204" pitchFamily="34" charset="0"/>
            <a:cs typeface="Arial" panose="020B0604020202020204" pitchFamily="34" charset="0"/>
          </a:endParaRPr>
        </a:p>
      </dgm:t>
    </dgm:pt>
    <dgm:pt modelId="{B71E9FE7-B82C-4548-A352-2157AF10FDC7}" type="parTrans" cxnId="{3F394377-62F6-4E4D-A1A4-A4CBD5E83760}">
      <dgm:prSet/>
      <dgm:spPr/>
      <dgm:t>
        <a:bodyPr/>
        <a:lstStyle/>
        <a:p>
          <a:endParaRPr lang="en-US" sz="2000" b="0">
            <a:latin typeface="Arial" panose="020B0604020202020204" pitchFamily="34" charset="0"/>
            <a:cs typeface="Arial" panose="020B0604020202020204" pitchFamily="34" charset="0"/>
          </a:endParaRPr>
        </a:p>
      </dgm:t>
    </dgm:pt>
    <dgm:pt modelId="{AE43DD90-D3DA-45AA-8778-2C8380705550}" type="sibTrans" cxnId="{3F394377-62F6-4E4D-A1A4-A4CBD5E83760}">
      <dgm:prSet/>
      <dgm:spPr/>
      <dgm:t>
        <a:bodyPr/>
        <a:lstStyle/>
        <a:p>
          <a:endParaRPr lang="en-US" sz="2000" b="0">
            <a:latin typeface="Arial" panose="020B0604020202020204" pitchFamily="34" charset="0"/>
            <a:cs typeface="Arial" panose="020B0604020202020204" pitchFamily="34" charset="0"/>
          </a:endParaRPr>
        </a:p>
      </dgm:t>
    </dgm:pt>
    <dgm:pt modelId="{B44EF1B7-7443-4923-9912-6576315052F3}">
      <dgm:prSet phldrT="[Text]" custT="1"/>
      <dgm:spPr/>
      <dgm:t>
        <a:bodyPr/>
        <a:lstStyle/>
        <a:p>
          <a:r>
            <a:rPr lang="en-US" sz="2000" b="1">
              <a:latin typeface="Arial" panose="020B0604020202020204" pitchFamily="34" charset="0"/>
              <a:cs typeface="Arial" panose="020B0604020202020204" pitchFamily="34" charset="0"/>
            </a:rPr>
            <a:t>3</a:t>
          </a:r>
        </a:p>
      </dgm:t>
    </dgm:pt>
    <dgm:pt modelId="{CF235A87-7731-4B5C-B8A8-D611B7BE85CE}" type="parTrans" cxnId="{5A1A39EB-4C3C-4DC1-A811-CD97D224493F}">
      <dgm:prSet/>
      <dgm:spPr/>
      <dgm:t>
        <a:bodyPr/>
        <a:lstStyle/>
        <a:p>
          <a:endParaRPr lang="en-US" sz="2000" b="0">
            <a:latin typeface="Arial" panose="020B0604020202020204" pitchFamily="34" charset="0"/>
            <a:cs typeface="Arial" panose="020B0604020202020204" pitchFamily="34" charset="0"/>
          </a:endParaRPr>
        </a:p>
      </dgm:t>
    </dgm:pt>
    <dgm:pt modelId="{284BD096-C8DF-4C08-8E28-5B928300822F}" type="sibTrans" cxnId="{5A1A39EB-4C3C-4DC1-A811-CD97D224493F}">
      <dgm:prSet/>
      <dgm:spPr/>
      <dgm:t>
        <a:bodyPr/>
        <a:lstStyle/>
        <a:p>
          <a:endParaRPr lang="en-US" sz="2000" b="0">
            <a:latin typeface="Arial" panose="020B0604020202020204" pitchFamily="34" charset="0"/>
            <a:cs typeface="Arial" panose="020B0604020202020204" pitchFamily="34" charset="0"/>
          </a:endParaRPr>
        </a:p>
      </dgm:t>
    </dgm:pt>
    <dgm:pt modelId="{F9315C4A-3687-4BEF-A441-F6C43CF7BE4B}">
      <dgm:prSet phldrT="[Text]" custT="1"/>
      <dgm:spPr/>
      <dgm:t>
        <a:bodyPr/>
        <a:lstStyle/>
        <a:p>
          <a:r>
            <a:rPr lang="vi-VN" altLang="en-US" sz="2000" b="0">
              <a:latin typeface="Arial" panose="020B0604020202020204" pitchFamily="34" charset="0"/>
              <a:cs typeface="Arial" panose="020B0604020202020204" pitchFamily="34" charset="0"/>
            </a:rPr>
            <a:t>Phân tích nguyên nhân những gì </a:t>
          </a:r>
          <a:r>
            <a:rPr lang="en-US" altLang="en-US" sz="2000" b="0">
              <a:latin typeface="Arial" panose="020B0604020202020204" pitchFamily="34" charset="0"/>
              <a:cs typeface="Arial" panose="020B0604020202020204" pitchFamily="34" charset="0"/>
            </a:rPr>
            <a:t>HS </a:t>
          </a:r>
          <a:br>
            <a:rPr lang="en-US" altLang="en-US" sz="2000" b="0">
              <a:latin typeface="Arial" panose="020B0604020202020204" pitchFamily="34" charset="0"/>
              <a:cs typeface="Arial" panose="020B0604020202020204" pitchFamily="34" charset="0"/>
            </a:rPr>
          </a:br>
          <a:r>
            <a:rPr lang="vi-VN" altLang="en-US" sz="2000" b="0">
              <a:latin typeface="Arial" panose="020B0604020202020204" pitchFamily="34" charset="0"/>
              <a:cs typeface="Arial" panose="020B0604020202020204" pitchFamily="34" charset="0"/>
            </a:rPr>
            <a:t>đã học được, chưa học được</a:t>
          </a:r>
          <a:endParaRPr lang="en-US" sz="2000" b="0">
            <a:latin typeface="Arial" panose="020B0604020202020204" pitchFamily="34" charset="0"/>
            <a:cs typeface="Arial" panose="020B0604020202020204" pitchFamily="34" charset="0"/>
          </a:endParaRPr>
        </a:p>
      </dgm:t>
    </dgm:pt>
    <dgm:pt modelId="{62880EA4-DB1B-413A-8890-4E2A345BEFD3}" type="parTrans" cxnId="{BCCAC369-F2D9-4CA9-950A-9C5C059373D2}">
      <dgm:prSet/>
      <dgm:spPr/>
      <dgm:t>
        <a:bodyPr/>
        <a:lstStyle/>
        <a:p>
          <a:endParaRPr lang="en-US" sz="2000" b="0">
            <a:latin typeface="Arial" panose="020B0604020202020204" pitchFamily="34" charset="0"/>
            <a:cs typeface="Arial" panose="020B0604020202020204" pitchFamily="34" charset="0"/>
          </a:endParaRPr>
        </a:p>
      </dgm:t>
    </dgm:pt>
    <dgm:pt modelId="{EE589FEE-AEC2-48E2-B9FE-F3DAFA89E03E}" type="sibTrans" cxnId="{BCCAC369-F2D9-4CA9-950A-9C5C059373D2}">
      <dgm:prSet/>
      <dgm:spPr/>
      <dgm:t>
        <a:bodyPr/>
        <a:lstStyle/>
        <a:p>
          <a:endParaRPr lang="en-US" sz="2000" b="0">
            <a:latin typeface="Arial" panose="020B0604020202020204" pitchFamily="34" charset="0"/>
            <a:cs typeface="Arial" panose="020B0604020202020204" pitchFamily="34" charset="0"/>
          </a:endParaRPr>
        </a:p>
      </dgm:t>
    </dgm:pt>
    <dgm:pt modelId="{B70EB4B6-FC29-43A9-AB39-02719479848D}">
      <dgm:prSet custT="1"/>
      <dgm:spPr/>
      <dgm:t>
        <a:bodyPr/>
        <a:lstStyle/>
        <a:p>
          <a:r>
            <a:rPr lang="en-US" sz="2000" b="1">
              <a:latin typeface="Arial" panose="020B0604020202020204" pitchFamily="34" charset="0"/>
              <a:cs typeface="Arial" panose="020B0604020202020204" pitchFamily="34" charset="0"/>
            </a:rPr>
            <a:t>4</a:t>
          </a:r>
        </a:p>
      </dgm:t>
    </dgm:pt>
    <dgm:pt modelId="{ED6AE60E-87DD-49E4-9C8D-2423AB6FAFB9}" type="parTrans" cxnId="{D6A3945B-2810-4B54-9EBE-4CF2BD254D34}">
      <dgm:prSet/>
      <dgm:spPr/>
      <dgm:t>
        <a:bodyPr/>
        <a:lstStyle/>
        <a:p>
          <a:endParaRPr lang="en-US" sz="2000" b="0">
            <a:latin typeface="Arial" panose="020B0604020202020204" pitchFamily="34" charset="0"/>
            <a:cs typeface="Arial" panose="020B0604020202020204" pitchFamily="34" charset="0"/>
          </a:endParaRPr>
        </a:p>
      </dgm:t>
    </dgm:pt>
    <dgm:pt modelId="{C7F78013-C64A-4037-8061-281E6BCD30B7}" type="sibTrans" cxnId="{D6A3945B-2810-4B54-9EBE-4CF2BD254D34}">
      <dgm:prSet/>
      <dgm:spPr/>
      <dgm:t>
        <a:bodyPr/>
        <a:lstStyle/>
        <a:p>
          <a:endParaRPr lang="en-US" sz="2000" b="0">
            <a:latin typeface="Arial" panose="020B0604020202020204" pitchFamily="34" charset="0"/>
            <a:cs typeface="Arial" panose="020B0604020202020204" pitchFamily="34" charset="0"/>
          </a:endParaRPr>
        </a:p>
      </dgm:t>
    </dgm:pt>
    <dgm:pt modelId="{8AC6FAC6-A5C4-4001-BD12-78CF326D5D67}">
      <dgm:prSet custT="1"/>
      <dgm:spPr/>
      <dgm:t>
        <a:bodyPr/>
        <a:lstStyle/>
        <a:p>
          <a:r>
            <a:rPr lang="vi-VN" altLang="en-US" sz="2000" b="0">
              <a:latin typeface="Arial" panose="020B0604020202020204" pitchFamily="34" charset="0"/>
              <a:cs typeface="Arial" panose="020B0604020202020204" pitchFamily="34" charset="0"/>
            </a:rPr>
            <a:t>Đưa ra </a:t>
          </a:r>
          <a:br>
            <a:rPr lang="en-US" altLang="en-US" sz="2000" b="0">
              <a:latin typeface="Arial" panose="020B0604020202020204" pitchFamily="34" charset="0"/>
              <a:cs typeface="Arial" panose="020B0604020202020204" pitchFamily="34" charset="0"/>
            </a:rPr>
          </a:br>
          <a:r>
            <a:rPr lang="vi-VN" altLang="en-US" sz="2000" b="0">
              <a:latin typeface="Arial" panose="020B0604020202020204" pitchFamily="34" charset="0"/>
              <a:cs typeface="Arial" panose="020B0604020202020204" pitchFamily="34" charset="0"/>
            </a:rPr>
            <a:t>biện pháp </a:t>
          </a:r>
          <a:br>
            <a:rPr lang="en-US" altLang="en-US" sz="2000" b="0">
              <a:latin typeface="Arial" panose="020B0604020202020204" pitchFamily="34" charset="0"/>
              <a:cs typeface="Arial" panose="020B0604020202020204" pitchFamily="34" charset="0"/>
            </a:rPr>
          </a:br>
          <a:r>
            <a:rPr lang="vi-VN" altLang="en-US" sz="2000" b="0">
              <a:latin typeface="Arial" panose="020B0604020202020204" pitchFamily="34" charset="0"/>
              <a:cs typeface="Arial" panose="020B0604020202020204" pitchFamily="34" charset="0"/>
            </a:rPr>
            <a:t>khắc phục </a:t>
          </a:r>
          <a:br>
            <a:rPr lang="en-US" altLang="en-US" sz="2000" b="0">
              <a:latin typeface="Arial" panose="020B0604020202020204" pitchFamily="34" charset="0"/>
              <a:cs typeface="Arial" panose="020B0604020202020204" pitchFamily="34" charset="0"/>
            </a:rPr>
          </a:br>
          <a:r>
            <a:rPr lang="vi-VN" altLang="en-US" sz="2000" b="0">
              <a:latin typeface="Arial" panose="020B0604020202020204" pitchFamily="34" charset="0"/>
              <a:cs typeface="Arial" panose="020B0604020202020204" pitchFamily="34" charset="0"/>
            </a:rPr>
            <a:t>hạn chế, </a:t>
          </a:r>
          <a:br>
            <a:rPr lang="en-US" altLang="en-US" sz="2000" b="0">
              <a:latin typeface="Arial" panose="020B0604020202020204" pitchFamily="34" charset="0"/>
              <a:cs typeface="Arial" panose="020B0604020202020204" pitchFamily="34" charset="0"/>
            </a:rPr>
          </a:br>
          <a:r>
            <a:rPr lang="vi-VN" altLang="en-US" sz="2000" b="0">
              <a:latin typeface="Arial" panose="020B0604020202020204" pitchFamily="34" charset="0"/>
              <a:cs typeface="Arial" panose="020B0604020202020204" pitchFamily="34" charset="0"/>
            </a:rPr>
            <a:t>hoàn thiện </a:t>
          </a:r>
          <a:br>
            <a:rPr lang="en-US" altLang="en-US" sz="2000" b="0">
              <a:latin typeface="Arial" panose="020B0604020202020204" pitchFamily="34" charset="0"/>
              <a:cs typeface="Arial" panose="020B0604020202020204" pitchFamily="34" charset="0"/>
            </a:rPr>
          </a:br>
          <a:r>
            <a:rPr lang="vi-VN" altLang="en-US" sz="2000" b="0">
              <a:latin typeface="Arial" panose="020B0604020202020204" pitchFamily="34" charset="0"/>
              <a:cs typeface="Arial" panose="020B0604020202020204" pitchFamily="34" charset="0"/>
            </a:rPr>
            <a:t>kế hoạch </a:t>
          </a:r>
          <a:br>
            <a:rPr lang="en-US" altLang="en-US" sz="2000" b="0">
              <a:latin typeface="Arial" panose="020B0604020202020204" pitchFamily="34" charset="0"/>
              <a:cs typeface="Arial" panose="020B0604020202020204" pitchFamily="34" charset="0"/>
            </a:rPr>
          </a:br>
          <a:r>
            <a:rPr lang="vi-VN" altLang="en-US" sz="2000" b="0">
              <a:latin typeface="Arial" panose="020B0604020202020204" pitchFamily="34" charset="0"/>
              <a:cs typeface="Arial" panose="020B0604020202020204" pitchFamily="34" charset="0"/>
            </a:rPr>
            <a:t>dạy học</a:t>
          </a:r>
          <a:endParaRPr lang="en-US" sz="2000" b="0">
            <a:latin typeface="Arial" panose="020B0604020202020204" pitchFamily="34" charset="0"/>
            <a:cs typeface="Arial" panose="020B0604020202020204" pitchFamily="34" charset="0"/>
          </a:endParaRPr>
        </a:p>
      </dgm:t>
    </dgm:pt>
    <dgm:pt modelId="{9DD70CEF-E833-40F1-8D5E-38D5C01C720B}" type="parTrans" cxnId="{4065A5FE-CD3A-45C4-9F88-1295CC031A27}">
      <dgm:prSet/>
      <dgm:spPr/>
      <dgm:t>
        <a:bodyPr/>
        <a:lstStyle/>
        <a:p>
          <a:endParaRPr lang="en-US" sz="2000" b="0">
            <a:latin typeface="Arial" panose="020B0604020202020204" pitchFamily="34" charset="0"/>
            <a:cs typeface="Arial" panose="020B0604020202020204" pitchFamily="34" charset="0"/>
          </a:endParaRPr>
        </a:p>
      </dgm:t>
    </dgm:pt>
    <dgm:pt modelId="{511C8C15-2F45-4A8A-95FE-1D7BE12640EF}" type="sibTrans" cxnId="{4065A5FE-CD3A-45C4-9F88-1295CC031A27}">
      <dgm:prSet/>
      <dgm:spPr/>
      <dgm:t>
        <a:bodyPr/>
        <a:lstStyle/>
        <a:p>
          <a:endParaRPr lang="en-US" sz="2000" b="0">
            <a:latin typeface="Arial" panose="020B0604020202020204" pitchFamily="34" charset="0"/>
            <a:cs typeface="Arial" panose="020B0604020202020204" pitchFamily="34" charset="0"/>
          </a:endParaRPr>
        </a:p>
      </dgm:t>
    </dgm:pt>
    <dgm:pt modelId="{243E3F16-CF8B-49D3-A033-2BB1BA8E37E0}" type="pres">
      <dgm:prSet presAssocID="{0E335921-F35A-4C96-968A-6457F5960DF2}" presName="Name0" presStyleCnt="0">
        <dgm:presLayoutVars>
          <dgm:chMax val="7"/>
          <dgm:chPref val="7"/>
          <dgm:dir/>
          <dgm:animOne val="branch"/>
          <dgm:animLvl val="lvl"/>
        </dgm:presLayoutVars>
      </dgm:prSet>
      <dgm:spPr/>
    </dgm:pt>
    <dgm:pt modelId="{93343538-240F-4CEB-9A3C-7C8714A56526}" type="pres">
      <dgm:prSet presAssocID="{F9F0B2BF-4FFD-4DAE-AB9B-B08A159DD40D}" presName="ParentComposite" presStyleCnt="0"/>
      <dgm:spPr/>
    </dgm:pt>
    <dgm:pt modelId="{B6E3CAE1-A6A2-4D92-95F2-A4AD4C7F1383}" type="pres">
      <dgm:prSet presAssocID="{F9F0B2BF-4FFD-4DAE-AB9B-B08A159DD40D}" presName="Chord" presStyleLbl="bgShp" presStyleIdx="0" presStyleCnt="4"/>
      <dgm:spPr/>
    </dgm:pt>
    <dgm:pt modelId="{8FA056E0-16AE-4567-9B56-A4E26B6BAC77}" type="pres">
      <dgm:prSet presAssocID="{F9F0B2BF-4FFD-4DAE-AB9B-B08A159DD40D}" presName="Pie" presStyleLbl="alignNode1" presStyleIdx="0" presStyleCnt="4"/>
      <dgm:spPr/>
    </dgm:pt>
    <dgm:pt modelId="{4F0D2979-9552-43A3-9AC4-CFCEDF54E1C3}" type="pres">
      <dgm:prSet presAssocID="{F9F0B2BF-4FFD-4DAE-AB9B-B08A159DD40D}" presName="Parent" presStyleLbl="revTx" presStyleIdx="0" presStyleCnt="8">
        <dgm:presLayoutVars>
          <dgm:chMax val="1"/>
          <dgm:chPref val="1"/>
          <dgm:bulletEnabled val="1"/>
        </dgm:presLayoutVars>
      </dgm:prSet>
      <dgm:spPr/>
    </dgm:pt>
    <dgm:pt modelId="{F5CB5A68-408C-4C8F-BB3C-F24C8435C660}" type="pres">
      <dgm:prSet presAssocID="{639A805B-5F10-4524-84D4-A3BF571F4FEB}" presName="negSibTrans" presStyleCnt="0"/>
      <dgm:spPr/>
    </dgm:pt>
    <dgm:pt modelId="{06CF7627-12DD-486B-B768-9733ED193CB0}" type="pres">
      <dgm:prSet presAssocID="{F9F0B2BF-4FFD-4DAE-AB9B-B08A159DD40D}" presName="composite" presStyleCnt="0"/>
      <dgm:spPr/>
    </dgm:pt>
    <dgm:pt modelId="{714F45E3-86A2-4D73-B9BE-59DABD7680F0}" type="pres">
      <dgm:prSet presAssocID="{F9F0B2BF-4FFD-4DAE-AB9B-B08A159DD40D}" presName="Child" presStyleLbl="revTx" presStyleIdx="1" presStyleCnt="8">
        <dgm:presLayoutVars>
          <dgm:chMax val="0"/>
          <dgm:chPref val="0"/>
          <dgm:bulletEnabled val="1"/>
        </dgm:presLayoutVars>
      </dgm:prSet>
      <dgm:spPr/>
    </dgm:pt>
    <dgm:pt modelId="{A6E11B23-81EC-4209-BFA8-4EA273F48AB1}" type="pres">
      <dgm:prSet presAssocID="{05BB572E-76DE-474E-96B6-0C199891398E}" presName="sibTrans" presStyleCnt="0"/>
      <dgm:spPr/>
    </dgm:pt>
    <dgm:pt modelId="{59A63632-470B-46B3-98D2-C5D80578E52E}" type="pres">
      <dgm:prSet presAssocID="{D5F383C3-BE08-43EE-966E-3FE65EB8EEF7}" presName="ParentComposite" presStyleCnt="0"/>
      <dgm:spPr/>
    </dgm:pt>
    <dgm:pt modelId="{66E0ACB9-2C02-46D7-B876-E68A5AE6AA03}" type="pres">
      <dgm:prSet presAssocID="{D5F383C3-BE08-43EE-966E-3FE65EB8EEF7}" presName="Chord" presStyleLbl="bgShp" presStyleIdx="1" presStyleCnt="4"/>
      <dgm:spPr/>
    </dgm:pt>
    <dgm:pt modelId="{128E993D-32D5-47A1-A25B-209322442BCB}" type="pres">
      <dgm:prSet presAssocID="{D5F383C3-BE08-43EE-966E-3FE65EB8EEF7}" presName="Pie" presStyleLbl="alignNode1" presStyleIdx="1" presStyleCnt="4"/>
      <dgm:spPr/>
    </dgm:pt>
    <dgm:pt modelId="{59F5350B-0EB3-4567-87F4-467AA02797A8}" type="pres">
      <dgm:prSet presAssocID="{D5F383C3-BE08-43EE-966E-3FE65EB8EEF7}" presName="Parent" presStyleLbl="revTx" presStyleIdx="2" presStyleCnt="8">
        <dgm:presLayoutVars>
          <dgm:chMax val="1"/>
          <dgm:chPref val="1"/>
          <dgm:bulletEnabled val="1"/>
        </dgm:presLayoutVars>
      </dgm:prSet>
      <dgm:spPr/>
    </dgm:pt>
    <dgm:pt modelId="{B03824AD-971C-4553-B67E-7295BF5EC3E6}" type="pres">
      <dgm:prSet presAssocID="{AE43DD90-D3DA-45AA-8778-2C8380705550}" presName="negSibTrans" presStyleCnt="0"/>
      <dgm:spPr/>
    </dgm:pt>
    <dgm:pt modelId="{66FC12A9-A9EC-4E62-B076-4EE547611EC4}" type="pres">
      <dgm:prSet presAssocID="{D5F383C3-BE08-43EE-966E-3FE65EB8EEF7}" presName="composite" presStyleCnt="0"/>
      <dgm:spPr/>
    </dgm:pt>
    <dgm:pt modelId="{2891E9B1-DB48-4E5E-9654-8044AF2F4D9B}" type="pres">
      <dgm:prSet presAssocID="{D5F383C3-BE08-43EE-966E-3FE65EB8EEF7}" presName="Child" presStyleLbl="revTx" presStyleIdx="3" presStyleCnt="8">
        <dgm:presLayoutVars>
          <dgm:chMax val="0"/>
          <dgm:chPref val="0"/>
          <dgm:bulletEnabled val="1"/>
        </dgm:presLayoutVars>
      </dgm:prSet>
      <dgm:spPr/>
    </dgm:pt>
    <dgm:pt modelId="{19EEDFF5-98C9-47FC-8AEF-10052BF0FE53}" type="pres">
      <dgm:prSet presAssocID="{57D88A26-ED78-46E7-9EED-2B7E3E3688CC}" presName="sibTrans" presStyleCnt="0"/>
      <dgm:spPr/>
    </dgm:pt>
    <dgm:pt modelId="{0E5B184D-2644-4EAC-B5B2-3FCC97C242DD}" type="pres">
      <dgm:prSet presAssocID="{B44EF1B7-7443-4923-9912-6576315052F3}" presName="ParentComposite" presStyleCnt="0"/>
      <dgm:spPr/>
    </dgm:pt>
    <dgm:pt modelId="{4E034432-587A-4B81-822D-0C55CB8F9AC2}" type="pres">
      <dgm:prSet presAssocID="{B44EF1B7-7443-4923-9912-6576315052F3}" presName="Chord" presStyleLbl="bgShp" presStyleIdx="2" presStyleCnt="4"/>
      <dgm:spPr/>
    </dgm:pt>
    <dgm:pt modelId="{957B609C-BD66-4F16-9DF1-472D15BFE937}" type="pres">
      <dgm:prSet presAssocID="{B44EF1B7-7443-4923-9912-6576315052F3}" presName="Pie" presStyleLbl="alignNode1" presStyleIdx="2" presStyleCnt="4"/>
      <dgm:spPr/>
    </dgm:pt>
    <dgm:pt modelId="{5E4DC530-1C91-4CA4-B9C9-3D47DEC5D28D}" type="pres">
      <dgm:prSet presAssocID="{B44EF1B7-7443-4923-9912-6576315052F3}" presName="Parent" presStyleLbl="revTx" presStyleIdx="4" presStyleCnt="8">
        <dgm:presLayoutVars>
          <dgm:chMax val="1"/>
          <dgm:chPref val="1"/>
          <dgm:bulletEnabled val="1"/>
        </dgm:presLayoutVars>
      </dgm:prSet>
      <dgm:spPr/>
    </dgm:pt>
    <dgm:pt modelId="{DEC7DF4C-5842-49A7-AFF8-50F86CC34CC4}" type="pres">
      <dgm:prSet presAssocID="{EE589FEE-AEC2-48E2-B9FE-F3DAFA89E03E}" presName="negSibTrans" presStyleCnt="0"/>
      <dgm:spPr/>
    </dgm:pt>
    <dgm:pt modelId="{A0E7EC34-09D3-4997-BC16-338154632206}" type="pres">
      <dgm:prSet presAssocID="{B44EF1B7-7443-4923-9912-6576315052F3}" presName="composite" presStyleCnt="0"/>
      <dgm:spPr/>
    </dgm:pt>
    <dgm:pt modelId="{66C2766E-4B68-462E-B500-E24947078CF8}" type="pres">
      <dgm:prSet presAssocID="{B44EF1B7-7443-4923-9912-6576315052F3}" presName="Child" presStyleLbl="revTx" presStyleIdx="5" presStyleCnt="8">
        <dgm:presLayoutVars>
          <dgm:chMax val="0"/>
          <dgm:chPref val="0"/>
          <dgm:bulletEnabled val="1"/>
        </dgm:presLayoutVars>
      </dgm:prSet>
      <dgm:spPr/>
    </dgm:pt>
    <dgm:pt modelId="{175169F0-8714-44AE-BD11-70CCCC7C0959}" type="pres">
      <dgm:prSet presAssocID="{284BD096-C8DF-4C08-8E28-5B928300822F}" presName="sibTrans" presStyleCnt="0"/>
      <dgm:spPr/>
    </dgm:pt>
    <dgm:pt modelId="{80B94CAF-3E27-4228-A522-2B170571C811}" type="pres">
      <dgm:prSet presAssocID="{B70EB4B6-FC29-43A9-AB39-02719479848D}" presName="ParentComposite" presStyleCnt="0"/>
      <dgm:spPr/>
    </dgm:pt>
    <dgm:pt modelId="{79D86B3E-3509-4C6A-90F5-1093953F8F57}" type="pres">
      <dgm:prSet presAssocID="{B70EB4B6-FC29-43A9-AB39-02719479848D}" presName="Chord" presStyleLbl="bgShp" presStyleIdx="3" presStyleCnt="4"/>
      <dgm:spPr/>
    </dgm:pt>
    <dgm:pt modelId="{265376E9-C4E5-4BA1-9018-A3C96DE1875C}" type="pres">
      <dgm:prSet presAssocID="{B70EB4B6-FC29-43A9-AB39-02719479848D}" presName="Pie" presStyleLbl="alignNode1" presStyleIdx="3" presStyleCnt="4"/>
      <dgm:spPr/>
    </dgm:pt>
    <dgm:pt modelId="{2400701B-2572-4606-ACA4-12C8911D65B2}" type="pres">
      <dgm:prSet presAssocID="{B70EB4B6-FC29-43A9-AB39-02719479848D}" presName="Parent" presStyleLbl="revTx" presStyleIdx="6" presStyleCnt="8">
        <dgm:presLayoutVars>
          <dgm:chMax val="1"/>
          <dgm:chPref val="1"/>
          <dgm:bulletEnabled val="1"/>
        </dgm:presLayoutVars>
      </dgm:prSet>
      <dgm:spPr/>
    </dgm:pt>
    <dgm:pt modelId="{82ED7690-F720-4FFA-B337-629856FFED51}" type="pres">
      <dgm:prSet presAssocID="{511C8C15-2F45-4A8A-95FE-1D7BE12640EF}" presName="negSibTrans" presStyleCnt="0"/>
      <dgm:spPr/>
    </dgm:pt>
    <dgm:pt modelId="{4105916D-DED2-41AA-80C9-BDC0248521EF}" type="pres">
      <dgm:prSet presAssocID="{B70EB4B6-FC29-43A9-AB39-02719479848D}" presName="composite" presStyleCnt="0"/>
      <dgm:spPr/>
    </dgm:pt>
    <dgm:pt modelId="{877716C4-649E-4743-A458-208D467F0DC3}" type="pres">
      <dgm:prSet presAssocID="{B70EB4B6-FC29-43A9-AB39-02719479848D}" presName="Child" presStyleLbl="revTx" presStyleIdx="7" presStyleCnt="8">
        <dgm:presLayoutVars>
          <dgm:chMax val="0"/>
          <dgm:chPref val="0"/>
          <dgm:bulletEnabled val="1"/>
        </dgm:presLayoutVars>
      </dgm:prSet>
      <dgm:spPr/>
    </dgm:pt>
  </dgm:ptLst>
  <dgm:cxnLst>
    <dgm:cxn modelId="{74B91B24-D60A-4231-A2CF-BB41FAF6E72E}" type="presOf" srcId="{8AC6FAC6-A5C4-4001-BD12-78CF326D5D67}" destId="{877716C4-649E-4743-A458-208D467F0DC3}" srcOrd="0" destOrd="0" presId="urn:microsoft.com/office/officeart/2009/3/layout/PieProcess"/>
    <dgm:cxn modelId="{EAF78E29-AA7B-4B3B-80F3-C0F670AF80AD}" srcId="{0E335921-F35A-4C96-968A-6457F5960DF2}" destId="{D5F383C3-BE08-43EE-966E-3FE65EB8EEF7}" srcOrd="1" destOrd="0" parTransId="{C422EB93-FB03-4878-A14B-2BD0100F945D}" sibTransId="{57D88A26-ED78-46E7-9EED-2B7E3E3688CC}"/>
    <dgm:cxn modelId="{D6A3945B-2810-4B54-9EBE-4CF2BD254D34}" srcId="{0E335921-F35A-4C96-968A-6457F5960DF2}" destId="{B70EB4B6-FC29-43A9-AB39-02719479848D}" srcOrd="3" destOrd="0" parTransId="{ED6AE60E-87DD-49E4-9C8D-2423AB6FAFB9}" sibTransId="{C7F78013-C64A-4037-8061-281E6BCD30B7}"/>
    <dgm:cxn modelId="{C26E365C-21E7-4DAE-A891-95EDB4FF6D0C}" type="presOf" srcId="{D93D0F2D-C95E-4A19-8EB4-B24B13E4E51C}" destId="{2891E9B1-DB48-4E5E-9654-8044AF2F4D9B}" srcOrd="0" destOrd="0" presId="urn:microsoft.com/office/officeart/2009/3/layout/PieProcess"/>
    <dgm:cxn modelId="{0CF88861-7043-4D22-A570-D1D106DA56A4}" srcId="{0E335921-F35A-4C96-968A-6457F5960DF2}" destId="{F9F0B2BF-4FFD-4DAE-AB9B-B08A159DD40D}" srcOrd="0" destOrd="0" parTransId="{8BA3E2A9-AB84-4904-94D9-1FEBD07E1481}" sibTransId="{05BB572E-76DE-474E-96B6-0C199891398E}"/>
    <dgm:cxn modelId="{BCCAC369-F2D9-4CA9-950A-9C5C059373D2}" srcId="{B44EF1B7-7443-4923-9912-6576315052F3}" destId="{F9315C4A-3687-4BEF-A441-F6C43CF7BE4B}" srcOrd="0" destOrd="0" parTransId="{62880EA4-DB1B-413A-8890-4E2A345BEFD3}" sibTransId="{EE589FEE-AEC2-48E2-B9FE-F3DAFA89E03E}"/>
    <dgm:cxn modelId="{3F394377-62F6-4E4D-A1A4-A4CBD5E83760}" srcId="{D5F383C3-BE08-43EE-966E-3FE65EB8EEF7}" destId="{D93D0F2D-C95E-4A19-8EB4-B24B13E4E51C}" srcOrd="0" destOrd="0" parTransId="{B71E9FE7-B82C-4548-A352-2157AF10FDC7}" sibTransId="{AE43DD90-D3DA-45AA-8778-2C8380705550}"/>
    <dgm:cxn modelId="{8CBEB858-BFB5-491E-9F25-760BCE17DBC3}" srcId="{F9F0B2BF-4FFD-4DAE-AB9B-B08A159DD40D}" destId="{DFBAAA0A-41C9-4A16-A5D0-24EEC47E8089}" srcOrd="0" destOrd="0" parTransId="{274A4DE3-F2BF-4F22-8040-7E9E1C379403}" sibTransId="{639A805B-5F10-4524-84D4-A3BF571F4FEB}"/>
    <dgm:cxn modelId="{C9A8B79D-7D2C-4846-AFA6-07E4945A0606}" type="presOf" srcId="{D5F383C3-BE08-43EE-966E-3FE65EB8EEF7}" destId="{59F5350B-0EB3-4567-87F4-467AA02797A8}" srcOrd="0" destOrd="0" presId="urn:microsoft.com/office/officeart/2009/3/layout/PieProcess"/>
    <dgm:cxn modelId="{2D8C07A0-2E20-4D6E-A902-0D444E2ECB7F}" type="presOf" srcId="{DFBAAA0A-41C9-4A16-A5D0-24EEC47E8089}" destId="{714F45E3-86A2-4D73-B9BE-59DABD7680F0}" srcOrd="0" destOrd="0" presId="urn:microsoft.com/office/officeart/2009/3/layout/PieProcess"/>
    <dgm:cxn modelId="{B0649FA0-A679-4EFD-9D50-1A5F5C33D72B}" type="presOf" srcId="{B70EB4B6-FC29-43A9-AB39-02719479848D}" destId="{2400701B-2572-4606-ACA4-12C8911D65B2}" srcOrd="0" destOrd="0" presId="urn:microsoft.com/office/officeart/2009/3/layout/PieProcess"/>
    <dgm:cxn modelId="{AD9094E4-0E59-4B9E-AF8B-57C0E0B828FC}" type="presOf" srcId="{F9F0B2BF-4FFD-4DAE-AB9B-B08A159DD40D}" destId="{4F0D2979-9552-43A3-9AC4-CFCEDF54E1C3}" srcOrd="0" destOrd="0" presId="urn:microsoft.com/office/officeart/2009/3/layout/PieProcess"/>
    <dgm:cxn modelId="{46E4CFE4-3C40-4000-B1CF-40CD03CF13A9}" type="presOf" srcId="{F9315C4A-3687-4BEF-A441-F6C43CF7BE4B}" destId="{66C2766E-4B68-462E-B500-E24947078CF8}" srcOrd="0" destOrd="0" presId="urn:microsoft.com/office/officeart/2009/3/layout/PieProcess"/>
    <dgm:cxn modelId="{5A1A39EB-4C3C-4DC1-A811-CD97D224493F}" srcId="{0E335921-F35A-4C96-968A-6457F5960DF2}" destId="{B44EF1B7-7443-4923-9912-6576315052F3}" srcOrd="2" destOrd="0" parTransId="{CF235A87-7731-4B5C-B8A8-D611B7BE85CE}" sibTransId="{284BD096-C8DF-4C08-8E28-5B928300822F}"/>
    <dgm:cxn modelId="{F0FCD2EC-AF74-4D1B-A5A2-754BB2AEDDB5}" type="presOf" srcId="{B44EF1B7-7443-4923-9912-6576315052F3}" destId="{5E4DC530-1C91-4CA4-B9C9-3D47DEC5D28D}" srcOrd="0" destOrd="0" presId="urn:microsoft.com/office/officeart/2009/3/layout/PieProcess"/>
    <dgm:cxn modelId="{0FA426FE-7A59-4B4C-8E6D-6C946A947905}" type="presOf" srcId="{0E335921-F35A-4C96-968A-6457F5960DF2}" destId="{243E3F16-CF8B-49D3-A033-2BB1BA8E37E0}" srcOrd="0" destOrd="0" presId="urn:microsoft.com/office/officeart/2009/3/layout/PieProcess"/>
    <dgm:cxn modelId="{4065A5FE-CD3A-45C4-9F88-1295CC031A27}" srcId="{B70EB4B6-FC29-43A9-AB39-02719479848D}" destId="{8AC6FAC6-A5C4-4001-BD12-78CF326D5D67}" srcOrd="0" destOrd="0" parTransId="{9DD70CEF-E833-40F1-8D5E-38D5C01C720B}" sibTransId="{511C8C15-2F45-4A8A-95FE-1D7BE12640EF}"/>
    <dgm:cxn modelId="{FCA9DBB5-2AC9-408D-A49A-4B7F20448D08}" type="presParOf" srcId="{243E3F16-CF8B-49D3-A033-2BB1BA8E37E0}" destId="{93343538-240F-4CEB-9A3C-7C8714A56526}" srcOrd="0" destOrd="0" presId="urn:microsoft.com/office/officeart/2009/3/layout/PieProcess"/>
    <dgm:cxn modelId="{A28F248A-BB14-4E92-96BA-934730BFF141}" type="presParOf" srcId="{93343538-240F-4CEB-9A3C-7C8714A56526}" destId="{B6E3CAE1-A6A2-4D92-95F2-A4AD4C7F1383}" srcOrd="0" destOrd="0" presId="urn:microsoft.com/office/officeart/2009/3/layout/PieProcess"/>
    <dgm:cxn modelId="{A222C57C-19CA-4A47-9B49-B5E10C861F85}" type="presParOf" srcId="{93343538-240F-4CEB-9A3C-7C8714A56526}" destId="{8FA056E0-16AE-4567-9B56-A4E26B6BAC77}" srcOrd="1" destOrd="0" presId="urn:microsoft.com/office/officeart/2009/3/layout/PieProcess"/>
    <dgm:cxn modelId="{EE6E6087-EACE-4188-9AFB-D18B8F0981C5}" type="presParOf" srcId="{93343538-240F-4CEB-9A3C-7C8714A56526}" destId="{4F0D2979-9552-43A3-9AC4-CFCEDF54E1C3}" srcOrd="2" destOrd="0" presId="urn:microsoft.com/office/officeart/2009/3/layout/PieProcess"/>
    <dgm:cxn modelId="{AF486B1E-46E7-4D8F-9708-4AB3F0DB11FA}" type="presParOf" srcId="{243E3F16-CF8B-49D3-A033-2BB1BA8E37E0}" destId="{F5CB5A68-408C-4C8F-BB3C-F24C8435C660}" srcOrd="1" destOrd="0" presId="urn:microsoft.com/office/officeart/2009/3/layout/PieProcess"/>
    <dgm:cxn modelId="{2037CE61-845F-41DE-AFC6-93CAEC8851BC}" type="presParOf" srcId="{243E3F16-CF8B-49D3-A033-2BB1BA8E37E0}" destId="{06CF7627-12DD-486B-B768-9733ED193CB0}" srcOrd="2" destOrd="0" presId="urn:microsoft.com/office/officeart/2009/3/layout/PieProcess"/>
    <dgm:cxn modelId="{42C2801A-669B-4EAB-AA0F-E1C5445925A1}" type="presParOf" srcId="{06CF7627-12DD-486B-B768-9733ED193CB0}" destId="{714F45E3-86A2-4D73-B9BE-59DABD7680F0}" srcOrd="0" destOrd="0" presId="urn:microsoft.com/office/officeart/2009/3/layout/PieProcess"/>
    <dgm:cxn modelId="{18B38CDF-C906-40B5-A83D-9E9EB2C0C3B4}" type="presParOf" srcId="{243E3F16-CF8B-49D3-A033-2BB1BA8E37E0}" destId="{A6E11B23-81EC-4209-BFA8-4EA273F48AB1}" srcOrd="3" destOrd="0" presId="urn:microsoft.com/office/officeart/2009/3/layout/PieProcess"/>
    <dgm:cxn modelId="{24CA8481-FA0B-49F4-BC8A-AA32DE10F7FB}" type="presParOf" srcId="{243E3F16-CF8B-49D3-A033-2BB1BA8E37E0}" destId="{59A63632-470B-46B3-98D2-C5D80578E52E}" srcOrd="4" destOrd="0" presId="urn:microsoft.com/office/officeart/2009/3/layout/PieProcess"/>
    <dgm:cxn modelId="{FC5C9E14-02D0-416D-80EF-1FF3306AB1F3}" type="presParOf" srcId="{59A63632-470B-46B3-98D2-C5D80578E52E}" destId="{66E0ACB9-2C02-46D7-B876-E68A5AE6AA03}" srcOrd="0" destOrd="0" presId="urn:microsoft.com/office/officeart/2009/3/layout/PieProcess"/>
    <dgm:cxn modelId="{4F2FE0D1-84AF-40D8-9033-6E45C6989B1B}" type="presParOf" srcId="{59A63632-470B-46B3-98D2-C5D80578E52E}" destId="{128E993D-32D5-47A1-A25B-209322442BCB}" srcOrd="1" destOrd="0" presId="urn:microsoft.com/office/officeart/2009/3/layout/PieProcess"/>
    <dgm:cxn modelId="{A6046CFF-95C5-4AA9-8152-BD4DBE17EC2C}" type="presParOf" srcId="{59A63632-470B-46B3-98D2-C5D80578E52E}" destId="{59F5350B-0EB3-4567-87F4-467AA02797A8}" srcOrd="2" destOrd="0" presId="urn:microsoft.com/office/officeart/2009/3/layout/PieProcess"/>
    <dgm:cxn modelId="{824739D5-C5E7-4A77-B864-EC283BFED78C}" type="presParOf" srcId="{243E3F16-CF8B-49D3-A033-2BB1BA8E37E0}" destId="{B03824AD-971C-4553-B67E-7295BF5EC3E6}" srcOrd="5" destOrd="0" presId="urn:microsoft.com/office/officeart/2009/3/layout/PieProcess"/>
    <dgm:cxn modelId="{17CE880A-D22D-4E85-8861-9BBBC0652534}" type="presParOf" srcId="{243E3F16-CF8B-49D3-A033-2BB1BA8E37E0}" destId="{66FC12A9-A9EC-4E62-B076-4EE547611EC4}" srcOrd="6" destOrd="0" presId="urn:microsoft.com/office/officeart/2009/3/layout/PieProcess"/>
    <dgm:cxn modelId="{93CE7703-210F-45D1-BE7C-04AB8A4444FD}" type="presParOf" srcId="{66FC12A9-A9EC-4E62-B076-4EE547611EC4}" destId="{2891E9B1-DB48-4E5E-9654-8044AF2F4D9B}" srcOrd="0" destOrd="0" presId="urn:microsoft.com/office/officeart/2009/3/layout/PieProcess"/>
    <dgm:cxn modelId="{971FE5B0-AAD2-4C73-9C60-973996891BC0}" type="presParOf" srcId="{243E3F16-CF8B-49D3-A033-2BB1BA8E37E0}" destId="{19EEDFF5-98C9-47FC-8AEF-10052BF0FE53}" srcOrd="7" destOrd="0" presId="urn:microsoft.com/office/officeart/2009/3/layout/PieProcess"/>
    <dgm:cxn modelId="{B767B4A6-6FE1-4948-9495-0D87117053C9}" type="presParOf" srcId="{243E3F16-CF8B-49D3-A033-2BB1BA8E37E0}" destId="{0E5B184D-2644-4EAC-B5B2-3FCC97C242DD}" srcOrd="8" destOrd="0" presId="urn:microsoft.com/office/officeart/2009/3/layout/PieProcess"/>
    <dgm:cxn modelId="{C929029D-D6D6-4897-A7FF-D81CCF18D5E8}" type="presParOf" srcId="{0E5B184D-2644-4EAC-B5B2-3FCC97C242DD}" destId="{4E034432-587A-4B81-822D-0C55CB8F9AC2}" srcOrd="0" destOrd="0" presId="urn:microsoft.com/office/officeart/2009/3/layout/PieProcess"/>
    <dgm:cxn modelId="{307F6F3E-6B01-47EA-81ED-8560B0B0DFA9}" type="presParOf" srcId="{0E5B184D-2644-4EAC-B5B2-3FCC97C242DD}" destId="{957B609C-BD66-4F16-9DF1-472D15BFE937}" srcOrd="1" destOrd="0" presId="urn:microsoft.com/office/officeart/2009/3/layout/PieProcess"/>
    <dgm:cxn modelId="{85057054-6B66-47BB-B1CC-80579656DDFC}" type="presParOf" srcId="{0E5B184D-2644-4EAC-B5B2-3FCC97C242DD}" destId="{5E4DC530-1C91-4CA4-B9C9-3D47DEC5D28D}" srcOrd="2" destOrd="0" presId="urn:microsoft.com/office/officeart/2009/3/layout/PieProcess"/>
    <dgm:cxn modelId="{54DFD255-458D-43CC-BD6B-022BB96030A0}" type="presParOf" srcId="{243E3F16-CF8B-49D3-A033-2BB1BA8E37E0}" destId="{DEC7DF4C-5842-49A7-AFF8-50F86CC34CC4}" srcOrd="9" destOrd="0" presId="urn:microsoft.com/office/officeart/2009/3/layout/PieProcess"/>
    <dgm:cxn modelId="{387D8324-03F1-4CB6-81B5-B7F3A7C2BAB0}" type="presParOf" srcId="{243E3F16-CF8B-49D3-A033-2BB1BA8E37E0}" destId="{A0E7EC34-09D3-4997-BC16-338154632206}" srcOrd="10" destOrd="0" presId="urn:microsoft.com/office/officeart/2009/3/layout/PieProcess"/>
    <dgm:cxn modelId="{BEBE4C3D-E9A6-4803-8DB6-4CB11485F480}" type="presParOf" srcId="{A0E7EC34-09D3-4997-BC16-338154632206}" destId="{66C2766E-4B68-462E-B500-E24947078CF8}" srcOrd="0" destOrd="0" presId="urn:microsoft.com/office/officeart/2009/3/layout/PieProcess"/>
    <dgm:cxn modelId="{1AD687F7-3932-4B83-A7E1-612F1DCED0E5}" type="presParOf" srcId="{243E3F16-CF8B-49D3-A033-2BB1BA8E37E0}" destId="{175169F0-8714-44AE-BD11-70CCCC7C0959}" srcOrd="11" destOrd="0" presId="urn:microsoft.com/office/officeart/2009/3/layout/PieProcess"/>
    <dgm:cxn modelId="{ACA40EEB-8990-46AB-BAEE-93B15379FD00}" type="presParOf" srcId="{243E3F16-CF8B-49D3-A033-2BB1BA8E37E0}" destId="{80B94CAF-3E27-4228-A522-2B170571C811}" srcOrd="12" destOrd="0" presId="urn:microsoft.com/office/officeart/2009/3/layout/PieProcess"/>
    <dgm:cxn modelId="{C1230055-8DF7-42FC-8922-441D683F82A9}" type="presParOf" srcId="{80B94CAF-3E27-4228-A522-2B170571C811}" destId="{79D86B3E-3509-4C6A-90F5-1093953F8F57}" srcOrd="0" destOrd="0" presId="urn:microsoft.com/office/officeart/2009/3/layout/PieProcess"/>
    <dgm:cxn modelId="{FF468DFF-6E5B-49B2-B2FB-26D817306F63}" type="presParOf" srcId="{80B94CAF-3E27-4228-A522-2B170571C811}" destId="{265376E9-C4E5-4BA1-9018-A3C96DE1875C}" srcOrd="1" destOrd="0" presId="urn:microsoft.com/office/officeart/2009/3/layout/PieProcess"/>
    <dgm:cxn modelId="{DDD93C2C-0BB4-4BEC-88CC-41D5BBB24BB8}" type="presParOf" srcId="{80B94CAF-3E27-4228-A522-2B170571C811}" destId="{2400701B-2572-4606-ACA4-12C8911D65B2}" srcOrd="2" destOrd="0" presId="urn:microsoft.com/office/officeart/2009/3/layout/PieProcess"/>
    <dgm:cxn modelId="{ABBAC55C-5DAA-4647-81C4-3D977D7F0296}" type="presParOf" srcId="{243E3F16-CF8B-49D3-A033-2BB1BA8E37E0}" destId="{82ED7690-F720-4FFA-B337-629856FFED51}" srcOrd="13" destOrd="0" presId="urn:microsoft.com/office/officeart/2009/3/layout/PieProcess"/>
    <dgm:cxn modelId="{A165E4E6-A42F-40D4-8ED8-F18512032604}" type="presParOf" srcId="{243E3F16-CF8B-49D3-A033-2BB1BA8E37E0}" destId="{4105916D-DED2-41AA-80C9-BDC0248521EF}" srcOrd="14" destOrd="0" presId="urn:microsoft.com/office/officeart/2009/3/layout/PieProcess"/>
    <dgm:cxn modelId="{00AF8684-AAF3-4C8D-A9DB-6BC4FC7E4E91}" type="presParOf" srcId="{4105916D-DED2-41AA-80C9-BDC0248521EF}" destId="{877716C4-649E-4743-A458-208D467F0DC3}"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9DED1-FDA0-4EA2-A72E-892D8C9CAA70}"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00F3D953-6129-4199-B93E-6FE82AD9B3D9}">
      <dgm:prSet phldrT="[Text]" custT="1"/>
      <dgm:spPr/>
      <dgm:t>
        <a:bodyPr/>
        <a:lstStyle/>
        <a:p>
          <a:r>
            <a:rPr lang="en-US" altLang="en-US" sz="2400" b="0">
              <a:latin typeface="Arial" panose="020B0604020202020204" pitchFamily="34" charset="0"/>
              <a:cs typeface="Arial" panose="020B0604020202020204" pitchFamily="34" charset="0"/>
            </a:rPr>
            <a:t>KH </a:t>
          </a:r>
          <a:r>
            <a:rPr lang="vi-VN" altLang="en-US" sz="2400" b="0">
              <a:latin typeface="Arial" panose="020B0604020202020204" pitchFamily="34" charset="0"/>
              <a:cs typeface="Arial" panose="020B0604020202020204" pitchFamily="34" charset="0"/>
            </a:rPr>
            <a:t>dạy học môn học của </a:t>
          </a:r>
          <a:r>
            <a:rPr lang="en-US" altLang="en-US" sz="2400" b="0">
              <a:latin typeface="Arial" panose="020B0604020202020204" pitchFamily="34" charset="0"/>
              <a:cs typeface="Arial" panose="020B0604020202020204" pitchFamily="34" charset="0"/>
            </a:rPr>
            <a:t>TCM </a:t>
          </a:r>
          <a:endParaRPr lang="en-US" sz="2400" b="0">
            <a:latin typeface="Arial" panose="020B0604020202020204" pitchFamily="34" charset="0"/>
            <a:cs typeface="Arial" panose="020B0604020202020204" pitchFamily="34" charset="0"/>
          </a:endParaRPr>
        </a:p>
      </dgm:t>
    </dgm:pt>
    <dgm:pt modelId="{B5578F12-CF40-41EA-B95A-49466D49B37A}" type="parTrans" cxnId="{AB569E33-0FC1-468E-B694-2BDEAD2A06C9}">
      <dgm:prSet/>
      <dgm:spPr/>
      <dgm:t>
        <a:bodyPr/>
        <a:lstStyle/>
        <a:p>
          <a:endParaRPr lang="en-US" sz="2400" b="0">
            <a:latin typeface="Arial" panose="020B0604020202020204" pitchFamily="34" charset="0"/>
            <a:cs typeface="Arial" panose="020B0604020202020204" pitchFamily="34" charset="0"/>
          </a:endParaRPr>
        </a:p>
      </dgm:t>
    </dgm:pt>
    <dgm:pt modelId="{058073D5-46F3-4834-923A-BD06E52EC9CB}" type="sibTrans" cxnId="{AB569E33-0FC1-468E-B694-2BDEAD2A06C9}">
      <dgm:prSet custT="1"/>
      <dgm:spPr/>
      <dgm:t>
        <a:bodyPr/>
        <a:lstStyle/>
        <a:p>
          <a:endParaRPr lang="en-US" sz="2400" b="0">
            <a:latin typeface="Arial" panose="020B0604020202020204" pitchFamily="34" charset="0"/>
            <a:cs typeface="Arial" panose="020B0604020202020204" pitchFamily="34" charset="0"/>
          </a:endParaRPr>
        </a:p>
      </dgm:t>
    </dgm:pt>
    <dgm:pt modelId="{D3705879-183F-42A5-A37C-5672762561F8}">
      <dgm:prSet phldrT="[Text]" custT="1"/>
      <dgm:spPr/>
      <dgm:t>
        <a:bodyPr/>
        <a:lstStyle/>
        <a:p>
          <a:r>
            <a:rPr lang="en-US" altLang="en-US" sz="2400" b="0">
              <a:latin typeface="Arial" panose="020B0604020202020204" pitchFamily="34" charset="0"/>
              <a:cs typeface="Arial" panose="020B0604020202020204" pitchFamily="34" charset="0"/>
            </a:rPr>
            <a:t>KH </a:t>
          </a:r>
          <a:r>
            <a:rPr lang="vi-VN" altLang="en-US" sz="2400" b="0">
              <a:latin typeface="Arial" panose="020B0604020202020204" pitchFamily="34" charset="0"/>
              <a:cs typeface="Arial" panose="020B0604020202020204" pitchFamily="34" charset="0"/>
            </a:rPr>
            <a:t>giáo dục của </a:t>
          </a:r>
          <a:r>
            <a:rPr lang="en-US" altLang="en-US" sz="2400" b="0">
              <a:latin typeface="Arial" panose="020B0604020202020204" pitchFamily="34" charset="0"/>
              <a:cs typeface="Arial" panose="020B0604020202020204" pitchFamily="34" charset="0"/>
            </a:rPr>
            <a:t>GV</a:t>
          </a:r>
          <a:endParaRPr lang="en-US" sz="2400" b="0">
            <a:latin typeface="Arial" panose="020B0604020202020204" pitchFamily="34" charset="0"/>
            <a:cs typeface="Arial" panose="020B0604020202020204" pitchFamily="34" charset="0"/>
          </a:endParaRPr>
        </a:p>
      </dgm:t>
    </dgm:pt>
    <dgm:pt modelId="{DE4D3F91-AC86-440C-8670-6424C7668723}" type="parTrans" cxnId="{6328119C-18C0-4939-9F0F-550C87D1690F}">
      <dgm:prSet/>
      <dgm:spPr/>
      <dgm:t>
        <a:bodyPr/>
        <a:lstStyle/>
        <a:p>
          <a:endParaRPr lang="en-US" sz="2400" b="0">
            <a:latin typeface="Arial" panose="020B0604020202020204" pitchFamily="34" charset="0"/>
            <a:cs typeface="Arial" panose="020B0604020202020204" pitchFamily="34" charset="0"/>
          </a:endParaRPr>
        </a:p>
      </dgm:t>
    </dgm:pt>
    <dgm:pt modelId="{93F7D60C-CCA7-41B2-9133-8AB887EE4006}" type="sibTrans" cxnId="{6328119C-18C0-4939-9F0F-550C87D1690F}">
      <dgm:prSet custT="1"/>
      <dgm:spPr/>
      <dgm:t>
        <a:bodyPr/>
        <a:lstStyle/>
        <a:p>
          <a:endParaRPr lang="en-US" sz="2400" b="0">
            <a:latin typeface="Arial" panose="020B0604020202020204" pitchFamily="34" charset="0"/>
            <a:cs typeface="Arial" panose="020B0604020202020204" pitchFamily="34" charset="0"/>
          </a:endParaRPr>
        </a:p>
      </dgm:t>
    </dgm:pt>
    <dgm:pt modelId="{1E29990D-49EA-4890-A7A2-4DA58AB82915}">
      <dgm:prSet phldrT="[Text]" custT="1"/>
      <dgm:spPr/>
      <dgm:t>
        <a:bodyPr/>
        <a:lstStyle/>
        <a:p>
          <a:r>
            <a:rPr lang="en-US" altLang="en-US" sz="2400" b="0">
              <a:latin typeface="Arial" panose="020B0604020202020204" pitchFamily="34" charset="0"/>
              <a:cs typeface="Arial" panose="020B0604020202020204" pitchFamily="34" charset="0"/>
            </a:rPr>
            <a:t>KH </a:t>
          </a:r>
          <a:r>
            <a:rPr lang="vi-VN" altLang="en-US" sz="2400" b="0">
              <a:latin typeface="Arial" panose="020B0604020202020204" pitchFamily="34" charset="0"/>
              <a:cs typeface="Arial" panose="020B0604020202020204" pitchFamily="34" charset="0"/>
            </a:rPr>
            <a:t>bài dạy</a:t>
          </a:r>
          <a:r>
            <a:rPr lang="en-US" altLang="en-US" sz="2400" b="0">
              <a:latin typeface="Arial" panose="020B0604020202020204" pitchFamily="34" charset="0"/>
              <a:cs typeface="Arial" panose="020B0604020202020204" pitchFamily="34" charset="0"/>
            </a:rPr>
            <a:t> </a:t>
          </a:r>
          <a:r>
            <a:rPr lang="vi-VN" altLang="en-US" sz="2400" b="0">
              <a:latin typeface="Arial" panose="020B0604020202020204" pitchFamily="34" charset="0"/>
              <a:cs typeface="Arial" panose="020B0604020202020204" pitchFamily="34" charset="0"/>
            </a:rPr>
            <a:t>của </a:t>
          </a:r>
          <a:r>
            <a:rPr lang="en-US" altLang="en-US" sz="2400" b="0">
              <a:latin typeface="Arial" panose="020B0604020202020204" pitchFamily="34" charset="0"/>
              <a:cs typeface="Arial" panose="020B0604020202020204" pitchFamily="34" charset="0"/>
            </a:rPr>
            <a:t>GV</a:t>
          </a:r>
          <a:endParaRPr lang="en-US" sz="2400" b="0">
            <a:latin typeface="Arial" panose="020B0604020202020204" pitchFamily="34" charset="0"/>
            <a:cs typeface="Arial" panose="020B0604020202020204" pitchFamily="34" charset="0"/>
          </a:endParaRPr>
        </a:p>
      </dgm:t>
    </dgm:pt>
    <dgm:pt modelId="{6E285F3F-3A5E-4668-B0FA-489E06C8A1D4}" type="parTrans" cxnId="{054E696A-403F-45C4-9FAE-730FA9674BD7}">
      <dgm:prSet/>
      <dgm:spPr/>
      <dgm:t>
        <a:bodyPr/>
        <a:lstStyle/>
        <a:p>
          <a:endParaRPr lang="en-US" sz="2400" b="0">
            <a:latin typeface="Arial" panose="020B0604020202020204" pitchFamily="34" charset="0"/>
            <a:cs typeface="Arial" panose="020B0604020202020204" pitchFamily="34" charset="0"/>
          </a:endParaRPr>
        </a:p>
      </dgm:t>
    </dgm:pt>
    <dgm:pt modelId="{4DC94EB9-634A-4168-9D1F-495EC3B91AE8}" type="sibTrans" cxnId="{054E696A-403F-45C4-9FAE-730FA9674BD7}">
      <dgm:prSet/>
      <dgm:spPr/>
      <dgm:t>
        <a:bodyPr/>
        <a:lstStyle/>
        <a:p>
          <a:endParaRPr lang="en-US" sz="2400" b="0">
            <a:latin typeface="Arial" panose="020B0604020202020204" pitchFamily="34" charset="0"/>
            <a:cs typeface="Arial" panose="020B0604020202020204" pitchFamily="34" charset="0"/>
          </a:endParaRPr>
        </a:p>
      </dgm:t>
    </dgm:pt>
    <dgm:pt modelId="{BECC2C86-2A83-4956-A3F0-88F3DF20ED3E}" type="pres">
      <dgm:prSet presAssocID="{8439DED1-FDA0-4EA2-A72E-892D8C9CAA70}" presName="outerComposite" presStyleCnt="0">
        <dgm:presLayoutVars>
          <dgm:chMax val="5"/>
          <dgm:dir/>
          <dgm:resizeHandles val="exact"/>
        </dgm:presLayoutVars>
      </dgm:prSet>
      <dgm:spPr/>
    </dgm:pt>
    <dgm:pt modelId="{14FEB348-E83E-49E2-8740-41E81E389DD8}" type="pres">
      <dgm:prSet presAssocID="{8439DED1-FDA0-4EA2-A72E-892D8C9CAA70}" presName="dummyMaxCanvas" presStyleCnt="0">
        <dgm:presLayoutVars/>
      </dgm:prSet>
      <dgm:spPr/>
    </dgm:pt>
    <dgm:pt modelId="{07FDAE93-D57F-4E9B-A174-74233E1879CF}" type="pres">
      <dgm:prSet presAssocID="{8439DED1-FDA0-4EA2-A72E-892D8C9CAA70}" presName="ThreeNodes_1" presStyleLbl="node1" presStyleIdx="0" presStyleCnt="3">
        <dgm:presLayoutVars>
          <dgm:bulletEnabled val="1"/>
        </dgm:presLayoutVars>
      </dgm:prSet>
      <dgm:spPr/>
    </dgm:pt>
    <dgm:pt modelId="{14EE984A-A039-4E96-AEBB-4A2C00B97C17}" type="pres">
      <dgm:prSet presAssocID="{8439DED1-FDA0-4EA2-A72E-892D8C9CAA70}" presName="ThreeNodes_2" presStyleLbl="node1" presStyleIdx="1" presStyleCnt="3">
        <dgm:presLayoutVars>
          <dgm:bulletEnabled val="1"/>
        </dgm:presLayoutVars>
      </dgm:prSet>
      <dgm:spPr/>
    </dgm:pt>
    <dgm:pt modelId="{7CDFDA3E-8444-4379-A83B-C71BB2AECBC2}" type="pres">
      <dgm:prSet presAssocID="{8439DED1-FDA0-4EA2-A72E-892D8C9CAA70}" presName="ThreeNodes_3" presStyleLbl="node1" presStyleIdx="2" presStyleCnt="3">
        <dgm:presLayoutVars>
          <dgm:bulletEnabled val="1"/>
        </dgm:presLayoutVars>
      </dgm:prSet>
      <dgm:spPr/>
    </dgm:pt>
    <dgm:pt modelId="{9A51C918-BDAC-4C87-8692-AC12B4CA56D0}" type="pres">
      <dgm:prSet presAssocID="{8439DED1-FDA0-4EA2-A72E-892D8C9CAA70}" presName="ThreeConn_1-2" presStyleLbl="fgAccFollowNode1" presStyleIdx="0" presStyleCnt="2">
        <dgm:presLayoutVars>
          <dgm:bulletEnabled val="1"/>
        </dgm:presLayoutVars>
      </dgm:prSet>
      <dgm:spPr/>
    </dgm:pt>
    <dgm:pt modelId="{AF543D64-3213-40B5-9359-0D8022DA1E7B}" type="pres">
      <dgm:prSet presAssocID="{8439DED1-FDA0-4EA2-A72E-892D8C9CAA70}" presName="ThreeConn_2-3" presStyleLbl="fgAccFollowNode1" presStyleIdx="1" presStyleCnt="2">
        <dgm:presLayoutVars>
          <dgm:bulletEnabled val="1"/>
        </dgm:presLayoutVars>
      </dgm:prSet>
      <dgm:spPr/>
    </dgm:pt>
    <dgm:pt modelId="{D2BF4552-CC27-4E04-AB1D-7CB36F28E61F}" type="pres">
      <dgm:prSet presAssocID="{8439DED1-FDA0-4EA2-A72E-892D8C9CAA70}" presName="ThreeNodes_1_text" presStyleLbl="node1" presStyleIdx="2" presStyleCnt="3">
        <dgm:presLayoutVars>
          <dgm:bulletEnabled val="1"/>
        </dgm:presLayoutVars>
      </dgm:prSet>
      <dgm:spPr/>
    </dgm:pt>
    <dgm:pt modelId="{45179EC8-B345-4158-9D3F-0C080167D351}" type="pres">
      <dgm:prSet presAssocID="{8439DED1-FDA0-4EA2-A72E-892D8C9CAA70}" presName="ThreeNodes_2_text" presStyleLbl="node1" presStyleIdx="2" presStyleCnt="3">
        <dgm:presLayoutVars>
          <dgm:bulletEnabled val="1"/>
        </dgm:presLayoutVars>
      </dgm:prSet>
      <dgm:spPr/>
    </dgm:pt>
    <dgm:pt modelId="{105A0B1F-1F78-45EC-8D56-226439351B40}" type="pres">
      <dgm:prSet presAssocID="{8439DED1-FDA0-4EA2-A72E-892D8C9CAA70}" presName="ThreeNodes_3_text" presStyleLbl="node1" presStyleIdx="2" presStyleCnt="3">
        <dgm:presLayoutVars>
          <dgm:bulletEnabled val="1"/>
        </dgm:presLayoutVars>
      </dgm:prSet>
      <dgm:spPr/>
    </dgm:pt>
  </dgm:ptLst>
  <dgm:cxnLst>
    <dgm:cxn modelId="{8E85721F-594D-4AC9-9065-5A9F78A05EA3}" type="presOf" srcId="{D3705879-183F-42A5-A37C-5672762561F8}" destId="{45179EC8-B345-4158-9D3F-0C080167D351}" srcOrd="1" destOrd="0" presId="urn:microsoft.com/office/officeart/2005/8/layout/vProcess5"/>
    <dgm:cxn modelId="{A21DAE21-B0C5-4F3F-979D-B0669242BF22}" type="presOf" srcId="{1E29990D-49EA-4890-A7A2-4DA58AB82915}" destId="{7CDFDA3E-8444-4379-A83B-C71BB2AECBC2}" srcOrd="0" destOrd="0" presId="urn:microsoft.com/office/officeart/2005/8/layout/vProcess5"/>
    <dgm:cxn modelId="{AB569E33-0FC1-468E-B694-2BDEAD2A06C9}" srcId="{8439DED1-FDA0-4EA2-A72E-892D8C9CAA70}" destId="{00F3D953-6129-4199-B93E-6FE82AD9B3D9}" srcOrd="0" destOrd="0" parTransId="{B5578F12-CF40-41EA-B95A-49466D49B37A}" sibTransId="{058073D5-46F3-4834-923A-BD06E52EC9CB}"/>
    <dgm:cxn modelId="{A4465045-9412-446C-A591-DD52EBC953C4}" type="presOf" srcId="{1E29990D-49EA-4890-A7A2-4DA58AB82915}" destId="{105A0B1F-1F78-45EC-8D56-226439351B40}" srcOrd="1" destOrd="0" presId="urn:microsoft.com/office/officeart/2005/8/layout/vProcess5"/>
    <dgm:cxn modelId="{054E696A-403F-45C4-9FAE-730FA9674BD7}" srcId="{8439DED1-FDA0-4EA2-A72E-892D8C9CAA70}" destId="{1E29990D-49EA-4890-A7A2-4DA58AB82915}" srcOrd="2" destOrd="0" parTransId="{6E285F3F-3A5E-4668-B0FA-489E06C8A1D4}" sibTransId="{4DC94EB9-634A-4168-9D1F-495EC3B91AE8}"/>
    <dgm:cxn modelId="{CE78B273-E132-430D-9A3B-7061A7682FA6}" type="presOf" srcId="{93F7D60C-CCA7-41B2-9133-8AB887EE4006}" destId="{AF543D64-3213-40B5-9359-0D8022DA1E7B}" srcOrd="0" destOrd="0" presId="urn:microsoft.com/office/officeart/2005/8/layout/vProcess5"/>
    <dgm:cxn modelId="{96594976-5E17-4E1C-85B6-180A309B7C5D}" type="presOf" srcId="{D3705879-183F-42A5-A37C-5672762561F8}" destId="{14EE984A-A039-4E96-AEBB-4A2C00B97C17}" srcOrd="0" destOrd="0" presId="urn:microsoft.com/office/officeart/2005/8/layout/vProcess5"/>
    <dgm:cxn modelId="{FE472297-5316-4406-89E2-59AB518B9714}" type="presOf" srcId="{00F3D953-6129-4199-B93E-6FE82AD9B3D9}" destId="{D2BF4552-CC27-4E04-AB1D-7CB36F28E61F}" srcOrd="1" destOrd="0" presId="urn:microsoft.com/office/officeart/2005/8/layout/vProcess5"/>
    <dgm:cxn modelId="{6328119C-18C0-4939-9F0F-550C87D1690F}" srcId="{8439DED1-FDA0-4EA2-A72E-892D8C9CAA70}" destId="{D3705879-183F-42A5-A37C-5672762561F8}" srcOrd="1" destOrd="0" parTransId="{DE4D3F91-AC86-440C-8670-6424C7668723}" sibTransId="{93F7D60C-CCA7-41B2-9133-8AB887EE4006}"/>
    <dgm:cxn modelId="{266B4EA0-0E94-4FF1-A25F-FF6852CDE5BE}" type="presOf" srcId="{058073D5-46F3-4834-923A-BD06E52EC9CB}" destId="{9A51C918-BDAC-4C87-8692-AC12B4CA56D0}" srcOrd="0" destOrd="0" presId="urn:microsoft.com/office/officeart/2005/8/layout/vProcess5"/>
    <dgm:cxn modelId="{FD72C3AD-F99A-48BE-A44D-61CFB6B33E60}" type="presOf" srcId="{8439DED1-FDA0-4EA2-A72E-892D8C9CAA70}" destId="{BECC2C86-2A83-4956-A3F0-88F3DF20ED3E}" srcOrd="0" destOrd="0" presId="urn:microsoft.com/office/officeart/2005/8/layout/vProcess5"/>
    <dgm:cxn modelId="{D0AAC0C8-68FC-487F-A770-DEB655492A84}" type="presOf" srcId="{00F3D953-6129-4199-B93E-6FE82AD9B3D9}" destId="{07FDAE93-D57F-4E9B-A174-74233E1879CF}" srcOrd="0" destOrd="0" presId="urn:microsoft.com/office/officeart/2005/8/layout/vProcess5"/>
    <dgm:cxn modelId="{B6EB66A5-4249-43D6-8A4A-4D8074E4C825}" type="presParOf" srcId="{BECC2C86-2A83-4956-A3F0-88F3DF20ED3E}" destId="{14FEB348-E83E-49E2-8740-41E81E389DD8}" srcOrd="0" destOrd="0" presId="urn:microsoft.com/office/officeart/2005/8/layout/vProcess5"/>
    <dgm:cxn modelId="{BAA3C0C3-5D5A-4DFB-952B-FB2562DDEA18}" type="presParOf" srcId="{BECC2C86-2A83-4956-A3F0-88F3DF20ED3E}" destId="{07FDAE93-D57F-4E9B-A174-74233E1879CF}" srcOrd="1" destOrd="0" presId="urn:microsoft.com/office/officeart/2005/8/layout/vProcess5"/>
    <dgm:cxn modelId="{280885A1-9497-4C54-9825-DBB1DD61C2B8}" type="presParOf" srcId="{BECC2C86-2A83-4956-A3F0-88F3DF20ED3E}" destId="{14EE984A-A039-4E96-AEBB-4A2C00B97C17}" srcOrd="2" destOrd="0" presId="urn:microsoft.com/office/officeart/2005/8/layout/vProcess5"/>
    <dgm:cxn modelId="{D90F0BED-E33D-4537-9AC1-BFCA43E97D2A}" type="presParOf" srcId="{BECC2C86-2A83-4956-A3F0-88F3DF20ED3E}" destId="{7CDFDA3E-8444-4379-A83B-C71BB2AECBC2}" srcOrd="3" destOrd="0" presId="urn:microsoft.com/office/officeart/2005/8/layout/vProcess5"/>
    <dgm:cxn modelId="{3E7399C2-EE78-4791-A8D5-E83210E26C36}" type="presParOf" srcId="{BECC2C86-2A83-4956-A3F0-88F3DF20ED3E}" destId="{9A51C918-BDAC-4C87-8692-AC12B4CA56D0}" srcOrd="4" destOrd="0" presId="urn:microsoft.com/office/officeart/2005/8/layout/vProcess5"/>
    <dgm:cxn modelId="{E7FEE80D-4A72-44FD-8BBA-029D69AD36B3}" type="presParOf" srcId="{BECC2C86-2A83-4956-A3F0-88F3DF20ED3E}" destId="{AF543D64-3213-40B5-9359-0D8022DA1E7B}" srcOrd="5" destOrd="0" presId="urn:microsoft.com/office/officeart/2005/8/layout/vProcess5"/>
    <dgm:cxn modelId="{96ACE69F-740B-4521-960F-687555419544}" type="presParOf" srcId="{BECC2C86-2A83-4956-A3F0-88F3DF20ED3E}" destId="{D2BF4552-CC27-4E04-AB1D-7CB36F28E61F}" srcOrd="6" destOrd="0" presId="urn:microsoft.com/office/officeart/2005/8/layout/vProcess5"/>
    <dgm:cxn modelId="{DFE26C08-59F5-4068-9CB9-289E9490E13A}" type="presParOf" srcId="{BECC2C86-2A83-4956-A3F0-88F3DF20ED3E}" destId="{45179EC8-B345-4158-9D3F-0C080167D351}" srcOrd="7" destOrd="0" presId="urn:microsoft.com/office/officeart/2005/8/layout/vProcess5"/>
    <dgm:cxn modelId="{E13E786C-1D54-4C48-913B-342777E0B119}" type="presParOf" srcId="{BECC2C86-2A83-4956-A3F0-88F3DF20ED3E}" destId="{105A0B1F-1F78-45EC-8D56-226439351B4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9794B6-D0E7-4DAE-A50D-C3D601B7515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0709889-222E-4304-8849-472F476259C2}">
      <dgm:prSet phldrT="[Text]"/>
      <dgm:spPr>
        <a:solidFill>
          <a:schemeClr val="accent3"/>
        </a:solidFill>
        <a:ln>
          <a:noFill/>
        </a:ln>
      </dgm:spPr>
      <dgm:t>
        <a:bodyPr/>
        <a:lstStyle/>
        <a:p>
          <a:r>
            <a:rPr lang="en-US"/>
            <a:t>PL1</a:t>
          </a:r>
        </a:p>
      </dgm:t>
    </dgm:pt>
    <dgm:pt modelId="{ED3104ED-8CD8-4E5C-867C-0DE73967E9BB}" type="parTrans" cxnId="{0E5949EC-2856-4552-9B52-938576D977FC}">
      <dgm:prSet/>
      <dgm:spPr/>
      <dgm:t>
        <a:bodyPr/>
        <a:lstStyle/>
        <a:p>
          <a:endParaRPr lang="en-US"/>
        </a:p>
      </dgm:t>
    </dgm:pt>
    <dgm:pt modelId="{CB2285AC-AEC8-464E-AF1A-A856D04B21A5}" type="sibTrans" cxnId="{0E5949EC-2856-4552-9B52-938576D977FC}">
      <dgm:prSet/>
      <dgm:spPr/>
      <dgm:t>
        <a:bodyPr/>
        <a:lstStyle/>
        <a:p>
          <a:endParaRPr lang="en-US"/>
        </a:p>
      </dgm:t>
    </dgm:pt>
    <dgm:pt modelId="{C34658C8-1D73-4969-BB1F-28B4466F6DD9}">
      <dgm:prSet phldrT="[Text]" custT="1"/>
      <dgm:spPr>
        <a:ln>
          <a:solidFill>
            <a:schemeClr val="accent3"/>
          </a:solidFill>
        </a:ln>
      </dgm:spPr>
      <dgm:t>
        <a:bodyPr/>
        <a:lstStyle/>
        <a:p>
          <a:r>
            <a:rPr lang="vi-VN" sz="2400" b="0">
              <a:latin typeface="Arial" panose="020B0604020202020204" pitchFamily="34" charset="0"/>
              <a:cs typeface="Arial" panose="020B0604020202020204" pitchFamily="34" charset="0"/>
            </a:rPr>
            <a:t>Khung kế hoạch dạy học môn học</a:t>
          </a:r>
          <a:r>
            <a:rPr lang="en-US" sz="2400" b="0">
              <a:latin typeface="Arial" panose="020B0604020202020204" pitchFamily="34" charset="0"/>
              <a:cs typeface="Arial" panose="020B0604020202020204" pitchFamily="34" charset="0"/>
            </a:rPr>
            <a:t> </a:t>
          </a:r>
          <a:r>
            <a:rPr lang="vi-VN" sz="2400" b="0">
              <a:latin typeface="Arial" panose="020B0604020202020204" pitchFamily="34" charset="0"/>
              <a:cs typeface="Arial" panose="020B0604020202020204" pitchFamily="34" charset="0"/>
            </a:rPr>
            <a:t>của tổ chuyên môn</a:t>
          </a:r>
          <a:r>
            <a:rPr lang="en-US" sz="2400" b="0">
              <a:latin typeface="Arial" panose="020B0604020202020204" pitchFamily="34" charset="0"/>
              <a:cs typeface="Arial" panose="020B0604020202020204" pitchFamily="34" charset="0"/>
            </a:rPr>
            <a:t> </a:t>
          </a:r>
          <a:r>
            <a:rPr lang="en-US" sz="2400" b="0" i="1">
              <a:latin typeface="Arial" panose="020B0604020202020204" pitchFamily="34" charset="0"/>
              <a:cs typeface="Arial" panose="020B0604020202020204" pitchFamily="34" charset="0"/>
            </a:rPr>
            <a:t>(theo khối lớp)</a:t>
          </a:r>
        </a:p>
      </dgm:t>
    </dgm:pt>
    <dgm:pt modelId="{A3C419E7-CD47-4DA7-BE3C-2B67AE30A02E}" type="parTrans" cxnId="{3667FEE6-7B87-4D32-8DD4-D407F21FA84D}">
      <dgm:prSet/>
      <dgm:spPr/>
      <dgm:t>
        <a:bodyPr/>
        <a:lstStyle/>
        <a:p>
          <a:endParaRPr lang="en-US"/>
        </a:p>
      </dgm:t>
    </dgm:pt>
    <dgm:pt modelId="{13CABD9D-63E9-4031-A97F-F012A0D9E153}" type="sibTrans" cxnId="{3667FEE6-7B87-4D32-8DD4-D407F21FA84D}">
      <dgm:prSet/>
      <dgm:spPr/>
      <dgm:t>
        <a:bodyPr/>
        <a:lstStyle/>
        <a:p>
          <a:endParaRPr lang="en-US"/>
        </a:p>
      </dgm:t>
    </dgm:pt>
    <dgm:pt modelId="{B8FD34D0-6E60-49C8-8F4C-CD9D650ED514}">
      <dgm:prSet phldrT="[Text]"/>
      <dgm:spPr>
        <a:solidFill>
          <a:schemeClr val="accent3"/>
        </a:solidFill>
        <a:ln>
          <a:noFill/>
        </a:ln>
      </dgm:spPr>
      <dgm:t>
        <a:bodyPr/>
        <a:lstStyle/>
        <a:p>
          <a:r>
            <a:rPr lang="en-US"/>
            <a:t>PL2</a:t>
          </a:r>
        </a:p>
      </dgm:t>
    </dgm:pt>
    <dgm:pt modelId="{53B2D002-AA6B-45B5-A888-D1A17E91174E}" type="parTrans" cxnId="{DFCB8199-1ABB-4CE9-AB3C-60C828E93CC1}">
      <dgm:prSet/>
      <dgm:spPr/>
      <dgm:t>
        <a:bodyPr/>
        <a:lstStyle/>
        <a:p>
          <a:endParaRPr lang="en-US"/>
        </a:p>
      </dgm:t>
    </dgm:pt>
    <dgm:pt modelId="{23F07BE8-8B74-401A-AA8C-1E76C38DA323}" type="sibTrans" cxnId="{DFCB8199-1ABB-4CE9-AB3C-60C828E93CC1}">
      <dgm:prSet/>
      <dgm:spPr/>
      <dgm:t>
        <a:bodyPr/>
        <a:lstStyle/>
        <a:p>
          <a:endParaRPr lang="en-US"/>
        </a:p>
      </dgm:t>
    </dgm:pt>
    <dgm:pt modelId="{50C415E0-6AE3-419E-BBDF-E4F3F776B493}">
      <dgm:prSet phldrT="[Text]" custT="1"/>
      <dgm:spPr>
        <a:ln>
          <a:solidFill>
            <a:schemeClr val="accent3"/>
          </a:solidFill>
        </a:ln>
      </dgm:spPr>
      <dgm:t>
        <a:bodyPr/>
        <a:lstStyle/>
        <a:p>
          <a:r>
            <a:rPr lang="en-US" sz="2400" b="0">
              <a:latin typeface="Arial" panose="020B0604020202020204" pitchFamily="34" charset="0"/>
              <a:cs typeface="Arial" panose="020B0604020202020204" pitchFamily="34" charset="0"/>
            </a:rPr>
            <a:t>Khung kế hoạch tổ chức các hoạt động giáo dục của tổ chuyên môn</a:t>
          </a:r>
        </a:p>
      </dgm:t>
    </dgm:pt>
    <dgm:pt modelId="{3F02E2E1-3D00-4850-9FC1-CEEA6151A14A}" type="parTrans" cxnId="{980E6399-DD2F-4F65-B23B-A78D9741078B}">
      <dgm:prSet/>
      <dgm:spPr/>
      <dgm:t>
        <a:bodyPr/>
        <a:lstStyle/>
        <a:p>
          <a:endParaRPr lang="en-US"/>
        </a:p>
      </dgm:t>
    </dgm:pt>
    <dgm:pt modelId="{05DF3E64-0964-46A7-B4D2-A20CFD96B65C}" type="sibTrans" cxnId="{980E6399-DD2F-4F65-B23B-A78D9741078B}">
      <dgm:prSet/>
      <dgm:spPr/>
      <dgm:t>
        <a:bodyPr/>
        <a:lstStyle/>
        <a:p>
          <a:endParaRPr lang="en-US"/>
        </a:p>
      </dgm:t>
    </dgm:pt>
    <dgm:pt modelId="{17EDF500-33B3-476A-A514-671CB355BFF2}">
      <dgm:prSet phldrT="[Text]"/>
      <dgm:spPr/>
      <dgm:t>
        <a:bodyPr/>
        <a:lstStyle/>
        <a:p>
          <a:r>
            <a:rPr lang="en-US"/>
            <a:t>PL3</a:t>
          </a:r>
        </a:p>
      </dgm:t>
    </dgm:pt>
    <dgm:pt modelId="{637A133B-98B3-4246-A698-036DA91BE166}" type="parTrans" cxnId="{DDF5EF99-D2AA-47A5-A2AD-BC5B38CFDE38}">
      <dgm:prSet/>
      <dgm:spPr/>
      <dgm:t>
        <a:bodyPr/>
        <a:lstStyle/>
        <a:p>
          <a:endParaRPr lang="en-US"/>
        </a:p>
      </dgm:t>
    </dgm:pt>
    <dgm:pt modelId="{EEDD6CFF-A47A-4F5A-B722-FB0462505CC6}" type="sibTrans" cxnId="{DDF5EF99-D2AA-47A5-A2AD-BC5B38CFDE38}">
      <dgm:prSet/>
      <dgm:spPr/>
      <dgm:t>
        <a:bodyPr/>
        <a:lstStyle/>
        <a:p>
          <a:endParaRPr lang="en-US"/>
        </a:p>
      </dgm:t>
    </dgm:pt>
    <dgm:pt modelId="{439D46D4-06C5-4FF9-AA6B-BFC1BE97A1E1}">
      <dgm:prSet phldrT="[Text]" custT="1"/>
      <dgm:spPr/>
      <dgm:t>
        <a:bodyPr/>
        <a:lstStyle/>
        <a:p>
          <a:r>
            <a:rPr lang="en-US" sz="2400" b="0">
              <a:latin typeface="Arial" panose="020B0604020202020204" pitchFamily="34" charset="0"/>
              <a:cs typeface="Arial" panose="020B0604020202020204" pitchFamily="34" charset="0"/>
            </a:rPr>
            <a:t>Khung kế hoạch giáo dục của giáo viên </a:t>
          </a:r>
          <a:r>
            <a:rPr lang="en-US" sz="2400" b="0" i="1">
              <a:latin typeface="Arial" panose="020B0604020202020204" pitchFamily="34" charset="0"/>
              <a:cs typeface="Arial" panose="020B0604020202020204" pitchFamily="34" charset="0"/>
            </a:rPr>
            <a:t>(theo lớp)</a:t>
          </a:r>
        </a:p>
      </dgm:t>
    </dgm:pt>
    <dgm:pt modelId="{BFB36BCC-652A-42A7-982E-0B4771BA9EAB}" type="parTrans" cxnId="{B62425F3-1B94-465F-A9AC-58ED6E09D85D}">
      <dgm:prSet/>
      <dgm:spPr/>
      <dgm:t>
        <a:bodyPr/>
        <a:lstStyle/>
        <a:p>
          <a:endParaRPr lang="en-US"/>
        </a:p>
      </dgm:t>
    </dgm:pt>
    <dgm:pt modelId="{E02FF878-3414-4587-A5CA-4E1D81EE881F}" type="sibTrans" cxnId="{B62425F3-1B94-465F-A9AC-58ED6E09D85D}">
      <dgm:prSet/>
      <dgm:spPr/>
      <dgm:t>
        <a:bodyPr/>
        <a:lstStyle/>
        <a:p>
          <a:endParaRPr lang="en-US"/>
        </a:p>
      </dgm:t>
    </dgm:pt>
    <dgm:pt modelId="{65F27579-22CB-4436-A273-CFCC2BB71445}">
      <dgm:prSet phldrT="[Text]"/>
      <dgm:spPr/>
      <dgm:t>
        <a:bodyPr/>
        <a:lstStyle/>
        <a:p>
          <a:r>
            <a:rPr lang="en-US"/>
            <a:t>PL4</a:t>
          </a:r>
        </a:p>
      </dgm:t>
    </dgm:pt>
    <dgm:pt modelId="{B27F37CE-8794-414F-9C03-E0F1054777AC}" type="parTrans" cxnId="{43AAB397-D77A-4FD7-AA83-881AE2BFF547}">
      <dgm:prSet/>
      <dgm:spPr/>
      <dgm:t>
        <a:bodyPr/>
        <a:lstStyle/>
        <a:p>
          <a:endParaRPr lang="en-US"/>
        </a:p>
      </dgm:t>
    </dgm:pt>
    <dgm:pt modelId="{73677A8F-CC48-49C7-85AC-784A3EE1B5F8}" type="sibTrans" cxnId="{43AAB397-D77A-4FD7-AA83-881AE2BFF547}">
      <dgm:prSet/>
      <dgm:spPr/>
      <dgm:t>
        <a:bodyPr/>
        <a:lstStyle/>
        <a:p>
          <a:endParaRPr lang="en-US"/>
        </a:p>
      </dgm:t>
    </dgm:pt>
    <dgm:pt modelId="{43D1E575-B3B2-4C17-9853-02BABE3C005F}">
      <dgm:prSet phldrT="[Text]"/>
      <dgm:spPr>
        <a:solidFill>
          <a:schemeClr val="accent2"/>
        </a:solidFill>
        <a:ln>
          <a:solidFill>
            <a:srgbClr val="FFC000"/>
          </a:solidFill>
        </a:ln>
      </dgm:spPr>
      <dgm:t>
        <a:bodyPr/>
        <a:lstStyle/>
        <a:p>
          <a:r>
            <a:rPr lang="en-US"/>
            <a:t>PL5</a:t>
          </a:r>
        </a:p>
      </dgm:t>
    </dgm:pt>
    <dgm:pt modelId="{E5D82658-0849-40CB-958B-2810477FE75E}" type="parTrans" cxnId="{EB58E824-AE08-4541-9E0F-113D70D705C3}">
      <dgm:prSet/>
      <dgm:spPr/>
      <dgm:t>
        <a:bodyPr/>
        <a:lstStyle/>
        <a:p>
          <a:endParaRPr lang="en-US"/>
        </a:p>
      </dgm:t>
    </dgm:pt>
    <dgm:pt modelId="{2B0F2240-C8B2-4DA3-8D41-3CB9E9BEFF89}" type="sibTrans" cxnId="{EB58E824-AE08-4541-9E0F-113D70D705C3}">
      <dgm:prSet/>
      <dgm:spPr/>
      <dgm:t>
        <a:bodyPr/>
        <a:lstStyle/>
        <a:p>
          <a:endParaRPr lang="en-US"/>
        </a:p>
      </dgm:t>
    </dgm:pt>
    <dgm:pt modelId="{5AE3E020-24EA-40B7-9A3E-607DA4B3F661}">
      <dgm:prSet phldrT="[Text]" custT="1"/>
      <dgm:spPr/>
      <dgm:t>
        <a:bodyPr/>
        <a:lstStyle/>
        <a:p>
          <a:r>
            <a:rPr lang="en-US" sz="2400" b="0">
              <a:latin typeface="Arial" panose="020B0604020202020204" pitchFamily="34" charset="0"/>
              <a:cs typeface="Arial" panose="020B0604020202020204" pitchFamily="34" charset="0"/>
            </a:rPr>
            <a:t>Khung kế</a:t>
          </a:r>
          <a:r>
            <a:rPr lang="vi-VN" sz="2400" b="0">
              <a:latin typeface="Arial" panose="020B0604020202020204" pitchFamily="34" charset="0"/>
              <a:cs typeface="Arial" panose="020B0604020202020204" pitchFamily="34" charset="0"/>
            </a:rPr>
            <a:t> hoạch bài dạy</a:t>
          </a:r>
          <a:r>
            <a:rPr lang="en-US" sz="2400" b="0">
              <a:latin typeface="Arial" panose="020B0604020202020204" pitchFamily="34" charset="0"/>
              <a:cs typeface="Arial" panose="020B0604020202020204" pitchFamily="34" charset="0"/>
            </a:rPr>
            <a:t> </a:t>
          </a:r>
          <a:r>
            <a:rPr lang="en-US" sz="2400" b="0" i="1">
              <a:latin typeface="Arial" panose="020B0604020202020204" pitchFamily="34" charset="0"/>
              <a:cs typeface="Arial" panose="020B0604020202020204" pitchFamily="34" charset="0"/>
            </a:rPr>
            <a:t>(theo lớp)</a:t>
          </a:r>
          <a:endParaRPr lang="en-US" sz="2400" b="0">
            <a:latin typeface="Arial" panose="020B0604020202020204" pitchFamily="34" charset="0"/>
            <a:cs typeface="Arial" panose="020B0604020202020204" pitchFamily="34" charset="0"/>
          </a:endParaRPr>
        </a:p>
      </dgm:t>
    </dgm:pt>
    <dgm:pt modelId="{9C25D7A7-A6A1-49A4-9845-B4EB9B9A4F3A}" type="parTrans" cxnId="{8D71D6F6-E308-45D8-A863-451959BB855E}">
      <dgm:prSet/>
      <dgm:spPr/>
      <dgm:t>
        <a:bodyPr/>
        <a:lstStyle/>
        <a:p>
          <a:endParaRPr lang="en-US"/>
        </a:p>
      </dgm:t>
    </dgm:pt>
    <dgm:pt modelId="{4AD0C8D2-D836-44E8-82A8-7DA77F19B910}" type="sibTrans" cxnId="{8D71D6F6-E308-45D8-A863-451959BB855E}">
      <dgm:prSet/>
      <dgm:spPr/>
      <dgm:t>
        <a:bodyPr/>
        <a:lstStyle/>
        <a:p>
          <a:endParaRPr lang="en-US"/>
        </a:p>
      </dgm:t>
    </dgm:pt>
    <dgm:pt modelId="{9D34B954-1186-4737-9989-AFBFB62E0D6E}">
      <dgm:prSet phldrT="[Text]" custT="1"/>
      <dgm:spPr>
        <a:ln>
          <a:solidFill>
            <a:srgbClr val="FFC000"/>
          </a:solidFill>
        </a:ln>
      </dgm:spPr>
      <dgm:t>
        <a:bodyPr/>
        <a:lstStyle/>
        <a:p>
          <a:r>
            <a:rPr lang="vi-VN" sz="2400" b="0">
              <a:latin typeface="Arial" panose="020B0604020202020204" pitchFamily="34" charset="0"/>
              <a:cs typeface="Arial" panose="020B0604020202020204" pitchFamily="34" charset="0"/>
            </a:rPr>
            <a:t>Mẫu phiếu đánh giá bài dạy</a:t>
          </a:r>
          <a:endParaRPr lang="en-US" sz="2400" b="0">
            <a:latin typeface="Arial" panose="020B0604020202020204" pitchFamily="34" charset="0"/>
            <a:cs typeface="Arial" panose="020B0604020202020204" pitchFamily="34" charset="0"/>
          </a:endParaRPr>
        </a:p>
      </dgm:t>
    </dgm:pt>
    <dgm:pt modelId="{5F0349DD-E469-4F77-BAC7-C60B7238D70A}" type="parTrans" cxnId="{CDC20C38-2B91-444F-8AF7-485CE6963E4A}">
      <dgm:prSet/>
      <dgm:spPr/>
      <dgm:t>
        <a:bodyPr/>
        <a:lstStyle/>
        <a:p>
          <a:endParaRPr lang="en-US"/>
        </a:p>
      </dgm:t>
    </dgm:pt>
    <dgm:pt modelId="{28C03569-4985-4FAE-9B46-0CC89EEAE64F}" type="sibTrans" cxnId="{CDC20C38-2B91-444F-8AF7-485CE6963E4A}">
      <dgm:prSet/>
      <dgm:spPr/>
      <dgm:t>
        <a:bodyPr/>
        <a:lstStyle/>
        <a:p>
          <a:endParaRPr lang="en-US"/>
        </a:p>
      </dgm:t>
    </dgm:pt>
    <dgm:pt modelId="{5D03A749-84A7-4A72-9F45-C4E9A84B6BB6}" type="pres">
      <dgm:prSet presAssocID="{C19794B6-D0E7-4DAE-A50D-C3D601B7515B}" presName="linearFlow" presStyleCnt="0">
        <dgm:presLayoutVars>
          <dgm:dir/>
          <dgm:animLvl val="lvl"/>
          <dgm:resizeHandles val="exact"/>
        </dgm:presLayoutVars>
      </dgm:prSet>
      <dgm:spPr/>
    </dgm:pt>
    <dgm:pt modelId="{36AF3F2B-4822-4F7A-B886-E5D4DAAF2E2F}" type="pres">
      <dgm:prSet presAssocID="{70709889-222E-4304-8849-472F476259C2}" presName="composite" presStyleCnt="0"/>
      <dgm:spPr/>
    </dgm:pt>
    <dgm:pt modelId="{B1AE63C2-9E3E-4220-BACA-F5FFAB84F071}" type="pres">
      <dgm:prSet presAssocID="{70709889-222E-4304-8849-472F476259C2}" presName="parentText" presStyleLbl="alignNode1" presStyleIdx="0" presStyleCnt="5">
        <dgm:presLayoutVars>
          <dgm:chMax val="1"/>
          <dgm:bulletEnabled val="1"/>
        </dgm:presLayoutVars>
      </dgm:prSet>
      <dgm:spPr/>
    </dgm:pt>
    <dgm:pt modelId="{F578357B-5E4A-4D88-B623-6EB36BA6D24A}" type="pres">
      <dgm:prSet presAssocID="{70709889-222E-4304-8849-472F476259C2}" presName="descendantText" presStyleLbl="alignAcc1" presStyleIdx="0" presStyleCnt="5">
        <dgm:presLayoutVars>
          <dgm:bulletEnabled val="1"/>
        </dgm:presLayoutVars>
      </dgm:prSet>
      <dgm:spPr/>
    </dgm:pt>
    <dgm:pt modelId="{13637CBA-D64A-43E6-AFAC-3AE168B4C126}" type="pres">
      <dgm:prSet presAssocID="{CB2285AC-AEC8-464E-AF1A-A856D04B21A5}" presName="sp" presStyleCnt="0"/>
      <dgm:spPr/>
    </dgm:pt>
    <dgm:pt modelId="{1320A98A-0B29-436E-B7ED-109F05615FA2}" type="pres">
      <dgm:prSet presAssocID="{B8FD34D0-6E60-49C8-8F4C-CD9D650ED514}" presName="composite" presStyleCnt="0"/>
      <dgm:spPr/>
    </dgm:pt>
    <dgm:pt modelId="{1CD2E658-CAAD-4C36-ABF8-39601775672B}" type="pres">
      <dgm:prSet presAssocID="{B8FD34D0-6E60-49C8-8F4C-CD9D650ED514}" presName="parentText" presStyleLbl="alignNode1" presStyleIdx="1" presStyleCnt="5">
        <dgm:presLayoutVars>
          <dgm:chMax val="1"/>
          <dgm:bulletEnabled val="1"/>
        </dgm:presLayoutVars>
      </dgm:prSet>
      <dgm:spPr/>
    </dgm:pt>
    <dgm:pt modelId="{4DA628B2-219E-454A-AC3A-006692AABAC9}" type="pres">
      <dgm:prSet presAssocID="{B8FD34D0-6E60-49C8-8F4C-CD9D650ED514}" presName="descendantText" presStyleLbl="alignAcc1" presStyleIdx="1" presStyleCnt="5">
        <dgm:presLayoutVars>
          <dgm:bulletEnabled val="1"/>
        </dgm:presLayoutVars>
      </dgm:prSet>
      <dgm:spPr/>
    </dgm:pt>
    <dgm:pt modelId="{F5EDA53F-214A-4A7A-A100-A1B524BC3661}" type="pres">
      <dgm:prSet presAssocID="{23F07BE8-8B74-401A-AA8C-1E76C38DA323}" presName="sp" presStyleCnt="0"/>
      <dgm:spPr/>
    </dgm:pt>
    <dgm:pt modelId="{DB7C8BE9-E852-4964-B04C-E739FF54BFD5}" type="pres">
      <dgm:prSet presAssocID="{17EDF500-33B3-476A-A514-671CB355BFF2}" presName="composite" presStyleCnt="0"/>
      <dgm:spPr/>
    </dgm:pt>
    <dgm:pt modelId="{7710BB18-0A2C-4743-A3CA-2E529C03D3DC}" type="pres">
      <dgm:prSet presAssocID="{17EDF500-33B3-476A-A514-671CB355BFF2}" presName="parentText" presStyleLbl="alignNode1" presStyleIdx="2" presStyleCnt="5">
        <dgm:presLayoutVars>
          <dgm:chMax val="1"/>
          <dgm:bulletEnabled val="1"/>
        </dgm:presLayoutVars>
      </dgm:prSet>
      <dgm:spPr/>
    </dgm:pt>
    <dgm:pt modelId="{2C5C58E0-2E34-44AB-9272-2EF36A5AC14B}" type="pres">
      <dgm:prSet presAssocID="{17EDF500-33B3-476A-A514-671CB355BFF2}" presName="descendantText" presStyleLbl="alignAcc1" presStyleIdx="2" presStyleCnt="5">
        <dgm:presLayoutVars>
          <dgm:bulletEnabled val="1"/>
        </dgm:presLayoutVars>
      </dgm:prSet>
      <dgm:spPr/>
    </dgm:pt>
    <dgm:pt modelId="{10481776-4A0A-4127-A682-73AFC92BB728}" type="pres">
      <dgm:prSet presAssocID="{EEDD6CFF-A47A-4F5A-B722-FB0462505CC6}" presName="sp" presStyleCnt="0"/>
      <dgm:spPr/>
    </dgm:pt>
    <dgm:pt modelId="{2EDF5039-912A-4F44-B188-9959B5F77F5E}" type="pres">
      <dgm:prSet presAssocID="{65F27579-22CB-4436-A273-CFCC2BB71445}" presName="composite" presStyleCnt="0"/>
      <dgm:spPr/>
    </dgm:pt>
    <dgm:pt modelId="{FC545973-DBDC-4571-8122-D0B7A504D0FD}" type="pres">
      <dgm:prSet presAssocID="{65F27579-22CB-4436-A273-CFCC2BB71445}" presName="parentText" presStyleLbl="alignNode1" presStyleIdx="3" presStyleCnt="5">
        <dgm:presLayoutVars>
          <dgm:chMax val="1"/>
          <dgm:bulletEnabled val="1"/>
        </dgm:presLayoutVars>
      </dgm:prSet>
      <dgm:spPr/>
    </dgm:pt>
    <dgm:pt modelId="{877F98EC-FAC6-4E53-BE58-87CB55DDB3FB}" type="pres">
      <dgm:prSet presAssocID="{65F27579-22CB-4436-A273-CFCC2BB71445}" presName="descendantText" presStyleLbl="alignAcc1" presStyleIdx="3" presStyleCnt="5">
        <dgm:presLayoutVars>
          <dgm:bulletEnabled val="1"/>
        </dgm:presLayoutVars>
      </dgm:prSet>
      <dgm:spPr/>
    </dgm:pt>
    <dgm:pt modelId="{2EB5BE51-6C0E-4771-ADFF-0F91FAE3EE16}" type="pres">
      <dgm:prSet presAssocID="{73677A8F-CC48-49C7-85AC-784A3EE1B5F8}" presName="sp" presStyleCnt="0"/>
      <dgm:spPr/>
    </dgm:pt>
    <dgm:pt modelId="{862FE02E-FFDE-461F-83C0-40975BDC45B3}" type="pres">
      <dgm:prSet presAssocID="{43D1E575-B3B2-4C17-9853-02BABE3C005F}" presName="composite" presStyleCnt="0"/>
      <dgm:spPr/>
    </dgm:pt>
    <dgm:pt modelId="{AC705714-AAC7-4371-A953-6A0621C9A1EE}" type="pres">
      <dgm:prSet presAssocID="{43D1E575-B3B2-4C17-9853-02BABE3C005F}" presName="parentText" presStyleLbl="alignNode1" presStyleIdx="4" presStyleCnt="5">
        <dgm:presLayoutVars>
          <dgm:chMax val="1"/>
          <dgm:bulletEnabled val="1"/>
        </dgm:presLayoutVars>
      </dgm:prSet>
      <dgm:spPr/>
    </dgm:pt>
    <dgm:pt modelId="{7F5292BF-D98B-4FB8-A015-7218CE1FA8BB}" type="pres">
      <dgm:prSet presAssocID="{43D1E575-B3B2-4C17-9853-02BABE3C005F}" presName="descendantText" presStyleLbl="alignAcc1" presStyleIdx="4" presStyleCnt="5">
        <dgm:presLayoutVars>
          <dgm:bulletEnabled val="1"/>
        </dgm:presLayoutVars>
      </dgm:prSet>
      <dgm:spPr/>
    </dgm:pt>
  </dgm:ptLst>
  <dgm:cxnLst>
    <dgm:cxn modelId="{73D50919-A7BB-4812-A381-67403A5F84C7}" type="presOf" srcId="{43D1E575-B3B2-4C17-9853-02BABE3C005F}" destId="{AC705714-AAC7-4371-A953-6A0621C9A1EE}" srcOrd="0" destOrd="0" presId="urn:microsoft.com/office/officeart/2005/8/layout/chevron2"/>
    <dgm:cxn modelId="{EB58E824-AE08-4541-9E0F-113D70D705C3}" srcId="{C19794B6-D0E7-4DAE-A50D-C3D601B7515B}" destId="{43D1E575-B3B2-4C17-9853-02BABE3C005F}" srcOrd="4" destOrd="0" parTransId="{E5D82658-0849-40CB-958B-2810477FE75E}" sibTransId="{2B0F2240-C8B2-4DA3-8D41-3CB9E9BEFF89}"/>
    <dgm:cxn modelId="{CDC20C38-2B91-444F-8AF7-485CE6963E4A}" srcId="{43D1E575-B3B2-4C17-9853-02BABE3C005F}" destId="{9D34B954-1186-4737-9989-AFBFB62E0D6E}" srcOrd="0" destOrd="0" parTransId="{5F0349DD-E469-4F77-BAC7-C60B7238D70A}" sibTransId="{28C03569-4985-4FAE-9B46-0CC89EEAE64F}"/>
    <dgm:cxn modelId="{49F30C41-A143-4AAF-B2B0-DE81726BF2C1}" type="presOf" srcId="{9D34B954-1186-4737-9989-AFBFB62E0D6E}" destId="{7F5292BF-D98B-4FB8-A015-7218CE1FA8BB}" srcOrd="0" destOrd="0" presId="urn:microsoft.com/office/officeart/2005/8/layout/chevron2"/>
    <dgm:cxn modelId="{9F181D43-5EEA-4B6E-8DD6-505924711841}" type="presOf" srcId="{B8FD34D0-6E60-49C8-8F4C-CD9D650ED514}" destId="{1CD2E658-CAAD-4C36-ABF8-39601775672B}" srcOrd="0" destOrd="0" presId="urn:microsoft.com/office/officeart/2005/8/layout/chevron2"/>
    <dgm:cxn modelId="{4C435367-7A7B-4166-90AB-FAF6CF55956A}" type="presOf" srcId="{439D46D4-06C5-4FF9-AA6B-BFC1BE97A1E1}" destId="{2C5C58E0-2E34-44AB-9272-2EF36A5AC14B}" srcOrd="0" destOrd="0" presId="urn:microsoft.com/office/officeart/2005/8/layout/chevron2"/>
    <dgm:cxn modelId="{783D9351-B4B2-4FB7-9D8C-20965587EF1D}" type="presOf" srcId="{65F27579-22CB-4436-A273-CFCC2BB71445}" destId="{FC545973-DBDC-4571-8122-D0B7A504D0FD}" srcOrd="0" destOrd="0" presId="urn:microsoft.com/office/officeart/2005/8/layout/chevron2"/>
    <dgm:cxn modelId="{1506FF58-DAC3-4E78-A3F4-D8012362348B}" type="presOf" srcId="{5AE3E020-24EA-40B7-9A3E-607DA4B3F661}" destId="{877F98EC-FAC6-4E53-BE58-87CB55DDB3FB}" srcOrd="0" destOrd="0" presId="urn:microsoft.com/office/officeart/2005/8/layout/chevron2"/>
    <dgm:cxn modelId="{6DE96D59-7380-4469-AD35-02E5EABBA60D}" type="presOf" srcId="{C34658C8-1D73-4969-BB1F-28B4466F6DD9}" destId="{F578357B-5E4A-4D88-B623-6EB36BA6D24A}" srcOrd="0" destOrd="0" presId="urn:microsoft.com/office/officeart/2005/8/layout/chevron2"/>
    <dgm:cxn modelId="{56B25681-5414-412A-8BC2-6CA6DB7B192D}" type="presOf" srcId="{50C415E0-6AE3-419E-BBDF-E4F3F776B493}" destId="{4DA628B2-219E-454A-AC3A-006692AABAC9}" srcOrd="0" destOrd="0" presId="urn:microsoft.com/office/officeart/2005/8/layout/chevron2"/>
    <dgm:cxn modelId="{43AAB397-D77A-4FD7-AA83-881AE2BFF547}" srcId="{C19794B6-D0E7-4DAE-A50D-C3D601B7515B}" destId="{65F27579-22CB-4436-A273-CFCC2BB71445}" srcOrd="3" destOrd="0" parTransId="{B27F37CE-8794-414F-9C03-E0F1054777AC}" sibTransId="{73677A8F-CC48-49C7-85AC-784A3EE1B5F8}"/>
    <dgm:cxn modelId="{980E6399-DD2F-4F65-B23B-A78D9741078B}" srcId="{B8FD34D0-6E60-49C8-8F4C-CD9D650ED514}" destId="{50C415E0-6AE3-419E-BBDF-E4F3F776B493}" srcOrd="0" destOrd="0" parTransId="{3F02E2E1-3D00-4850-9FC1-CEEA6151A14A}" sibTransId="{05DF3E64-0964-46A7-B4D2-A20CFD96B65C}"/>
    <dgm:cxn modelId="{DFCB8199-1ABB-4CE9-AB3C-60C828E93CC1}" srcId="{C19794B6-D0E7-4DAE-A50D-C3D601B7515B}" destId="{B8FD34D0-6E60-49C8-8F4C-CD9D650ED514}" srcOrd="1" destOrd="0" parTransId="{53B2D002-AA6B-45B5-A888-D1A17E91174E}" sibTransId="{23F07BE8-8B74-401A-AA8C-1E76C38DA323}"/>
    <dgm:cxn modelId="{DDF5EF99-D2AA-47A5-A2AD-BC5B38CFDE38}" srcId="{C19794B6-D0E7-4DAE-A50D-C3D601B7515B}" destId="{17EDF500-33B3-476A-A514-671CB355BFF2}" srcOrd="2" destOrd="0" parTransId="{637A133B-98B3-4246-A698-036DA91BE166}" sibTransId="{EEDD6CFF-A47A-4F5A-B722-FB0462505CC6}"/>
    <dgm:cxn modelId="{E1541DB5-2C37-445C-8D2F-545017A3AEF7}" type="presOf" srcId="{C19794B6-D0E7-4DAE-A50D-C3D601B7515B}" destId="{5D03A749-84A7-4A72-9F45-C4E9A84B6BB6}" srcOrd="0" destOrd="0" presId="urn:microsoft.com/office/officeart/2005/8/layout/chevron2"/>
    <dgm:cxn modelId="{BAA77FBE-82D0-48FA-844C-F52FEF071AFD}" type="presOf" srcId="{17EDF500-33B3-476A-A514-671CB355BFF2}" destId="{7710BB18-0A2C-4743-A3CA-2E529C03D3DC}" srcOrd="0" destOrd="0" presId="urn:microsoft.com/office/officeart/2005/8/layout/chevron2"/>
    <dgm:cxn modelId="{753A85D1-4FCB-4A91-A285-2EA82ED3D84C}" type="presOf" srcId="{70709889-222E-4304-8849-472F476259C2}" destId="{B1AE63C2-9E3E-4220-BACA-F5FFAB84F071}" srcOrd="0" destOrd="0" presId="urn:microsoft.com/office/officeart/2005/8/layout/chevron2"/>
    <dgm:cxn modelId="{3667FEE6-7B87-4D32-8DD4-D407F21FA84D}" srcId="{70709889-222E-4304-8849-472F476259C2}" destId="{C34658C8-1D73-4969-BB1F-28B4466F6DD9}" srcOrd="0" destOrd="0" parTransId="{A3C419E7-CD47-4DA7-BE3C-2B67AE30A02E}" sibTransId="{13CABD9D-63E9-4031-A97F-F012A0D9E153}"/>
    <dgm:cxn modelId="{0E5949EC-2856-4552-9B52-938576D977FC}" srcId="{C19794B6-D0E7-4DAE-A50D-C3D601B7515B}" destId="{70709889-222E-4304-8849-472F476259C2}" srcOrd="0" destOrd="0" parTransId="{ED3104ED-8CD8-4E5C-867C-0DE73967E9BB}" sibTransId="{CB2285AC-AEC8-464E-AF1A-A856D04B21A5}"/>
    <dgm:cxn modelId="{B62425F3-1B94-465F-A9AC-58ED6E09D85D}" srcId="{17EDF500-33B3-476A-A514-671CB355BFF2}" destId="{439D46D4-06C5-4FF9-AA6B-BFC1BE97A1E1}" srcOrd="0" destOrd="0" parTransId="{BFB36BCC-652A-42A7-982E-0B4771BA9EAB}" sibTransId="{E02FF878-3414-4587-A5CA-4E1D81EE881F}"/>
    <dgm:cxn modelId="{8D71D6F6-E308-45D8-A863-451959BB855E}" srcId="{65F27579-22CB-4436-A273-CFCC2BB71445}" destId="{5AE3E020-24EA-40B7-9A3E-607DA4B3F661}" srcOrd="0" destOrd="0" parTransId="{9C25D7A7-A6A1-49A4-9845-B4EB9B9A4F3A}" sibTransId="{4AD0C8D2-D836-44E8-82A8-7DA77F19B910}"/>
    <dgm:cxn modelId="{D835AF9F-F776-4E83-B0A3-369F02D46E3C}" type="presParOf" srcId="{5D03A749-84A7-4A72-9F45-C4E9A84B6BB6}" destId="{36AF3F2B-4822-4F7A-B886-E5D4DAAF2E2F}" srcOrd="0" destOrd="0" presId="urn:microsoft.com/office/officeart/2005/8/layout/chevron2"/>
    <dgm:cxn modelId="{34BC0DCC-2C66-41E9-980D-FB5D646AE794}" type="presParOf" srcId="{36AF3F2B-4822-4F7A-B886-E5D4DAAF2E2F}" destId="{B1AE63C2-9E3E-4220-BACA-F5FFAB84F071}" srcOrd="0" destOrd="0" presId="urn:microsoft.com/office/officeart/2005/8/layout/chevron2"/>
    <dgm:cxn modelId="{1B9330F7-FD51-4252-B702-398DC86CBAFA}" type="presParOf" srcId="{36AF3F2B-4822-4F7A-B886-E5D4DAAF2E2F}" destId="{F578357B-5E4A-4D88-B623-6EB36BA6D24A}" srcOrd="1" destOrd="0" presId="urn:microsoft.com/office/officeart/2005/8/layout/chevron2"/>
    <dgm:cxn modelId="{A9A448D4-17ED-44F7-B694-4C12EAC09ED7}" type="presParOf" srcId="{5D03A749-84A7-4A72-9F45-C4E9A84B6BB6}" destId="{13637CBA-D64A-43E6-AFAC-3AE168B4C126}" srcOrd="1" destOrd="0" presId="urn:microsoft.com/office/officeart/2005/8/layout/chevron2"/>
    <dgm:cxn modelId="{3A4A606F-C627-4DE8-A4C3-0D7D0D178A04}" type="presParOf" srcId="{5D03A749-84A7-4A72-9F45-C4E9A84B6BB6}" destId="{1320A98A-0B29-436E-B7ED-109F05615FA2}" srcOrd="2" destOrd="0" presId="urn:microsoft.com/office/officeart/2005/8/layout/chevron2"/>
    <dgm:cxn modelId="{7E560332-D33E-44C4-9EE9-6304D419037C}" type="presParOf" srcId="{1320A98A-0B29-436E-B7ED-109F05615FA2}" destId="{1CD2E658-CAAD-4C36-ABF8-39601775672B}" srcOrd="0" destOrd="0" presId="urn:microsoft.com/office/officeart/2005/8/layout/chevron2"/>
    <dgm:cxn modelId="{A237AAAD-F139-475D-8742-9CBFEC899BD0}" type="presParOf" srcId="{1320A98A-0B29-436E-B7ED-109F05615FA2}" destId="{4DA628B2-219E-454A-AC3A-006692AABAC9}" srcOrd="1" destOrd="0" presId="urn:microsoft.com/office/officeart/2005/8/layout/chevron2"/>
    <dgm:cxn modelId="{11BBD279-66B0-45D7-BEDA-2032B57F7C5B}" type="presParOf" srcId="{5D03A749-84A7-4A72-9F45-C4E9A84B6BB6}" destId="{F5EDA53F-214A-4A7A-A100-A1B524BC3661}" srcOrd="3" destOrd="0" presId="urn:microsoft.com/office/officeart/2005/8/layout/chevron2"/>
    <dgm:cxn modelId="{F1B6F254-5EB2-4DAB-952A-502F8C7E8132}" type="presParOf" srcId="{5D03A749-84A7-4A72-9F45-C4E9A84B6BB6}" destId="{DB7C8BE9-E852-4964-B04C-E739FF54BFD5}" srcOrd="4" destOrd="0" presId="urn:microsoft.com/office/officeart/2005/8/layout/chevron2"/>
    <dgm:cxn modelId="{98A4180D-7EA1-405F-8EE1-2F17FA1C8927}" type="presParOf" srcId="{DB7C8BE9-E852-4964-B04C-E739FF54BFD5}" destId="{7710BB18-0A2C-4743-A3CA-2E529C03D3DC}" srcOrd="0" destOrd="0" presId="urn:microsoft.com/office/officeart/2005/8/layout/chevron2"/>
    <dgm:cxn modelId="{F584989F-EF64-4D02-A421-BB250693017C}" type="presParOf" srcId="{DB7C8BE9-E852-4964-B04C-E739FF54BFD5}" destId="{2C5C58E0-2E34-44AB-9272-2EF36A5AC14B}" srcOrd="1" destOrd="0" presId="urn:microsoft.com/office/officeart/2005/8/layout/chevron2"/>
    <dgm:cxn modelId="{5E8D0E86-2EF7-4531-A766-58FB2446715B}" type="presParOf" srcId="{5D03A749-84A7-4A72-9F45-C4E9A84B6BB6}" destId="{10481776-4A0A-4127-A682-73AFC92BB728}" srcOrd="5" destOrd="0" presId="urn:microsoft.com/office/officeart/2005/8/layout/chevron2"/>
    <dgm:cxn modelId="{5538139C-034A-4989-9590-9BEC0CD27DCD}" type="presParOf" srcId="{5D03A749-84A7-4A72-9F45-C4E9A84B6BB6}" destId="{2EDF5039-912A-4F44-B188-9959B5F77F5E}" srcOrd="6" destOrd="0" presId="urn:microsoft.com/office/officeart/2005/8/layout/chevron2"/>
    <dgm:cxn modelId="{0DCAD67D-F8FC-4E75-9B61-DAA426D897DB}" type="presParOf" srcId="{2EDF5039-912A-4F44-B188-9959B5F77F5E}" destId="{FC545973-DBDC-4571-8122-D0B7A504D0FD}" srcOrd="0" destOrd="0" presId="urn:microsoft.com/office/officeart/2005/8/layout/chevron2"/>
    <dgm:cxn modelId="{6172F96D-5200-475F-9388-2150F0746546}" type="presParOf" srcId="{2EDF5039-912A-4F44-B188-9959B5F77F5E}" destId="{877F98EC-FAC6-4E53-BE58-87CB55DDB3FB}" srcOrd="1" destOrd="0" presId="urn:microsoft.com/office/officeart/2005/8/layout/chevron2"/>
    <dgm:cxn modelId="{378FC745-F988-488F-B560-656BA6EBA519}" type="presParOf" srcId="{5D03A749-84A7-4A72-9F45-C4E9A84B6BB6}" destId="{2EB5BE51-6C0E-4771-ADFF-0F91FAE3EE16}" srcOrd="7" destOrd="0" presId="urn:microsoft.com/office/officeart/2005/8/layout/chevron2"/>
    <dgm:cxn modelId="{FC45AFAE-56E9-4A9E-A344-B498B2B5314D}" type="presParOf" srcId="{5D03A749-84A7-4A72-9F45-C4E9A84B6BB6}" destId="{862FE02E-FFDE-461F-83C0-40975BDC45B3}" srcOrd="8" destOrd="0" presId="urn:microsoft.com/office/officeart/2005/8/layout/chevron2"/>
    <dgm:cxn modelId="{146AF92E-E4E3-4F2E-9138-395A9B5F23A8}" type="presParOf" srcId="{862FE02E-FFDE-461F-83C0-40975BDC45B3}" destId="{AC705714-AAC7-4371-A953-6A0621C9A1EE}" srcOrd="0" destOrd="0" presId="urn:microsoft.com/office/officeart/2005/8/layout/chevron2"/>
    <dgm:cxn modelId="{99AC7781-0CA7-40B0-87C1-DE1B02936F2C}" type="presParOf" srcId="{862FE02E-FFDE-461F-83C0-40975BDC45B3}" destId="{7F5292BF-D98B-4FB8-A015-7218CE1FA8B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7833B5-53EC-41B7-B5E5-41E80E0BC15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2F513EF-7489-42D7-9DA9-FF299936F172}">
      <dgm:prSet custT="1"/>
      <dgm:spPr/>
      <dgm:t>
        <a:bodyPr/>
        <a:lstStyle/>
        <a:p>
          <a:r>
            <a:rPr lang="en-US" sz="2400" b="0" dirty="0">
              <a:latin typeface="Arial" panose="020B0604020202020204" pitchFamily="34" charset="0"/>
              <a:cs typeface="Arial" panose="020B0604020202020204" pitchFamily="34" charset="0"/>
            </a:rPr>
            <a:t>H</a:t>
          </a:r>
          <a:r>
            <a:rPr lang="vi-VN" sz="2400" b="0" dirty="0">
              <a:latin typeface="Arial" panose="020B0604020202020204" pitchFamily="34" charset="0"/>
              <a:cs typeface="Arial" panose="020B0604020202020204" pitchFamily="34" charset="0"/>
            </a:rPr>
            <a:t>ỗ trợ hoặc thay thế dạy học trực tiếp</a:t>
          </a:r>
          <a:r>
            <a:rPr lang="en-US" sz="2400" b="0" dirty="0">
              <a:latin typeface="Arial" panose="020B0604020202020204" pitchFamily="34" charset="0"/>
              <a:cs typeface="Arial" panose="020B0604020202020204" pitchFamily="34" charset="0"/>
            </a:rPr>
            <a:t> </a:t>
          </a:r>
          <a:br>
            <a:rPr lang="en-US" sz="2400" b="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sym typeface="Symbol" panose="05050102010706020507" pitchFamily="18" charset="2"/>
            </a:rPr>
            <a:t></a:t>
          </a:r>
          <a:r>
            <a:rPr lang="en-US" sz="2400" b="0" dirty="0">
              <a:latin typeface="Arial" panose="020B0604020202020204" pitchFamily="34" charset="0"/>
              <a:cs typeface="Arial" panose="020B0604020202020204" pitchFamily="34" charset="0"/>
            </a:rPr>
            <a:t> </a:t>
          </a:r>
          <a:r>
            <a:rPr lang="vi-VN" sz="2400" b="0" dirty="0">
              <a:latin typeface="Arial" panose="020B0604020202020204" pitchFamily="34" charset="0"/>
              <a:cs typeface="Arial" panose="020B0604020202020204" pitchFamily="34" charset="0"/>
            </a:rPr>
            <a:t>hoàn thành chương trình giáo dục phổ thông</a:t>
          </a:r>
          <a:r>
            <a:rPr lang="en-US" sz="2400" b="0" dirty="0">
              <a:latin typeface="Arial" panose="020B0604020202020204" pitchFamily="34" charset="0"/>
              <a:cs typeface="Arial" panose="020B0604020202020204" pitchFamily="34" charset="0"/>
            </a:rPr>
            <a:t>,</a:t>
          </a:r>
          <a:r>
            <a:rPr lang="vi-VN" sz="2400" b="0" dirty="0">
              <a:latin typeface="Arial" panose="020B0604020202020204" pitchFamily="34" charset="0"/>
              <a:cs typeface="Arial" panose="020B0604020202020204" pitchFamily="34" charset="0"/>
            </a:rPr>
            <a:t> nâng cao chất lượng dạy học của đơn vị.</a:t>
          </a:r>
          <a:endParaRPr lang="en-US" sz="2400" dirty="0">
            <a:latin typeface="Arial" panose="020B0604020202020204" pitchFamily="34" charset="0"/>
            <a:cs typeface="Arial" panose="020B0604020202020204" pitchFamily="34" charset="0"/>
          </a:endParaRPr>
        </a:p>
      </dgm:t>
    </dgm:pt>
    <dgm:pt modelId="{D7CADB26-2B78-4A21-AF53-F0349DA1B150}" type="parTrans" cxnId="{727FF9C9-5015-4438-A26F-1E4644172082}">
      <dgm:prSet/>
      <dgm:spPr/>
      <dgm:t>
        <a:bodyPr/>
        <a:lstStyle/>
        <a:p>
          <a:endParaRPr lang="en-US" sz="2400">
            <a:latin typeface="Arial" panose="020B0604020202020204" pitchFamily="34" charset="0"/>
            <a:cs typeface="Arial" panose="020B0604020202020204" pitchFamily="34" charset="0"/>
          </a:endParaRPr>
        </a:p>
      </dgm:t>
    </dgm:pt>
    <dgm:pt modelId="{3E711C61-F824-49BB-9B95-89223158F031}" type="sibTrans" cxnId="{727FF9C9-5015-4438-A26F-1E4644172082}">
      <dgm:prSet/>
      <dgm:spPr/>
      <dgm:t>
        <a:bodyPr/>
        <a:lstStyle/>
        <a:p>
          <a:endParaRPr lang="en-US" sz="2400">
            <a:latin typeface="Arial" panose="020B0604020202020204" pitchFamily="34" charset="0"/>
            <a:cs typeface="Arial" panose="020B0604020202020204" pitchFamily="34" charset="0"/>
          </a:endParaRPr>
        </a:p>
      </dgm:t>
    </dgm:pt>
    <dgm:pt modelId="{5DD39D44-43DD-446A-AE6E-DAEF755BCB12}">
      <dgm:prSet custT="1"/>
      <dgm:spPr/>
      <dgm:t>
        <a:bodyPr/>
        <a:lstStyle/>
        <a:p>
          <a:r>
            <a:rPr lang="vi-VN" sz="2400" b="0" dirty="0">
              <a:latin typeface="Arial" panose="020B0604020202020204" pitchFamily="34" charset="0"/>
              <a:cs typeface="Arial" panose="020B0604020202020204" pitchFamily="34" charset="0"/>
            </a:rPr>
            <a:t>Thúc đẩy chuyển đổi số trong ngành giáo dục</a:t>
          </a:r>
          <a:br>
            <a:rPr lang="en-US" sz="2400" b="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rPr>
            <a:t>T</a:t>
          </a:r>
          <a:r>
            <a:rPr lang="vi-VN" sz="2400" b="0" dirty="0">
              <a:latin typeface="Arial" panose="020B0604020202020204" pitchFamily="34" charset="0"/>
              <a:cs typeface="Arial" panose="020B0604020202020204" pitchFamily="34" charset="0"/>
            </a:rPr>
            <a:t>ăng cường sử dụng công nghệ thông tin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và</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truyền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thông</a:t>
          </a:r>
          <a:r>
            <a:rPr lang="en-US" sz="2400" b="0" dirty="0">
              <a:latin typeface="Arial" panose="020B0604020202020204" pitchFamily="34" charset="0"/>
              <a:cs typeface="Arial" panose="020B0604020202020204" pitchFamily="34" charset="0"/>
            </a:rPr>
            <a:t> </a:t>
          </a:r>
          <a:r>
            <a:rPr lang="vi-VN" sz="2400" b="0" dirty="0">
              <a:latin typeface="Arial" panose="020B0604020202020204" pitchFamily="34" charset="0"/>
              <a:cs typeface="Arial" panose="020B0604020202020204" pitchFamily="34" charset="0"/>
            </a:rPr>
            <a:t>trong dạy và học </a:t>
          </a:r>
          <a:endParaRPr lang="en-US" sz="2400" dirty="0">
            <a:latin typeface="Arial" panose="020B0604020202020204" pitchFamily="34" charset="0"/>
            <a:cs typeface="Arial" panose="020B0604020202020204" pitchFamily="34" charset="0"/>
          </a:endParaRPr>
        </a:p>
      </dgm:t>
    </dgm:pt>
    <dgm:pt modelId="{024FE62E-4003-4E7F-9149-289ABDFF8F5C}" type="parTrans" cxnId="{0326B487-C411-4691-9A89-9224BADA3475}">
      <dgm:prSet/>
      <dgm:spPr/>
      <dgm:t>
        <a:bodyPr/>
        <a:lstStyle/>
        <a:p>
          <a:endParaRPr lang="en-US" sz="2400">
            <a:latin typeface="Arial" panose="020B0604020202020204" pitchFamily="34" charset="0"/>
            <a:cs typeface="Arial" panose="020B0604020202020204" pitchFamily="34" charset="0"/>
          </a:endParaRPr>
        </a:p>
      </dgm:t>
    </dgm:pt>
    <dgm:pt modelId="{8DA5AACF-EFD5-4411-9098-015AAD12C708}" type="sibTrans" cxnId="{0326B487-C411-4691-9A89-9224BADA3475}">
      <dgm:prSet/>
      <dgm:spPr/>
      <dgm:t>
        <a:bodyPr/>
        <a:lstStyle/>
        <a:p>
          <a:endParaRPr lang="en-US" sz="2400">
            <a:latin typeface="Arial" panose="020B0604020202020204" pitchFamily="34" charset="0"/>
            <a:cs typeface="Arial" panose="020B0604020202020204" pitchFamily="34" charset="0"/>
          </a:endParaRPr>
        </a:p>
      </dgm:t>
    </dgm:pt>
    <dgm:pt modelId="{FD8C5A0A-89A4-4B51-96B0-243598CF9A44}">
      <dgm:prSet custT="1"/>
      <dgm:spPr/>
      <dgm:t>
        <a:bodyPr/>
        <a:lstStyle/>
        <a:p>
          <a:r>
            <a:rPr lang="vi-VN" sz="2400" b="0" dirty="0">
              <a:latin typeface="Arial" panose="020B0604020202020204" pitchFamily="34" charset="0"/>
              <a:cs typeface="Arial" panose="020B0604020202020204" pitchFamily="34" charset="0"/>
            </a:rPr>
            <a:t>Mở rộng cơ hội tiếp cận giáo dục cho học sinh, tạo điều kiện để học sinh được học ở mọi nơi, mọi lúc</a:t>
          </a:r>
          <a:r>
            <a:rPr lang="en-US" sz="2400" b="0" dirty="0">
              <a:latin typeface="Arial" panose="020B0604020202020204" pitchFamily="34" charset="0"/>
              <a:cs typeface="Arial" panose="020B0604020202020204" pitchFamily="34" charset="0"/>
            </a:rPr>
            <a:t> </a:t>
          </a:r>
          <a:br>
            <a:rPr lang="en-US" sz="2400" b="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sym typeface="Symbol" panose="05050102010706020507" pitchFamily="18" charset="2"/>
            </a:rPr>
            <a:t></a:t>
          </a:r>
          <a:r>
            <a:rPr lang="en-US" sz="2400" b="0" dirty="0">
              <a:latin typeface="Arial" panose="020B0604020202020204" pitchFamily="34" charset="0"/>
              <a:cs typeface="Arial" panose="020B0604020202020204" pitchFamily="34" charset="0"/>
            </a:rPr>
            <a:t> </a:t>
          </a:r>
          <a:r>
            <a:rPr lang="vi-VN" sz="2400" b="0" dirty="0">
              <a:latin typeface="Arial" panose="020B0604020202020204" pitchFamily="34" charset="0"/>
              <a:cs typeface="Arial" panose="020B0604020202020204" pitchFamily="34" charset="0"/>
            </a:rPr>
            <a:t>phát triển năng lực tự học</a:t>
          </a:r>
          <a:r>
            <a:rPr lang="en-US" sz="2400" b="0" dirty="0">
              <a:latin typeface="Arial" panose="020B0604020202020204" pitchFamily="34" charset="0"/>
              <a:cs typeface="Arial" panose="020B0604020202020204" pitchFamily="34" charset="0"/>
            </a:rPr>
            <a:t> </a:t>
          </a:r>
          <a:r>
            <a:rPr lang="vi-VN" sz="2400" b="0" dirty="0">
              <a:latin typeface="Arial" panose="020B0604020202020204" pitchFamily="34" charset="0"/>
              <a:cs typeface="Arial" panose="020B0604020202020204" pitchFamily="34" charset="0"/>
            </a:rPr>
            <a:t>của học sinh. </a:t>
          </a:r>
          <a:endParaRPr lang="en-US" sz="2400" dirty="0">
            <a:latin typeface="Arial" panose="020B0604020202020204" pitchFamily="34" charset="0"/>
            <a:cs typeface="Arial" panose="020B0604020202020204" pitchFamily="34" charset="0"/>
          </a:endParaRPr>
        </a:p>
      </dgm:t>
    </dgm:pt>
    <dgm:pt modelId="{55511F91-5379-4C66-A9E3-425FB70BE1C8}" type="parTrans" cxnId="{672D87F9-9F4D-4341-AC17-880F05D6084C}">
      <dgm:prSet/>
      <dgm:spPr/>
      <dgm:t>
        <a:bodyPr/>
        <a:lstStyle/>
        <a:p>
          <a:endParaRPr lang="en-US" sz="2400">
            <a:latin typeface="Arial" panose="020B0604020202020204" pitchFamily="34" charset="0"/>
            <a:cs typeface="Arial" panose="020B0604020202020204" pitchFamily="34" charset="0"/>
          </a:endParaRPr>
        </a:p>
      </dgm:t>
    </dgm:pt>
    <dgm:pt modelId="{262067E3-F9FD-4ABE-8AE0-A415B56B029E}" type="sibTrans" cxnId="{672D87F9-9F4D-4341-AC17-880F05D6084C}">
      <dgm:prSet/>
      <dgm:spPr/>
      <dgm:t>
        <a:bodyPr/>
        <a:lstStyle/>
        <a:p>
          <a:endParaRPr lang="en-US" sz="2400">
            <a:latin typeface="Arial" panose="020B0604020202020204" pitchFamily="34" charset="0"/>
            <a:cs typeface="Arial" panose="020B0604020202020204" pitchFamily="34" charset="0"/>
          </a:endParaRPr>
        </a:p>
      </dgm:t>
    </dgm:pt>
    <dgm:pt modelId="{AF705915-76C3-49D6-B40E-CBADE14EA4C7}" type="pres">
      <dgm:prSet presAssocID="{D67833B5-53EC-41B7-B5E5-41E80E0BC15D}" presName="linear" presStyleCnt="0">
        <dgm:presLayoutVars>
          <dgm:animLvl val="lvl"/>
          <dgm:resizeHandles val="exact"/>
        </dgm:presLayoutVars>
      </dgm:prSet>
      <dgm:spPr/>
    </dgm:pt>
    <dgm:pt modelId="{8583E597-8E67-4AB1-A647-693212153CF4}" type="pres">
      <dgm:prSet presAssocID="{F2F513EF-7489-42D7-9DA9-FF299936F172}" presName="parentText" presStyleLbl="node1" presStyleIdx="0" presStyleCnt="3">
        <dgm:presLayoutVars>
          <dgm:chMax val="0"/>
          <dgm:bulletEnabled val="1"/>
        </dgm:presLayoutVars>
      </dgm:prSet>
      <dgm:spPr/>
    </dgm:pt>
    <dgm:pt modelId="{57A5B9DB-896B-446B-AAD1-2CC5884A8008}" type="pres">
      <dgm:prSet presAssocID="{3E711C61-F824-49BB-9B95-89223158F031}" presName="spacer" presStyleCnt="0"/>
      <dgm:spPr/>
    </dgm:pt>
    <dgm:pt modelId="{24305746-096A-4AFC-9E33-5A5739AB0868}" type="pres">
      <dgm:prSet presAssocID="{5DD39D44-43DD-446A-AE6E-DAEF755BCB12}" presName="parentText" presStyleLbl="node1" presStyleIdx="1" presStyleCnt="3">
        <dgm:presLayoutVars>
          <dgm:chMax val="0"/>
          <dgm:bulletEnabled val="1"/>
        </dgm:presLayoutVars>
      </dgm:prSet>
      <dgm:spPr/>
    </dgm:pt>
    <dgm:pt modelId="{0BC1A39D-4FAA-4745-8884-B21A2F44A469}" type="pres">
      <dgm:prSet presAssocID="{8DA5AACF-EFD5-4411-9098-015AAD12C708}" presName="spacer" presStyleCnt="0"/>
      <dgm:spPr/>
    </dgm:pt>
    <dgm:pt modelId="{6D22A97F-E1E2-48A4-95C2-9AA1FA717C30}" type="pres">
      <dgm:prSet presAssocID="{FD8C5A0A-89A4-4B51-96B0-243598CF9A44}" presName="parentText" presStyleLbl="node1" presStyleIdx="2" presStyleCnt="3">
        <dgm:presLayoutVars>
          <dgm:chMax val="0"/>
          <dgm:bulletEnabled val="1"/>
        </dgm:presLayoutVars>
      </dgm:prSet>
      <dgm:spPr/>
    </dgm:pt>
  </dgm:ptLst>
  <dgm:cxnLst>
    <dgm:cxn modelId="{EA70F21E-1422-4CE1-8D9F-BB4C05660BAD}" type="presOf" srcId="{5DD39D44-43DD-446A-AE6E-DAEF755BCB12}" destId="{24305746-096A-4AFC-9E33-5A5739AB0868}" srcOrd="0" destOrd="0" presId="urn:microsoft.com/office/officeart/2005/8/layout/vList2"/>
    <dgm:cxn modelId="{D6801041-A125-4D2B-888B-9866DE480AF2}" type="presOf" srcId="{D67833B5-53EC-41B7-B5E5-41E80E0BC15D}" destId="{AF705915-76C3-49D6-B40E-CBADE14EA4C7}" srcOrd="0" destOrd="0" presId="urn:microsoft.com/office/officeart/2005/8/layout/vList2"/>
    <dgm:cxn modelId="{AE811E63-15D2-4638-B582-65A313F850B3}" type="presOf" srcId="{F2F513EF-7489-42D7-9DA9-FF299936F172}" destId="{8583E597-8E67-4AB1-A647-693212153CF4}" srcOrd="0" destOrd="0" presId="urn:microsoft.com/office/officeart/2005/8/layout/vList2"/>
    <dgm:cxn modelId="{8EC01F50-C403-43BA-B620-7F559E8FA506}" type="presOf" srcId="{FD8C5A0A-89A4-4B51-96B0-243598CF9A44}" destId="{6D22A97F-E1E2-48A4-95C2-9AA1FA717C30}" srcOrd="0" destOrd="0" presId="urn:microsoft.com/office/officeart/2005/8/layout/vList2"/>
    <dgm:cxn modelId="{0326B487-C411-4691-9A89-9224BADA3475}" srcId="{D67833B5-53EC-41B7-B5E5-41E80E0BC15D}" destId="{5DD39D44-43DD-446A-AE6E-DAEF755BCB12}" srcOrd="1" destOrd="0" parTransId="{024FE62E-4003-4E7F-9149-289ABDFF8F5C}" sibTransId="{8DA5AACF-EFD5-4411-9098-015AAD12C708}"/>
    <dgm:cxn modelId="{727FF9C9-5015-4438-A26F-1E4644172082}" srcId="{D67833B5-53EC-41B7-B5E5-41E80E0BC15D}" destId="{F2F513EF-7489-42D7-9DA9-FF299936F172}" srcOrd="0" destOrd="0" parTransId="{D7CADB26-2B78-4A21-AF53-F0349DA1B150}" sibTransId="{3E711C61-F824-49BB-9B95-89223158F031}"/>
    <dgm:cxn modelId="{672D87F9-9F4D-4341-AC17-880F05D6084C}" srcId="{D67833B5-53EC-41B7-B5E5-41E80E0BC15D}" destId="{FD8C5A0A-89A4-4B51-96B0-243598CF9A44}" srcOrd="2" destOrd="0" parTransId="{55511F91-5379-4C66-A9E3-425FB70BE1C8}" sibTransId="{262067E3-F9FD-4ABE-8AE0-A415B56B029E}"/>
    <dgm:cxn modelId="{5083007C-8288-427E-B7EB-339C737B4F96}" type="presParOf" srcId="{AF705915-76C3-49D6-B40E-CBADE14EA4C7}" destId="{8583E597-8E67-4AB1-A647-693212153CF4}" srcOrd="0" destOrd="0" presId="urn:microsoft.com/office/officeart/2005/8/layout/vList2"/>
    <dgm:cxn modelId="{F30959F8-6E1A-46E6-80A4-F9C39945369C}" type="presParOf" srcId="{AF705915-76C3-49D6-B40E-CBADE14EA4C7}" destId="{57A5B9DB-896B-446B-AAD1-2CC5884A8008}" srcOrd="1" destOrd="0" presId="urn:microsoft.com/office/officeart/2005/8/layout/vList2"/>
    <dgm:cxn modelId="{82A629B8-D51D-4E17-8A8D-2C55D1E26351}" type="presParOf" srcId="{AF705915-76C3-49D6-B40E-CBADE14EA4C7}" destId="{24305746-096A-4AFC-9E33-5A5739AB0868}" srcOrd="2" destOrd="0" presId="urn:microsoft.com/office/officeart/2005/8/layout/vList2"/>
    <dgm:cxn modelId="{D6045B9A-05A9-41C2-8048-F508BB3C9B25}" type="presParOf" srcId="{AF705915-76C3-49D6-B40E-CBADE14EA4C7}" destId="{0BC1A39D-4FAA-4745-8884-B21A2F44A469}" srcOrd="3" destOrd="0" presId="urn:microsoft.com/office/officeart/2005/8/layout/vList2"/>
    <dgm:cxn modelId="{E1D5FA93-9BD8-427F-B1F6-009E4E43E81D}" type="presParOf" srcId="{AF705915-76C3-49D6-B40E-CBADE14EA4C7}" destId="{6D22A97F-E1E2-48A4-95C2-9AA1FA717C3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858AD5-68B7-4E19-A3C9-C7886AF3D49B}" type="doc">
      <dgm:prSet loTypeId="urn:microsoft.com/office/officeart/2005/8/layout/pList2" loCatId="list" qsTypeId="urn:microsoft.com/office/officeart/2005/8/quickstyle/simple1" qsCatId="simple" csTypeId="urn:microsoft.com/office/officeart/2005/8/colors/colorful4" csCatId="colorful" phldr="1"/>
      <dgm:spPr/>
      <dgm:t>
        <a:bodyPr/>
        <a:lstStyle/>
        <a:p>
          <a:endParaRPr lang="en-US"/>
        </a:p>
      </dgm:t>
    </dgm:pt>
    <dgm:pt modelId="{C30707EC-130F-4EC8-92FF-27948DCA6F66}">
      <dgm:prSet custT="1"/>
      <dgm:spPr/>
      <dgm:t>
        <a:bodyPr/>
        <a:lstStyle/>
        <a:p>
          <a:r>
            <a:rPr lang="vi-VN" sz="2200" b="1" dirty="0">
              <a:latin typeface="Arial" panose="020B0604020202020204" pitchFamily="34" charset="0"/>
              <a:cs typeface="Arial" panose="020B0604020202020204" pitchFamily="34" charset="0"/>
            </a:rPr>
            <a:t>Nội dung </a:t>
          </a:r>
          <a:br>
            <a:rPr lang="en-US" sz="2200" b="1" dirty="0">
              <a:latin typeface="Arial" panose="020B0604020202020204" pitchFamily="34" charset="0"/>
              <a:cs typeface="Arial" panose="020B0604020202020204" pitchFamily="34" charset="0"/>
            </a:rPr>
          </a:br>
          <a:r>
            <a:rPr lang="vi-VN" sz="2200" b="0" dirty="0">
              <a:latin typeface="Arial" panose="020B0604020202020204" pitchFamily="34" charset="0"/>
              <a:cs typeface="Arial" panose="020B0604020202020204" pitchFamily="34" charset="0"/>
            </a:rPr>
            <a:t>phải đáp ứng </a:t>
          </a:r>
          <a:br>
            <a:rPr lang="en-US" sz="2200" b="0" dirty="0">
              <a:latin typeface="Arial" panose="020B0604020202020204" pitchFamily="34" charset="0"/>
              <a:cs typeface="Arial" panose="020B0604020202020204" pitchFamily="34" charset="0"/>
            </a:rPr>
          </a:br>
          <a:r>
            <a:rPr lang="vi-VN" sz="2200" b="1" dirty="0">
              <a:latin typeface="Arial" panose="020B0604020202020204" pitchFamily="34" charset="0"/>
              <a:cs typeface="Arial" panose="020B0604020202020204" pitchFamily="34" charset="0"/>
            </a:rPr>
            <a:t>mức độ cần đạt </a:t>
          </a:r>
          <a:r>
            <a:rPr lang="vi-VN" sz="2200" b="0" dirty="0">
              <a:latin typeface="Arial" panose="020B0604020202020204" pitchFamily="34" charset="0"/>
              <a:cs typeface="Arial" panose="020B0604020202020204" pitchFamily="34" charset="0"/>
            </a:rPr>
            <a:t>hoặc </a:t>
          </a:r>
          <a:r>
            <a:rPr lang="vi-VN" sz="2200" b="1" dirty="0">
              <a:latin typeface="Arial" panose="020B0604020202020204" pitchFamily="34" charset="0"/>
              <a:cs typeface="Arial" panose="020B0604020202020204" pitchFamily="34" charset="0"/>
            </a:rPr>
            <a:t>yêu cầu cần đạt </a:t>
          </a:r>
          <a:br>
            <a:rPr lang="en-US" sz="2200" b="1" dirty="0">
              <a:latin typeface="Arial" panose="020B0604020202020204" pitchFamily="34" charset="0"/>
              <a:cs typeface="Arial" panose="020B0604020202020204" pitchFamily="34" charset="0"/>
            </a:rPr>
          </a:br>
          <a:r>
            <a:rPr lang="vi-VN" sz="2200" b="0" dirty="0">
              <a:latin typeface="Arial" panose="020B0604020202020204" pitchFamily="34" charset="0"/>
              <a:cs typeface="Arial" panose="020B0604020202020204" pitchFamily="34" charset="0"/>
            </a:rPr>
            <a:t>của </a:t>
          </a:r>
          <a:r>
            <a:rPr lang="en-US" sz="2200" b="0" dirty="0">
              <a:latin typeface="Arial" panose="020B0604020202020204" pitchFamily="34" charset="0"/>
              <a:cs typeface="Arial" panose="020B0604020202020204" pitchFamily="34" charset="0"/>
            </a:rPr>
            <a:t>CT GDPT</a:t>
          </a:r>
          <a:r>
            <a:rPr lang="vi-VN" sz="2200" b="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dgm:t>
    </dgm:pt>
    <dgm:pt modelId="{DC94DE65-1BFB-4432-87A0-8C993687E3D0}" type="parTrans" cxnId="{BCCEF6DA-548D-4C50-BDAE-34F9B3C028D3}">
      <dgm:prSet/>
      <dgm:spPr/>
      <dgm:t>
        <a:bodyPr/>
        <a:lstStyle/>
        <a:p>
          <a:endParaRPr lang="en-US" sz="2200">
            <a:latin typeface="Arial" panose="020B0604020202020204" pitchFamily="34" charset="0"/>
            <a:cs typeface="Arial" panose="020B0604020202020204" pitchFamily="34" charset="0"/>
          </a:endParaRPr>
        </a:p>
      </dgm:t>
    </dgm:pt>
    <dgm:pt modelId="{B5576597-EB34-401B-9F7E-50F21253765B}" type="sibTrans" cxnId="{BCCEF6DA-548D-4C50-BDAE-34F9B3C028D3}">
      <dgm:prSet/>
      <dgm:spPr/>
      <dgm:t>
        <a:bodyPr/>
        <a:lstStyle/>
        <a:p>
          <a:endParaRPr lang="en-US" sz="2200">
            <a:latin typeface="Arial" panose="020B0604020202020204" pitchFamily="34" charset="0"/>
            <a:cs typeface="Arial" panose="020B0604020202020204" pitchFamily="34" charset="0"/>
          </a:endParaRPr>
        </a:p>
      </dgm:t>
    </dgm:pt>
    <dgm:pt modelId="{53922A17-F030-49D5-A08D-9E192FCF49AD}">
      <dgm:prSet custT="1"/>
      <dgm:spPr/>
      <dgm:t>
        <a:bodyPr lIns="0" rIns="0"/>
        <a:lstStyle/>
        <a:p>
          <a:r>
            <a:rPr lang="en-US" sz="2200" b="1" dirty="0">
              <a:latin typeface="Arial" panose="020B0604020202020204" pitchFamily="34" charset="0"/>
              <a:cs typeface="Arial" panose="020B0604020202020204" pitchFamily="34" charset="0"/>
            </a:rPr>
            <a:t>Đ</a:t>
          </a:r>
          <a:r>
            <a:rPr lang="vi-VN" sz="2200" b="1" dirty="0">
              <a:latin typeface="Arial" panose="020B0604020202020204" pitchFamily="34" charset="0"/>
              <a:cs typeface="Arial" panose="020B0604020202020204" pitchFamily="34" charset="0"/>
            </a:rPr>
            <a:t>ảm bảo </a:t>
          </a:r>
          <a:r>
            <a:rPr lang="vi-VN" sz="2200" b="1" dirty="0">
              <a:solidFill>
                <a:srgbClr val="FFFF00"/>
              </a:solidFill>
              <a:latin typeface="Arial" panose="020B0604020202020204" pitchFamily="34" charset="0"/>
              <a:cs typeface="Arial" panose="020B0604020202020204" pitchFamily="34" charset="0"/>
            </a:rPr>
            <a:t>sự tương tác </a:t>
          </a:r>
          <a:r>
            <a:rPr lang="vi-VN" sz="2200" b="0" dirty="0">
              <a:latin typeface="Arial" panose="020B0604020202020204" pitchFamily="34" charset="0"/>
              <a:cs typeface="Arial" panose="020B0604020202020204" pitchFamily="34" charset="0"/>
            </a:rPr>
            <a:t>giữa </a:t>
          </a:r>
          <a:br>
            <a:rPr lang="en-US" sz="2200" b="0" dirty="0">
              <a:latin typeface="Arial" panose="020B0604020202020204" pitchFamily="34" charset="0"/>
              <a:cs typeface="Arial" panose="020B0604020202020204" pitchFamily="34" charset="0"/>
            </a:rPr>
          </a:br>
          <a:r>
            <a:rPr lang="vi-VN" sz="2200" b="0" dirty="0">
              <a:latin typeface="Arial" panose="020B0604020202020204" pitchFamily="34" charset="0"/>
              <a:cs typeface="Arial" panose="020B0604020202020204" pitchFamily="34" charset="0"/>
            </a:rPr>
            <a:t>giáo viên với người học, người học với người học </a:t>
          </a:r>
          <a:br>
            <a:rPr lang="en-US" sz="2200" b="0" dirty="0">
              <a:latin typeface="Arial" panose="020B0604020202020204" pitchFamily="34" charset="0"/>
              <a:cs typeface="Arial" panose="020B0604020202020204" pitchFamily="34" charset="0"/>
            </a:rPr>
          </a:br>
          <a:r>
            <a:rPr lang="vi-VN" sz="2200" b="0" dirty="0">
              <a:latin typeface="Arial" panose="020B0604020202020204" pitchFamily="34" charset="0"/>
              <a:cs typeface="Arial" panose="020B0604020202020204" pitchFamily="34" charset="0"/>
            </a:rPr>
            <a:t>và </a:t>
          </a:r>
          <a:br>
            <a:rPr lang="en-US" sz="2200" b="0" dirty="0">
              <a:latin typeface="Arial" panose="020B0604020202020204" pitchFamily="34" charset="0"/>
              <a:cs typeface="Arial" panose="020B0604020202020204" pitchFamily="34" charset="0"/>
            </a:rPr>
          </a:br>
          <a:r>
            <a:rPr lang="vi-VN" sz="2200" b="0" dirty="0">
              <a:latin typeface="Arial" panose="020B0604020202020204" pitchFamily="34" charset="0"/>
              <a:cs typeface="Arial" panose="020B0604020202020204" pitchFamily="34" charset="0"/>
            </a:rPr>
            <a:t>giáo viên phải </a:t>
          </a:r>
          <a:br>
            <a:rPr lang="en-US" sz="2200" b="0" dirty="0">
              <a:latin typeface="Arial" panose="020B0604020202020204" pitchFamily="34" charset="0"/>
              <a:cs typeface="Arial" panose="020B0604020202020204" pitchFamily="34" charset="0"/>
            </a:rPr>
          </a:br>
          <a:r>
            <a:rPr lang="vi-VN" sz="2200" b="1" dirty="0">
              <a:latin typeface="Arial" panose="020B0604020202020204" pitchFamily="34" charset="0"/>
              <a:cs typeface="Arial" panose="020B0604020202020204" pitchFamily="34" charset="0"/>
            </a:rPr>
            <a:t>giám sát được toàn bộ </a:t>
          </a:r>
          <a:r>
            <a:rPr lang="vi-VN" sz="2200" b="0" dirty="0">
              <a:latin typeface="Arial" panose="020B0604020202020204" pitchFamily="34" charset="0"/>
              <a:cs typeface="Arial" panose="020B0604020202020204" pitchFamily="34" charset="0"/>
            </a:rPr>
            <a:t>quá trình học tập này.</a:t>
          </a:r>
          <a:endParaRPr lang="en-US" sz="2200" dirty="0">
            <a:latin typeface="Arial" panose="020B0604020202020204" pitchFamily="34" charset="0"/>
            <a:cs typeface="Arial" panose="020B0604020202020204" pitchFamily="34" charset="0"/>
          </a:endParaRPr>
        </a:p>
      </dgm:t>
    </dgm:pt>
    <dgm:pt modelId="{F906C289-81E3-40EE-BC5B-31ED2B62B168}" type="parTrans" cxnId="{EB251AF7-62E4-427A-86DE-293C7DADF8A2}">
      <dgm:prSet/>
      <dgm:spPr/>
      <dgm:t>
        <a:bodyPr/>
        <a:lstStyle/>
        <a:p>
          <a:endParaRPr lang="en-US" sz="2200">
            <a:latin typeface="Arial" panose="020B0604020202020204" pitchFamily="34" charset="0"/>
            <a:cs typeface="Arial" panose="020B0604020202020204" pitchFamily="34" charset="0"/>
          </a:endParaRPr>
        </a:p>
      </dgm:t>
    </dgm:pt>
    <dgm:pt modelId="{A74A696C-CB0B-4AFD-9C5B-1C1F0714F938}" type="sibTrans" cxnId="{EB251AF7-62E4-427A-86DE-293C7DADF8A2}">
      <dgm:prSet/>
      <dgm:spPr/>
      <dgm:t>
        <a:bodyPr/>
        <a:lstStyle/>
        <a:p>
          <a:endParaRPr lang="en-US" sz="2200">
            <a:latin typeface="Arial" panose="020B0604020202020204" pitchFamily="34" charset="0"/>
            <a:cs typeface="Arial" panose="020B0604020202020204" pitchFamily="34" charset="0"/>
          </a:endParaRPr>
        </a:p>
      </dgm:t>
    </dgm:pt>
    <dgm:pt modelId="{1D950B9D-3808-48CD-9344-87D5B13476E5}">
      <dgm:prSet custT="1"/>
      <dgm:spPr/>
      <dgm:t>
        <a:bodyPr/>
        <a:lstStyle/>
        <a:p>
          <a:pPr algn="ctr"/>
          <a:r>
            <a:rPr lang="vi-VN" sz="2200" b="1" dirty="0">
              <a:latin typeface="Arial" panose="020B0604020202020204" pitchFamily="34" charset="0"/>
              <a:cs typeface="Arial" panose="020B0604020202020204" pitchFamily="34" charset="0"/>
            </a:rPr>
            <a:t>Tuân thủ các quy định </a:t>
          </a:r>
          <a:r>
            <a:rPr lang="vi-VN" sz="2200" b="0" dirty="0">
              <a:latin typeface="Arial" panose="020B0604020202020204" pitchFamily="34" charset="0"/>
              <a:cs typeface="Arial" panose="020B0604020202020204" pitchFamily="34" charset="0"/>
            </a:rPr>
            <a:t>hiện hành</a:t>
          </a:r>
          <a:r>
            <a:rPr lang="en-US" sz="2200" b="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dgm:t>
    </dgm:pt>
    <dgm:pt modelId="{B249F697-A608-4B0C-A64A-15D30DC8DA50}" type="parTrans" cxnId="{69388B0B-139A-4314-8CC1-45932731D0FD}">
      <dgm:prSet/>
      <dgm:spPr/>
      <dgm:t>
        <a:bodyPr/>
        <a:lstStyle/>
        <a:p>
          <a:endParaRPr lang="en-US" sz="2200">
            <a:latin typeface="Arial" panose="020B0604020202020204" pitchFamily="34" charset="0"/>
            <a:cs typeface="Arial" panose="020B0604020202020204" pitchFamily="34" charset="0"/>
          </a:endParaRPr>
        </a:p>
      </dgm:t>
    </dgm:pt>
    <dgm:pt modelId="{3A238B0F-CF44-4AA5-B223-14930463AEC7}" type="sibTrans" cxnId="{69388B0B-139A-4314-8CC1-45932731D0FD}">
      <dgm:prSet/>
      <dgm:spPr/>
      <dgm:t>
        <a:bodyPr/>
        <a:lstStyle/>
        <a:p>
          <a:endParaRPr lang="en-US" sz="2200">
            <a:latin typeface="Arial" panose="020B0604020202020204" pitchFamily="34" charset="0"/>
            <a:cs typeface="Arial" panose="020B0604020202020204" pitchFamily="34" charset="0"/>
          </a:endParaRPr>
        </a:p>
      </dgm:t>
    </dgm:pt>
    <dgm:pt modelId="{CEA20CE4-55D9-451C-A40D-F49E63511614}">
      <dgm:prSet custT="1"/>
      <dgm:spPr/>
      <dgm:t>
        <a:bodyPr/>
        <a:lstStyle/>
        <a:p>
          <a:pPr algn="l"/>
          <a:r>
            <a:rPr lang="en-US" sz="2200" b="0" dirty="0">
              <a:latin typeface="Arial" panose="020B0604020202020204" pitchFamily="34" charset="0"/>
              <a:cs typeface="Arial" panose="020B0604020202020204" pitchFamily="34" charset="0"/>
            </a:rPr>
            <a:t>An </a:t>
          </a:r>
          <a:r>
            <a:rPr lang="vi-VN" sz="2200" b="0" dirty="0">
              <a:latin typeface="Arial" panose="020B0604020202020204" pitchFamily="34" charset="0"/>
              <a:cs typeface="Arial" panose="020B0604020202020204" pitchFamily="34" charset="0"/>
            </a:rPr>
            <a:t>toàn thông tin</a:t>
          </a:r>
          <a:r>
            <a:rPr lang="en-US" sz="2200" b="0" dirty="0">
              <a:latin typeface="Arial" panose="020B0604020202020204" pitchFamily="34" charset="0"/>
              <a:cs typeface="Arial" panose="020B0604020202020204" pitchFamily="34" charset="0"/>
            </a:rPr>
            <a:t>;</a:t>
          </a:r>
          <a:r>
            <a:rPr lang="vi-VN" sz="2200" b="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dgm:t>
    </dgm:pt>
    <dgm:pt modelId="{1E89CC77-6C37-4503-BFBA-04068591F4AE}" type="parTrans" cxnId="{EEAD0BDC-1764-4171-A664-9775B0B3FFC9}">
      <dgm:prSet/>
      <dgm:spPr/>
      <dgm:t>
        <a:bodyPr/>
        <a:lstStyle/>
        <a:p>
          <a:endParaRPr lang="en-US" sz="2200">
            <a:latin typeface="Arial" panose="020B0604020202020204" pitchFamily="34" charset="0"/>
            <a:cs typeface="Arial" panose="020B0604020202020204" pitchFamily="34" charset="0"/>
          </a:endParaRPr>
        </a:p>
      </dgm:t>
    </dgm:pt>
    <dgm:pt modelId="{E6866BE5-27AB-4B84-824A-6CA56927C17B}" type="sibTrans" cxnId="{EEAD0BDC-1764-4171-A664-9775B0B3FFC9}">
      <dgm:prSet/>
      <dgm:spPr/>
      <dgm:t>
        <a:bodyPr/>
        <a:lstStyle/>
        <a:p>
          <a:endParaRPr lang="en-US" sz="2200">
            <a:latin typeface="Arial" panose="020B0604020202020204" pitchFamily="34" charset="0"/>
            <a:cs typeface="Arial" panose="020B0604020202020204" pitchFamily="34" charset="0"/>
          </a:endParaRPr>
        </a:p>
      </dgm:t>
    </dgm:pt>
    <dgm:pt modelId="{06DD4F3B-DF5B-4610-9580-ECFB91E512C8}">
      <dgm:prSet custT="1"/>
      <dgm:spPr/>
      <dgm:t>
        <a:bodyPr/>
        <a:lstStyle/>
        <a:p>
          <a:pPr algn="l"/>
          <a:r>
            <a:rPr lang="en-US" sz="2200" b="0" dirty="0">
              <a:latin typeface="Arial" panose="020B0604020202020204" pitchFamily="34" charset="0"/>
              <a:cs typeface="Arial" panose="020B0604020202020204" pitchFamily="34" charset="0"/>
            </a:rPr>
            <a:t>Q</a:t>
          </a:r>
          <a:r>
            <a:rPr lang="vi-VN" sz="2200" b="0" dirty="0">
              <a:latin typeface="Arial" panose="020B0604020202020204" pitchFamily="34" charset="0"/>
              <a:cs typeface="Arial" panose="020B0604020202020204" pitchFamily="34" charset="0"/>
            </a:rPr>
            <a:t>uản lý, dữ liệu, thông tin cá nhân</a:t>
          </a:r>
          <a:r>
            <a:rPr lang="en-US" sz="2200" b="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dgm:t>
    </dgm:pt>
    <dgm:pt modelId="{0038DC29-3125-4E26-BBE9-DF24DE9C6B0E}" type="parTrans" cxnId="{495CD302-829B-4D04-8539-4146908C5E38}">
      <dgm:prSet/>
      <dgm:spPr/>
      <dgm:t>
        <a:bodyPr/>
        <a:lstStyle/>
        <a:p>
          <a:endParaRPr lang="en-US" sz="2200">
            <a:latin typeface="Arial" panose="020B0604020202020204" pitchFamily="34" charset="0"/>
            <a:cs typeface="Arial" panose="020B0604020202020204" pitchFamily="34" charset="0"/>
          </a:endParaRPr>
        </a:p>
      </dgm:t>
    </dgm:pt>
    <dgm:pt modelId="{28F0C5EA-A297-4F7D-BB78-D9277F51004F}" type="sibTrans" cxnId="{495CD302-829B-4D04-8539-4146908C5E38}">
      <dgm:prSet/>
      <dgm:spPr/>
      <dgm:t>
        <a:bodyPr/>
        <a:lstStyle/>
        <a:p>
          <a:endParaRPr lang="en-US" sz="2200">
            <a:latin typeface="Arial" panose="020B0604020202020204" pitchFamily="34" charset="0"/>
            <a:cs typeface="Arial" panose="020B0604020202020204" pitchFamily="34" charset="0"/>
          </a:endParaRPr>
        </a:p>
      </dgm:t>
    </dgm:pt>
    <dgm:pt modelId="{8291A36B-6AB7-461D-81B1-A684BD4FED0D}">
      <dgm:prSet custT="1"/>
      <dgm:spPr/>
      <dgm:t>
        <a:bodyPr/>
        <a:lstStyle/>
        <a:p>
          <a:pPr algn="l"/>
          <a:r>
            <a:rPr lang="en-US" sz="2200" b="0">
              <a:latin typeface="Arial" panose="020B0604020202020204" pitchFamily="34" charset="0"/>
              <a:cs typeface="Arial" panose="020B0604020202020204" pitchFamily="34" charset="0"/>
            </a:rPr>
            <a:t>Luật s</a:t>
          </a:r>
          <a:r>
            <a:rPr lang="vi-VN" sz="2200" b="0">
              <a:latin typeface="Arial" panose="020B0604020202020204" pitchFamily="34" charset="0"/>
              <a:cs typeface="Arial" panose="020B0604020202020204" pitchFamily="34" charset="0"/>
            </a:rPr>
            <a:t>ở hữu trí tuệ</a:t>
          </a:r>
          <a:r>
            <a:rPr lang="en-US" sz="2200" b="0">
              <a:latin typeface="Arial" panose="020B060402020202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dgm:t>
    </dgm:pt>
    <dgm:pt modelId="{05FF7540-8491-4DCF-9974-E2D7249C998B}" type="parTrans" cxnId="{346C721A-3B86-4D99-A703-40C4E882763E}">
      <dgm:prSet/>
      <dgm:spPr/>
      <dgm:t>
        <a:bodyPr/>
        <a:lstStyle/>
        <a:p>
          <a:endParaRPr lang="en-US" sz="2200">
            <a:latin typeface="Arial" panose="020B0604020202020204" pitchFamily="34" charset="0"/>
            <a:cs typeface="Arial" panose="020B0604020202020204" pitchFamily="34" charset="0"/>
          </a:endParaRPr>
        </a:p>
      </dgm:t>
    </dgm:pt>
    <dgm:pt modelId="{1FFFE542-0709-443F-933C-EDC343D67037}" type="sibTrans" cxnId="{346C721A-3B86-4D99-A703-40C4E882763E}">
      <dgm:prSet/>
      <dgm:spPr/>
      <dgm:t>
        <a:bodyPr/>
        <a:lstStyle/>
        <a:p>
          <a:endParaRPr lang="en-US" sz="2200">
            <a:latin typeface="Arial" panose="020B0604020202020204" pitchFamily="34" charset="0"/>
            <a:cs typeface="Arial" panose="020B0604020202020204" pitchFamily="34" charset="0"/>
          </a:endParaRPr>
        </a:p>
      </dgm:t>
    </dgm:pt>
    <dgm:pt modelId="{6EA27445-FAFC-4475-B1A1-BC48029CCC93}" type="pres">
      <dgm:prSet presAssocID="{68858AD5-68B7-4E19-A3C9-C7886AF3D49B}" presName="Name0" presStyleCnt="0">
        <dgm:presLayoutVars>
          <dgm:dir/>
          <dgm:resizeHandles val="exact"/>
        </dgm:presLayoutVars>
      </dgm:prSet>
      <dgm:spPr/>
    </dgm:pt>
    <dgm:pt modelId="{101DC496-2053-4DA2-B80C-AB06AA641FBF}" type="pres">
      <dgm:prSet presAssocID="{68858AD5-68B7-4E19-A3C9-C7886AF3D49B}" presName="bkgdShp" presStyleLbl="alignAccFollowNode1" presStyleIdx="0" presStyleCnt="1"/>
      <dgm:spPr/>
    </dgm:pt>
    <dgm:pt modelId="{062E7CBA-48D3-4A0E-BEBD-DCC59D56F2B6}" type="pres">
      <dgm:prSet presAssocID="{68858AD5-68B7-4E19-A3C9-C7886AF3D49B}" presName="linComp" presStyleCnt="0"/>
      <dgm:spPr/>
    </dgm:pt>
    <dgm:pt modelId="{1579B33A-9310-4C78-9609-41DD96B7B69E}" type="pres">
      <dgm:prSet presAssocID="{C30707EC-130F-4EC8-92FF-27948DCA6F66}" presName="compNode" presStyleCnt="0"/>
      <dgm:spPr/>
    </dgm:pt>
    <dgm:pt modelId="{8073C6DA-660F-4C85-8ADB-9E037679945F}" type="pres">
      <dgm:prSet presAssocID="{C30707EC-130F-4EC8-92FF-27948DCA6F66}" presName="node" presStyleLbl="node1" presStyleIdx="0" presStyleCnt="3">
        <dgm:presLayoutVars>
          <dgm:bulletEnabled val="1"/>
        </dgm:presLayoutVars>
      </dgm:prSet>
      <dgm:spPr/>
    </dgm:pt>
    <dgm:pt modelId="{847EB489-CA82-4C58-BC2C-16FC8819CD4D}" type="pres">
      <dgm:prSet presAssocID="{C30707EC-130F-4EC8-92FF-27948DCA6F66}" presName="invisiNode" presStyleLbl="node1" presStyleIdx="0" presStyleCnt="3"/>
      <dgm:spPr/>
    </dgm:pt>
    <dgm:pt modelId="{2A2B5720-52EC-4855-A827-1A467964B347}" type="pres">
      <dgm:prSet presAssocID="{C30707EC-130F-4EC8-92FF-27948DCA6F66}"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dgm:spPr>
    </dgm:pt>
    <dgm:pt modelId="{D3579B10-D3BF-4F48-8EC0-47753ADFD2A0}" type="pres">
      <dgm:prSet presAssocID="{B5576597-EB34-401B-9F7E-50F21253765B}" presName="sibTrans" presStyleLbl="sibTrans2D1" presStyleIdx="0" presStyleCnt="0"/>
      <dgm:spPr/>
    </dgm:pt>
    <dgm:pt modelId="{ACB406FE-313E-40CF-9BFE-2FB6FA0B934A}" type="pres">
      <dgm:prSet presAssocID="{53922A17-F030-49D5-A08D-9E192FCF49AD}" presName="compNode" presStyleCnt="0"/>
      <dgm:spPr/>
    </dgm:pt>
    <dgm:pt modelId="{39E4E305-F39D-44C1-AC93-7B5D396DB949}" type="pres">
      <dgm:prSet presAssocID="{53922A17-F030-49D5-A08D-9E192FCF49AD}" presName="node" presStyleLbl="node1" presStyleIdx="1" presStyleCnt="3">
        <dgm:presLayoutVars>
          <dgm:bulletEnabled val="1"/>
        </dgm:presLayoutVars>
      </dgm:prSet>
      <dgm:spPr/>
    </dgm:pt>
    <dgm:pt modelId="{EF983393-4B9D-44A2-A25D-A9C43D73DCC7}" type="pres">
      <dgm:prSet presAssocID="{53922A17-F030-49D5-A08D-9E192FCF49AD}" presName="invisiNode" presStyleLbl="node1" presStyleIdx="1" presStyleCnt="3"/>
      <dgm:spPr/>
    </dgm:pt>
    <dgm:pt modelId="{E4494541-7830-4C7F-813C-BF002C8A4D87}" type="pres">
      <dgm:prSet presAssocID="{53922A17-F030-49D5-A08D-9E192FCF49AD}"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A9FCAF0B-7371-4D1B-A409-DC94BCABD38B}" type="pres">
      <dgm:prSet presAssocID="{A74A696C-CB0B-4AFD-9C5B-1C1F0714F938}" presName="sibTrans" presStyleLbl="sibTrans2D1" presStyleIdx="0" presStyleCnt="0"/>
      <dgm:spPr/>
    </dgm:pt>
    <dgm:pt modelId="{CBC7A510-B95C-450A-BBBA-84752D7E3E5F}" type="pres">
      <dgm:prSet presAssocID="{1D950B9D-3808-48CD-9344-87D5B13476E5}" presName="compNode" presStyleCnt="0"/>
      <dgm:spPr/>
    </dgm:pt>
    <dgm:pt modelId="{AEAE551E-E5ED-4634-8475-A23475745EED}" type="pres">
      <dgm:prSet presAssocID="{1D950B9D-3808-48CD-9344-87D5B13476E5}" presName="node" presStyleLbl="node1" presStyleIdx="2" presStyleCnt="3">
        <dgm:presLayoutVars>
          <dgm:bulletEnabled val="1"/>
        </dgm:presLayoutVars>
      </dgm:prSet>
      <dgm:spPr/>
    </dgm:pt>
    <dgm:pt modelId="{E5197955-EDC3-4418-B8F8-B59CA4EACDC7}" type="pres">
      <dgm:prSet presAssocID="{1D950B9D-3808-48CD-9344-87D5B13476E5}" presName="invisiNode" presStyleLbl="node1" presStyleIdx="2" presStyleCnt="3"/>
      <dgm:spPr/>
    </dgm:pt>
    <dgm:pt modelId="{120A39F1-F58F-47B2-A5B8-FB38CC6E45BD}" type="pres">
      <dgm:prSet presAssocID="{1D950B9D-3808-48CD-9344-87D5B13476E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dgm:spPr>
    </dgm:pt>
  </dgm:ptLst>
  <dgm:cxnLst>
    <dgm:cxn modelId="{495CD302-829B-4D04-8539-4146908C5E38}" srcId="{1D950B9D-3808-48CD-9344-87D5B13476E5}" destId="{06DD4F3B-DF5B-4610-9580-ECFB91E512C8}" srcOrd="1" destOrd="0" parTransId="{0038DC29-3125-4E26-BBE9-DF24DE9C6B0E}" sibTransId="{28F0C5EA-A297-4F7D-BB78-D9277F51004F}"/>
    <dgm:cxn modelId="{69388B0B-139A-4314-8CC1-45932731D0FD}" srcId="{68858AD5-68B7-4E19-A3C9-C7886AF3D49B}" destId="{1D950B9D-3808-48CD-9344-87D5B13476E5}" srcOrd="2" destOrd="0" parTransId="{B249F697-A608-4B0C-A64A-15D30DC8DA50}" sibTransId="{3A238B0F-CF44-4AA5-B223-14930463AEC7}"/>
    <dgm:cxn modelId="{346C721A-3B86-4D99-A703-40C4E882763E}" srcId="{1D950B9D-3808-48CD-9344-87D5B13476E5}" destId="{8291A36B-6AB7-461D-81B1-A684BD4FED0D}" srcOrd="2" destOrd="0" parTransId="{05FF7540-8491-4DCF-9974-E2D7249C998B}" sibTransId="{1FFFE542-0709-443F-933C-EDC343D67037}"/>
    <dgm:cxn modelId="{4EE8A61F-3B76-4890-BDFA-A46D286DEB17}" type="presOf" srcId="{8291A36B-6AB7-461D-81B1-A684BD4FED0D}" destId="{AEAE551E-E5ED-4634-8475-A23475745EED}" srcOrd="0" destOrd="3" presId="urn:microsoft.com/office/officeart/2005/8/layout/pList2"/>
    <dgm:cxn modelId="{76A0102B-B6B4-4B5D-9BA5-5C8F977FE79D}" type="presOf" srcId="{06DD4F3B-DF5B-4610-9580-ECFB91E512C8}" destId="{AEAE551E-E5ED-4634-8475-A23475745EED}" srcOrd="0" destOrd="2" presId="urn:microsoft.com/office/officeart/2005/8/layout/pList2"/>
    <dgm:cxn modelId="{CE066B40-862E-460E-B9C4-9E970182E93F}" type="presOf" srcId="{C30707EC-130F-4EC8-92FF-27948DCA6F66}" destId="{8073C6DA-660F-4C85-8ADB-9E037679945F}" srcOrd="0" destOrd="0" presId="urn:microsoft.com/office/officeart/2005/8/layout/pList2"/>
    <dgm:cxn modelId="{BA9A2841-255A-424E-B01F-CDB3D395D8CC}" type="presOf" srcId="{53922A17-F030-49D5-A08D-9E192FCF49AD}" destId="{39E4E305-F39D-44C1-AC93-7B5D396DB949}" srcOrd="0" destOrd="0" presId="urn:microsoft.com/office/officeart/2005/8/layout/pList2"/>
    <dgm:cxn modelId="{D6550F73-C5E0-4F1F-9223-62B1F2571018}" type="presOf" srcId="{CEA20CE4-55D9-451C-A40D-F49E63511614}" destId="{AEAE551E-E5ED-4634-8475-A23475745EED}" srcOrd="0" destOrd="1" presId="urn:microsoft.com/office/officeart/2005/8/layout/pList2"/>
    <dgm:cxn modelId="{155CDA77-67A4-4194-BF6F-3591CA61D54B}" type="presOf" srcId="{68858AD5-68B7-4E19-A3C9-C7886AF3D49B}" destId="{6EA27445-FAFC-4475-B1A1-BC48029CCC93}" srcOrd="0" destOrd="0" presId="urn:microsoft.com/office/officeart/2005/8/layout/pList2"/>
    <dgm:cxn modelId="{C599BA89-7E49-4E0A-AA4D-BE2B7EA6A10D}" type="presOf" srcId="{B5576597-EB34-401B-9F7E-50F21253765B}" destId="{D3579B10-D3BF-4F48-8EC0-47753ADFD2A0}" srcOrd="0" destOrd="0" presId="urn:microsoft.com/office/officeart/2005/8/layout/pList2"/>
    <dgm:cxn modelId="{AF2528A6-C641-4D4A-87E5-22C64685D171}" type="presOf" srcId="{1D950B9D-3808-48CD-9344-87D5B13476E5}" destId="{AEAE551E-E5ED-4634-8475-A23475745EED}" srcOrd="0" destOrd="0" presId="urn:microsoft.com/office/officeart/2005/8/layout/pList2"/>
    <dgm:cxn modelId="{1AD343D5-857B-4ED0-86CC-50BDE8208055}" type="presOf" srcId="{A74A696C-CB0B-4AFD-9C5B-1C1F0714F938}" destId="{A9FCAF0B-7371-4D1B-A409-DC94BCABD38B}" srcOrd="0" destOrd="0" presId="urn:microsoft.com/office/officeart/2005/8/layout/pList2"/>
    <dgm:cxn modelId="{BCCEF6DA-548D-4C50-BDAE-34F9B3C028D3}" srcId="{68858AD5-68B7-4E19-A3C9-C7886AF3D49B}" destId="{C30707EC-130F-4EC8-92FF-27948DCA6F66}" srcOrd="0" destOrd="0" parTransId="{DC94DE65-1BFB-4432-87A0-8C993687E3D0}" sibTransId="{B5576597-EB34-401B-9F7E-50F21253765B}"/>
    <dgm:cxn modelId="{EEAD0BDC-1764-4171-A664-9775B0B3FFC9}" srcId="{1D950B9D-3808-48CD-9344-87D5B13476E5}" destId="{CEA20CE4-55D9-451C-A40D-F49E63511614}" srcOrd="0" destOrd="0" parTransId="{1E89CC77-6C37-4503-BFBA-04068591F4AE}" sibTransId="{E6866BE5-27AB-4B84-824A-6CA56927C17B}"/>
    <dgm:cxn modelId="{EB251AF7-62E4-427A-86DE-293C7DADF8A2}" srcId="{68858AD5-68B7-4E19-A3C9-C7886AF3D49B}" destId="{53922A17-F030-49D5-A08D-9E192FCF49AD}" srcOrd="1" destOrd="0" parTransId="{F906C289-81E3-40EE-BC5B-31ED2B62B168}" sibTransId="{A74A696C-CB0B-4AFD-9C5B-1C1F0714F938}"/>
    <dgm:cxn modelId="{3886DB0E-B899-49EE-9A6F-698C18327CF2}" type="presParOf" srcId="{6EA27445-FAFC-4475-B1A1-BC48029CCC93}" destId="{101DC496-2053-4DA2-B80C-AB06AA641FBF}" srcOrd="0" destOrd="0" presId="urn:microsoft.com/office/officeart/2005/8/layout/pList2"/>
    <dgm:cxn modelId="{FED5B105-4118-4418-B1A4-93C5B7C3FC3A}" type="presParOf" srcId="{6EA27445-FAFC-4475-B1A1-BC48029CCC93}" destId="{062E7CBA-48D3-4A0E-BEBD-DCC59D56F2B6}" srcOrd="1" destOrd="0" presId="urn:microsoft.com/office/officeart/2005/8/layout/pList2"/>
    <dgm:cxn modelId="{DD1EC622-93FB-44ED-8024-00F86DC3335D}" type="presParOf" srcId="{062E7CBA-48D3-4A0E-BEBD-DCC59D56F2B6}" destId="{1579B33A-9310-4C78-9609-41DD96B7B69E}" srcOrd="0" destOrd="0" presId="urn:microsoft.com/office/officeart/2005/8/layout/pList2"/>
    <dgm:cxn modelId="{E72BEA7E-C3B2-42D9-8131-9F93BB63DD21}" type="presParOf" srcId="{1579B33A-9310-4C78-9609-41DD96B7B69E}" destId="{8073C6DA-660F-4C85-8ADB-9E037679945F}" srcOrd="0" destOrd="0" presId="urn:microsoft.com/office/officeart/2005/8/layout/pList2"/>
    <dgm:cxn modelId="{AD06E744-F9F9-403B-9A89-26856B1E9866}" type="presParOf" srcId="{1579B33A-9310-4C78-9609-41DD96B7B69E}" destId="{847EB489-CA82-4C58-BC2C-16FC8819CD4D}" srcOrd="1" destOrd="0" presId="urn:microsoft.com/office/officeart/2005/8/layout/pList2"/>
    <dgm:cxn modelId="{FFD631B9-E95E-4CF2-86F8-FE8FCA08D410}" type="presParOf" srcId="{1579B33A-9310-4C78-9609-41DD96B7B69E}" destId="{2A2B5720-52EC-4855-A827-1A467964B347}" srcOrd="2" destOrd="0" presId="urn:microsoft.com/office/officeart/2005/8/layout/pList2"/>
    <dgm:cxn modelId="{11A30763-A8AF-4841-97CF-193D584A361D}" type="presParOf" srcId="{062E7CBA-48D3-4A0E-BEBD-DCC59D56F2B6}" destId="{D3579B10-D3BF-4F48-8EC0-47753ADFD2A0}" srcOrd="1" destOrd="0" presId="urn:microsoft.com/office/officeart/2005/8/layout/pList2"/>
    <dgm:cxn modelId="{1FA5CB37-DF50-432E-B788-12D64B962B3A}" type="presParOf" srcId="{062E7CBA-48D3-4A0E-BEBD-DCC59D56F2B6}" destId="{ACB406FE-313E-40CF-9BFE-2FB6FA0B934A}" srcOrd="2" destOrd="0" presId="urn:microsoft.com/office/officeart/2005/8/layout/pList2"/>
    <dgm:cxn modelId="{6C2523D2-7B19-4724-BB33-27D8B28C497E}" type="presParOf" srcId="{ACB406FE-313E-40CF-9BFE-2FB6FA0B934A}" destId="{39E4E305-F39D-44C1-AC93-7B5D396DB949}" srcOrd="0" destOrd="0" presId="urn:microsoft.com/office/officeart/2005/8/layout/pList2"/>
    <dgm:cxn modelId="{3F25B6D5-8D75-40AB-AC23-34C74D961ACC}" type="presParOf" srcId="{ACB406FE-313E-40CF-9BFE-2FB6FA0B934A}" destId="{EF983393-4B9D-44A2-A25D-A9C43D73DCC7}" srcOrd="1" destOrd="0" presId="urn:microsoft.com/office/officeart/2005/8/layout/pList2"/>
    <dgm:cxn modelId="{FD7833F3-3E95-4272-A591-93D0F96237B9}" type="presParOf" srcId="{ACB406FE-313E-40CF-9BFE-2FB6FA0B934A}" destId="{E4494541-7830-4C7F-813C-BF002C8A4D87}" srcOrd="2" destOrd="0" presId="urn:microsoft.com/office/officeart/2005/8/layout/pList2"/>
    <dgm:cxn modelId="{1F4393B1-8814-408C-8710-D4F6076EDB4D}" type="presParOf" srcId="{062E7CBA-48D3-4A0E-BEBD-DCC59D56F2B6}" destId="{A9FCAF0B-7371-4D1B-A409-DC94BCABD38B}" srcOrd="3" destOrd="0" presId="urn:microsoft.com/office/officeart/2005/8/layout/pList2"/>
    <dgm:cxn modelId="{40FF728C-7F06-435D-A157-9E45A1895CDF}" type="presParOf" srcId="{062E7CBA-48D3-4A0E-BEBD-DCC59D56F2B6}" destId="{CBC7A510-B95C-450A-BBBA-84752D7E3E5F}" srcOrd="4" destOrd="0" presId="urn:microsoft.com/office/officeart/2005/8/layout/pList2"/>
    <dgm:cxn modelId="{1704CC9F-B34D-45D9-8225-A9DFA500C9F5}" type="presParOf" srcId="{CBC7A510-B95C-450A-BBBA-84752D7E3E5F}" destId="{AEAE551E-E5ED-4634-8475-A23475745EED}" srcOrd="0" destOrd="0" presId="urn:microsoft.com/office/officeart/2005/8/layout/pList2"/>
    <dgm:cxn modelId="{9FB66F09-D616-402E-865F-2C14DDCD65C6}" type="presParOf" srcId="{CBC7A510-B95C-450A-BBBA-84752D7E3E5F}" destId="{E5197955-EDC3-4418-B8F8-B59CA4EACDC7}" srcOrd="1" destOrd="0" presId="urn:microsoft.com/office/officeart/2005/8/layout/pList2"/>
    <dgm:cxn modelId="{EEEFDD63-C71B-49EC-8238-C0BE36DCFA5B}" type="presParOf" srcId="{CBC7A510-B95C-450A-BBBA-84752D7E3E5F}" destId="{120A39F1-F58F-47B2-A5B8-FB38CC6E45B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2C4E8A-4D33-4508-BBA2-75C084582F40}"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en-US"/>
        </a:p>
      </dgm:t>
    </dgm:pt>
    <dgm:pt modelId="{94244374-C83D-427A-9B9A-0496D7CA78BC}">
      <dgm:prSet custT="1"/>
      <dgm:spPr/>
      <dgm:t>
        <a:bodyPr rIns="91440"/>
        <a:lstStyle/>
        <a:p>
          <a:pPr marL="0">
            <a:buNone/>
          </a:pPr>
          <a:r>
            <a:rPr lang="vi-VN" sz="2200" b="1" dirty="0">
              <a:latin typeface="Arial" panose="020B0604020202020204" pitchFamily="34" charset="0"/>
              <a:cs typeface="Arial" panose="020B0604020202020204" pitchFamily="34" charset="0"/>
            </a:rPr>
            <a:t>Học sinh </a:t>
          </a:r>
          <a:endParaRPr lang="en-US" sz="2200" b="1" dirty="0">
            <a:latin typeface="Arial" panose="020B0604020202020204" pitchFamily="34" charset="0"/>
            <a:cs typeface="Arial" panose="020B0604020202020204" pitchFamily="34" charset="0"/>
          </a:endParaRPr>
        </a:p>
      </dgm:t>
    </dgm:pt>
    <dgm:pt modelId="{8968270C-F113-4F9B-9E61-54AFABCF0612}" type="parTrans" cxnId="{E983B572-D8C8-4BB5-A606-3B16B21512AF}">
      <dgm:prSet/>
      <dgm:spPr/>
      <dgm:t>
        <a:bodyPr/>
        <a:lstStyle/>
        <a:p>
          <a:endParaRPr lang="en-US" sz="2200">
            <a:latin typeface="Arial" panose="020B0604020202020204" pitchFamily="34" charset="0"/>
            <a:cs typeface="Arial" panose="020B0604020202020204" pitchFamily="34" charset="0"/>
          </a:endParaRPr>
        </a:p>
      </dgm:t>
    </dgm:pt>
    <dgm:pt modelId="{34EB9310-DFBB-45B7-BD33-A975A53D4A7C}" type="sibTrans" cxnId="{E983B572-D8C8-4BB5-A606-3B16B21512AF}">
      <dgm:prSet/>
      <dgm:spPr/>
      <dgm:t>
        <a:bodyPr/>
        <a:lstStyle/>
        <a:p>
          <a:endParaRPr lang="en-US" sz="2200">
            <a:latin typeface="Arial" panose="020B0604020202020204" pitchFamily="34" charset="0"/>
            <a:cs typeface="Arial" panose="020B0604020202020204" pitchFamily="34" charset="0"/>
          </a:endParaRPr>
        </a:p>
      </dgm:t>
    </dgm:pt>
    <dgm:pt modelId="{90E1F6B7-D7F2-430A-904E-CCD55D04A684}">
      <dgm:prSet custT="1"/>
      <dgm:spPr/>
      <dgm:t>
        <a:bodyPr rIns="91440"/>
        <a:lstStyle/>
        <a:p>
          <a:pPr marL="457200" indent="-457200">
            <a:buFont typeface="+mj-lt"/>
            <a:buAutoNum type="arabicPeriod"/>
          </a:pPr>
          <a:r>
            <a:rPr lang="en-US" sz="2200" b="0" dirty="0">
              <a:latin typeface="Arial" panose="020B0604020202020204" pitchFamily="34" charset="0"/>
              <a:cs typeface="Arial" panose="020B0604020202020204" pitchFamily="34" charset="0"/>
            </a:rPr>
            <a:t>T</a:t>
          </a:r>
          <a:r>
            <a:rPr lang="vi-VN" sz="2200" b="0" dirty="0">
              <a:latin typeface="Arial" panose="020B0604020202020204" pitchFamily="34" charset="0"/>
              <a:cs typeface="Arial" panose="020B0604020202020204" pitchFamily="34" charset="0"/>
            </a:rPr>
            <a:t>ham dự giờ học trực tuyến do giáo viên tổ chức; </a:t>
          </a:r>
          <a:endParaRPr lang="en-US" sz="2200" dirty="0">
            <a:latin typeface="Arial" panose="020B0604020202020204" pitchFamily="34" charset="0"/>
            <a:cs typeface="Arial" panose="020B0604020202020204" pitchFamily="34" charset="0"/>
          </a:endParaRPr>
        </a:p>
      </dgm:t>
    </dgm:pt>
    <dgm:pt modelId="{8906ED53-FA5D-4528-8FF9-7E433D72E194}" type="parTrans" cxnId="{D983EEC1-19C1-45FE-9F0A-4F063B03F335}">
      <dgm:prSet/>
      <dgm:spPr/>
      <dgm:t>
        <a:bodyPr/>
        <a:lstStyle/>
        <a:p>
          <a:endParaRPr lang="en-US" sz="2200">
            <a:latin typeface="Arial" panose="020B0604020202020204" pitchFamily="34" charset="0"/>
            <a:cs typeface="Arial" panose="020B0604020202020204" pitchFamily="34" charset="0"/>
          </a:endParaRPr>
        </a:p>
      </dgm:t>
    </dgm:pt>
    <dgm:pt modelId="{3379EC94-AEBA-4AAF-9748-74F24E676F6F}" type="sibTrans" cxnId="{D983EEC1-19C1-45FE-9F0A-4F063B03F335}">
      <dgm:prSet/>
      <dgm:spPr/>
      <dgm:t>
        <a:bodyPr/>
        <a:lstStyle/>
        <a:p>
          <a:endParaRPr lang="en-US" sz="2200">
            <a:latin typeface="Arial" panose="020B0604020202020204" pitchFamily="34" charset="0"/>
            <a:cs typeface="Arial" panose="020B0604020202020204" pitchFamily="34" charset="0"/>
          </a:endParaRPr>
        </a:p>
      </dgm:t>
    </dgm:pt>
    <dgm:pt modelId="{2385EE1C-C6DC-4F73-816B-A2AA46B7697B}">
      <dgm:prSet custT="1"/>
      <dgm:spPr/>
      <dgm:t>
        <a:bodyPr rIns="91440"/>
        <a:lstStyle/>
        <a:p>
          <a:pPr marL="457200" indent="-457200">
            <a:buFont typeface="+mj-lt"/>
            <a:buAutoNum type="arabicPeriod"/>
          </a:pPr>
          <a:r>
            <a:rPr lang="en-US" sz="2200" b="0" dirty="0">
              <a:latin typeface="Arial" panose="020B0604020202020204" pitchFamily="34" charset="0"/>
              <a:cs typeface="Arial" panose="020B0604020202020204" pitchFamily="34" charset="0"/>
            </a:rPr>
            <a:t>K</a:t>
          </a:r>
          <a:r>
            <a:rPr lang="vi-VN" sz="2200" b="0" dirty="0">
              <a:latin typeface="Arial" panose="020B0604020202020204" pitchFamily="34" charset="0"/>
              <a:cs typeface="Arial" panose="020B0604020202020204" pitchFamily="34" charset="0"/>
            </a:rPr>
            <a:t>hai thác nội dung học tập từ học liệu dạy học trực tuyến; </a:t>
          </a:r>
          <a:endParaRPr lang="en-US" sz="2200" dirty="0">
            <a:latin typeface="Arial" panose="020B0604020202020204" pitchFamily="34" charset="0"/>
            <a:cs typeface="Arial" panose="020B0604020202020204" pitchFamily="34" charset="0"/>
          </a:endParaRPr>
        </a:p>
      </dgm:t>
    </dgm:pt>
    <dgm:pt modelId="{06CD8A4B-4854-4ADB-8978-23D10A0E2ECB}" type="parTrans" cxnId="{D8FEF42E-EA4E-4D9D-898A-0A89E1FD4A82}">
      <dgm:prSet/>
      <dgm:spPr/>
      <dgm:t>
        <a:bodyPr/>
        <a:lstStyle/>
        <a:p>
          <a:endParaRPr lang="en-US" sz="2200">
            <a:latin typeface="Arial" panose="020B0604020202020204" pitchFamily="34" charset="0"/>
            <a:cs typeface="Arial" panose="020B0604020202020204" pitchFamily="34" charset="0"/>
          </a:endParaRPr>
        </a:p>
      </dgm:t>
    </dgm:pt>
    <dgm:pt modelId="{95BDCDAC-00F7-4504-AEA6-AB0440785572}" type="sibTrans" cxnId="{D8FEF42E-EA4E-4D9D-898A-0A89E1FD4A82}">
      <dgm:prSet/>
      <dgm:spPr/>
      <dgm:t>
        <a:bodyPr/>
        <a:lstStyle/>
        <a:p>
          <a:endParaRPr lang="en-US" sz="2200">
            <a:latin typeface="Arial" panose="020B0604020202020204" pitchFamily="34" charset="0"/>
            <a:cs typeface="Arial" panose="020B0604020202020204" pitchFamily="34" charset="0"/>
          </a:endParaRPr>
        </a:p>
      </dgm:t>
    </dgm:pt>
    <dgm:pt modelId="{6EF494C7-149A-4866-A934-51F7E9B6E65E}">
      <dgm:prSet custT="1"/>
      <dgm:spPr/>
      <dgm:t>
        <a:bodyPr rIns="91440"/>
        <a:lstStyle/>
        <a:p>
          <a:pPr marL="457200" indent="-457200">
            <a:buFont typeface="+mj-lt"/>
            <a:buAutoNum type="arabicPeriod"/>
          </a:pPr>
          <a:r>
            <a:rPr lang="en-US" sz="2200" b="0" dirty="0">
              <a:latin typeface="Arial" panose="020B0604020202020204" pitchFamily="34" charset="0"/>
              <a:cs typeface="Arial" panose="020B0604020202020204" pitchFamily="34" charset="0"/>
            </a:rPr>
            <a:t>Đ</a:t>
          </a:r>
          <a:r>
            <a:rPr lang="vi-VN" sz="2200" b="0" dirty="0">
              <a:latin typeface="Arial" panose="020B0604020202020204" pitchFamily="34" charset="0"/>
              <a:cs typeface="Arial" panose="020B0604020202020204" pitchFamily="34" charset="0"/>
            </a:rPr>
            <a:t>ặt câu hỏi và trả lời câu hỏi đối với giáo viên và các học sinh khác.</a:t>
          </a:r>
          <a:endParaRPr lang="en-US" sz="2200" dirty="0">
            <a:latin typeface="Arial" panose="020B0604020202020204" pitchFamily="34" charset="0"/>
            <a:cs typeface="Arial" panose="020B0604020202020204" pitchFamily="34" charset="0"/>
          </a:endParaRPr>
        </a:p>
      </dgm:t>
    </dgm:pt>
    <dgm:pt modelId="{5A06EBE9-9B9E-4D7C-9832-A3C508B0A24F}" type="parTrans" cxnId="{C99FA70D-44D8-4830-BB99-5995580866A9}">
      <dgm:prSet/>
      <dgm:spPr/>
      <dgm:t>
        <a:bodyPr/>
        <a:lstStyle/>
        <a:p>
          <a:endParaRPr lang="en-US" sz="2200">
            <a:latin typeface="Arial" panose="020B0604020202020204" pitchFamily="34" charset="0"/>
            <a:cs typeface="Arial" panose="020B0604020202020204" pitchFamily="34" charset="0"/>
          </a:endParaRPr>
        </a:p>
      </dgm:t>
    </dgm:pt>
    <dgm:pt modelId="{02AF11B1-ACC3-4350-A9A3-27249F006B00}" type="sibTrans" cxnId="{C99FA70D-44D8-4830-BB99-5995580866A9}">
      <dgm:prSet/>
      <dgm:spPr/>
      <dgm:t>
        <a:bodyPr/>
        <a:lstStyle/>
        <a:p>
          <a:endParaRPr lang="en-US" sz="2200">
            <a:latin typeface="Arial" panose="020B0604020202020204" pitchFamily="34" charset="0"/>
            <a:cs typeface="Arial" panose="020B0604020202020204" pitchFamily="34" charset="0"/>
          </a:endParaRPr>
        </a:p>
      </dgm:t>
    </dgm:pt>
    <dgm:pt modelId="{62CB53EC-CED3-438B-9407-3B17CEAB4217}">
      <dgm:prSet custT="1"/>
      <dgm:spPr/>
      <dgm:t>
        <a:bodyPr/>
        <a:lstStyle/>
        <a:p>
          <a:pPr marL="0">
            <a:buNone/>
          </a:pPr>
          <a:r>
            <a:rPr lang="vi-VN" sz="2200" b="1" dirty="0">
              <a:latin typeface="Arial" panose="020B0604020202020204" pitchFamily="34" charset="0"/>
              <a:cs typeface="Arial" panose="020B0604020202020204" pitchFamily="34" charset="0"/>
            </a:rPr>
            <a:t>Giáo viên </a:t>
          </a:r>
          <a:endParaRPr lang="en-US" sz="2200" b="1" dirty="0">
            <a:latin typeface="Arial" panose="020B0604020202020204" pitchFamily="34" charset="0"/>
            <a:cs typeface="Arial" panose="020B0604020202020204" pitchFamily="34" charset="0"/>
          </a:endParaRPr>
        </a:p>
      </dgm:t>
    </dgm:pt>
    <dgm:pt modelId="{20B6D675-63BA-4AE1-B92D-5D09DDA26610}" type="parTrans" cxnId="{775BC959-C1AC-448C-A971-6677E0054432}">
      <dgm:prSet/>
      <dgm:spPr/>
      <dgm:t>
        <a:bodyPr/>
        <a:lstStyle/>
        <a:p>
          <a:endParaRPr lang="en-US" sz="2200">
            <a:latin typeface="Arial" panose="020B0604020202020204" pitchFamily="34" charset="0"/>
            <a:cs typeface="Arial" panose="020B0604020202020204" pitchFamily="34" charset="0"/>
          </a:endParaRPr>
        </a:p>
      </dgm:t>
    </dgm:pt>
    <dgm:pt modelId="{F5758FBF-F0D5-45D2-9D00-7EF288C1359F}" type="sibTrans" cxnId="{775BC959-C1AC-448C-A971-6677E0054432}">
      <dgm:prSet/>
      <dgm:spPr/>
      <dgm:t>
        <a:bodyPr/>
        <a:lstStyle/>
        <a:p>
          <a:endParaRPr lang="en-US" sz="2200">
            <a:latin typeface="Arial" panose="020B0604020202020204" pitchFamily="34" charset="0"/>
            <a:cs typeface="Arial" panose="020B0604020202020204" pitchFamily="34" charset="0"/>
          </a:endParaRPr>
        </a:p>
      </dgm:t>
    </dgm:pt>
    <dgm:pt modelId="{21965F09-B925-4AEE-A1F9-DE5E9EDFD881}">
      <dgm:prSet custT="1"/>
      <dgm:spPr/>
      <dgm:t>
        <a:bodyPr/>
        <a:lstStyle/>
        <a:p>
          <a:pPr marL="457200" indent="-457200">
            <a:buFont typeface="+mj-lt"/>
            <a:buAutoNum type="arabicPeriod"/>
          </a:pPr>
          <a:r>
            <a:rPr lang="en-US" sz="2200" b="0" dirty="0">
              <a:latin typeface="Arial" panose="020B0604020202020204" pitchFamily="34" charset="0"/>
              <a:cs typeface="Arial" panose="020B0604020202020204" pitchFamily="34" charset="0"/>
            </a:rPr>
            <a:t>T</a:t>
          </a:r>
          <a:r>
            <a:rPr lang="vi-VN" sz="2200" b="0" dirty="0">
              <a:latin typeface="Arial" panose="020B0604020202020204" pitchFamily="34" charset="0"/>
              <a:cs typeface="Arial" panose="020B0604020202020204" pitchFamily="34" charset="0"/>
            </a:rPr>
            <a:t>ổ chức giờ học trực tuyến để giảng bài và hướng dẫn học sinh học tập; </a:t>
          </a:r>
          <a:endParaRPr lang="en-US" sz="2200" dirty="0">
            <a:latin typeface="Arial" panose="020B0604020202020204" pitchFamily="34" charset="0"/>
            <a:cs typeface="Arial" panose="020B0604020202020204" pitchFamily="34" charset="0"/>
          </a:endParaRPr>
        </a:p>
      </dgm:t>
    </dgm:pt>
    <dgm:pt modelId="{B46D8BEF-154F-415E-8B8F-3FD8840C540A}" type="parTrans" cxnId="{4A5F4069-2C31-4A2A-8C64-619003EFE334}">
      <dgm:prSet/>
      <dgm:spPr/>
      <dgm:t>
        <a:bodyPr/>
        <a:lstStyle/>
        <a:p>
          <a:endParaRPr lang="en-US" sz="2200">
            <a:latin typeface="Arial" panose="020B0604020202020204" pitchFamily="34" charset="0"/>
            <a:cs typeface="Arial" panose="020B0604020202020204" pitchFamily="34" charset="0"/>
          </a:endParaRPr>
        </a:p>
      </dgm:t>
    </dgm:pt>
    <dgm:pt modelId="{DFB29463-DAFF-4E4D-A286-66624571A644}" type="sibTrans" cxnId="{4A5F4069-2C31-4A2A-8C64-619003EFE334}">
      <dgm:prSet/>
      <dgm:spPr/>
      <dgm:t>
        <a:bodyPr/>
        <a:lstStyle/>
        <a:p>
          <a:endParaRPr lang="en-US" sz="2200">
            <a:latin typeface="Arial" panose="020B0604020202020204" pitchFamily="34" charset="0"/>
            <a:cs typeface="Arial" panose="020B0604020202020204" pitchFamily="34" charset="0"/>
          </a:endParaRPr>
        </a:p>
      </dgm:t>
    </dgm:pt>
    <dgm:pt modelId="{EBA4E820-A206-4D1C-A0CB-817A20BF9E12}">
      <dgm:prSet custT="1"/>
      <dgm:spPr/>
      <dgm:t>
        <a:bodyPr/>
        <a:lstStyle/>
        <a:p>
          <a:pPr marL="457200" indent="-457200">
            <a:buFont typeface="+mj-lt"/>
            <a:buAutoNum type="arabicPeriod"/>
          </a:pPr>
          <a:r>
            <a:rPr lang="en-US" sz="2200" b="0" dirty="0">
              <a:latin typeface="Arial" panose="020B0604020202020204" pitchFamily="34" charset="0"/>
              <a:cs typeface="Arial" panose="020B0604020202020204" pitchFamily="34" charset="0"/>
            </a:rPr>
            <a:t>G</a:t>
          </a:r>
          <a:r>
            <a:rPr lang="vi-VN" sz="2200" b="0" dirty="0">
              <a:latin typeface="Arial" panose="020B0604020202020204" pitchFamily="34" charset="0"/>
              <a:cs typeface="Arial" panose="020B0604020202020204" pitchFamily="34" charset="0"/>
            </a:rPr>
            <a:t>iao nhiệm vụ học tập và kiểm tra, </a:t>
          </a:r>
          <a:br>
            <a:rPr lang="en-US" sz="2200" b="0" dirty="0">
              <a:latin typeface="Arial" panose="020B0604020202020204" pitchFamily="34" charset="0"/>
              <a:cs typeface="Arial" panose="020B0604020202020204" pitchFamily="34" charset="0"/>
            </a:rPr>
          </a:br>
          <a:r>
            <a:rPr lang="vi-VN" sz="2200" b="0" dirty="0">
              <a:latin typeface="Arial" panose="020B0604020202020204" pitchFamily="34" charset="0"/>
              <a:cs typeface="Arial" panose="020B0604020202020204" pitchFamily="34" charset="0"/>
            </a:rPr>
            <a:t>đánh giá kết quả học tập của học sinh;</a:t>
          </a:r>
          <a:endParaRPr lang="en-US" sz="2200" dirty="0">
            <a:latin typeface="Arial" panose="020B0604020202020204" pitchFamily="34" charset="0"/>
            <a:cs typeface="Arial" panose="020B0604020202020204" pitchFamily="34" charset="0"/>
          </a:endParaRPr>
        </a:p>
      </dgm:t>
    </dgm:pt>
    <dgm:pt modelId="{A9D84215-8AF0-4782-B7A4-C95C09DD3805}" type="parTrans" cxnId="{000AAC98-C660-498C-BB7F-96371BB4A920}">
      <dgm:prSet/>
      <dgm:spPr/>
      <dgm:t>
        <a:bodyPr/>
        <a:lstStyle/>
        <a:p>
          <a:endParaRPr lang="en-US" sz="2200">
            <a:latin typeface="Arial" panose="020B0604020202020204" pitchFamily="34" charset="0"/>
            <a:cs typeface="Arial" panose="020B0604020202020204" pitchFamily="34" charset="0"/>
          </a:endParaRPr>
        </a:p>
      </dgm:t>
    </dgm:pt>
    <dgm:pt modelId="{A4B4CFAE-1B22-4658-A1EC-9D005ED3A8D5}" type="sibTrans" cxnId="{000AAC98-C660-498C-BB7F-96371BB4A920}">
      <dgm:prSet/>
      <dgm:spPr/>
      <dgm:t>
        <a:bodyPr/>
        <a:lstStyle/>
        <a:p>
          <a:endParaRPr lang="en-US" sz="2200">
            <a:latin typeface="Arial" panose="020B0604020202020204" pitchFamily="34" charset="0"/>
            <a:cs typeface="Arial" panose="020B0604020202020204" pitchFamily="34" charset="0"/>
          </a:endParaRPr>
        </a:p>
      </dgm:t>
    </dgm:pt>
    <dgm:pt modelId="{384501F0-05B9-4501-A45F-9D4ADDE3E298}">
      <dgm:prSet custT="1"/>
      <dgm:spPr/>
      <dgm:t>
        <a:bodyPr/>
        <a:lstStyle/>
        <a:p>
          <a:pPr marL="457200" indent="-457200">
            <a:buFont typeface="+mj-lt"/>
            <a:buAutoNum type="arabicPeriod"/>
          </a:pPr>
          <a:r>
            <a:rPr lang="en-US" sz="2200" b="0" dirty="0">
              <a:latin typeface="Arial" panose="020B0604020202020204" pitchFamily="34" charset="0"/>
              <a:cs typeface="Arial" panose="020B0604020202020204" pitchFamily="34" charset="0"/>
            </a:rPr>
            <a:t>T</a:t>
          </a:r>
          <a:r>
            <a:rPr lang="vi-VN" sz="2200" b="0" dirty="0">
              <a:latin typeface="Arial" panose="020B0604020202020204" pitchFamily="34" charset="0"/>
              <a:cs typeface="Arial" panose="020B0604020202020204" pitchFamily="34" charset="0"/>
            </a:rPr>
            <a:t>heo dõi và hỗ trợ học sinh khai thác nội dung học tập từ học liệu trực tuyến; </a:t>
          </a:r>
          <a:endParaRPr lang="en-US" sz="2200" dirty="0">
            <a:latin typeface="Arial" panose="020B0604020202020204" pitchFamily="34" charset="0"/>
            <a:cs typeface="Arial" panose="020B0604020202020204" pitchFamily="34" charset="0"/>
          </a:endParaRPr>
        </a:p>
      </dgm:t>
    </dgm:pt>
    <dgm:pt modelId="{24DAF9DA-AE90-46E7-9EB6-E52E898C394B}" type="parTrans" cxnId="{477C20B3-076E-479A-98CA-ADB429420AD3}">
      <dgm:prSet/>
      <dgm:spPr/>
      <dgm:t>
        <a:bodyPr/>
        <a:lstStyle/>
        <a:p>
          <a:endParaRPr lang="en-US" sz="2200">
            <a:latin typeface="Arial" panose="020B0604020202020204" pitchFamily="34" charset="0"/>
            <a:cs typeface="Arial" panose="020B0604020202020204" pitchFamily="34" charset="0"/>
          </a:endParaRPr>
        </a:p>
      </dgm:t>
    </dgm:pt>
    <dgm:pt modelId="{CD99E723-9AB5-4956-9F4B-9D54A48082C3}" type="sibTrans" cxnId="{477C20B3-076E-479A-98CA-ADB429420AD3}">
      <dgm:prSet/>
      <dgm:spPr/>
      <dgm:t>
        <a:bodyPr/>
        <a:lstStyle/>
        <a:p>
          <a:endParaRPr lang="en-US" sz="2200">
            <a:latin typeface="Arial" panose="020B0604020202020204" pitchFamily="34" charset="0"/>
            <a:cs typeface="Arial" panose="020B0604020202020204" pitchFamily="34" charset="0"/>
          </a:endParaRPr>
        </a:p>
      </dgm:t>
    </dgm:pt>
    <dgm:pt modelId="{BCB70056-694C-4362-BE3F-6A00C63FE061}">
      <dgm:prSet custT="1"/>
      <dgm:spPr/>
      <dgm:t>
        <a:bodyPr/>
        <a:lstStyle/>
        <a:p>
          <a:pPr marL="457200" indent="-457200">
            <a:buFont typeface="+mj-lt"/>
            <a:buAutoNum type="arabicPeriod"/>
          </a:pPr>
          <a:r>
            <a:rPr lang="en-US" sz="2200" b="0" dirty="0">
              <a:latin typeface="Arial" panose="020B0604020202020204" pitchFamily="34" charset="0"/>
              <a:cs typeface="Arial" panose="020B0604020202020204" pitchFamily="34" charset="0"/>
            </a:rPr>
            <a:t>T</a:t>
          </a:r>
          <a:r>
            <a:rPr lang="vi-VN" sz="2200" b="0" dirty="0">
              <a:latin typeface="Arial" panose="020B0604020202020204" pitchFamily="34" charset="0"/>
              <a:cs typeface="Arial" panose="020B0604020202020204" pitchFamily="34" charset="0"/>
            </a:rPr>
            <a:t>ư vấn, hỗ trợ, trả lời câu hỏi và giải đáp thắc mắc của học sinh.</a:t>
          </a:r>
          <a:endParaRPr lang="en-US" sz="2200" dirty="0">
            <a:latin typeface="Arial" panose="020B0604020202020204" pitchFamily="34" charset="0"/>
            <a:cs typeface="Arial" panose="020B0604020202020204" pitchFamily="34" charset="0"/>
          </a:endParaRPr>
        </a:p>
      </dgm:t>
    </dgm:pt>
    <dgm:pt modelId="{CEC11709-B69B-4691-B440-34B00572D5CF}" type="parTrans" cxnId="{7E1F1D7D-3832-4652-B93C-21E42D86662C}">
      <dgm:prSet/>
      <dgm:spPr/>
      <dgm:t>
        <a:bodyPr/>
        <a:lstStyle/>
        <a:p>
          <a:endParaRPr lang="en-US" sz="2200">
            <a:latin typeface="Arial" panose="020B0604020202020204" pitchFamily="34" charset="0"/>
            <a:cs typeface="Arial" panose="020B0604020202020204" pitchFamily="34" charset="0"/>
          </a:endParaRPr>
        </a:p>
      </dgm:t>
    </dgm:pt>
    <dgm:pt modelId="{194FEE78-BB4F-475C-9E53-811C950760CA}" type="sibTrans" cxnId="{7E1F1D7D-3832-4652-B93C-21E42D86662C}">
      <dgm:prSet/>
      <dgm:spPr/>
      <dgm:t>
        <a:bodyPr/>
        <a:lstStyle/>
        <a:p>
          <a:endParaRPr lang="en-US" sz="2200">
            <a:latin typeface="Arial" panose="020B0604020202020204" pitchFamily="34" charset="0"/>
            <a:cs typeface="Arial" panose="020B0604020202020204" pitchFamily="34" charset="0"/>
          </a:endParaRPr>
        </a:p>
      </dgm:t>
    </dgm:pt>
    <dgm:pt modelId="{D1B1534F-0059-45C6-981B-090671ECE6F8}">
      <dgm:prSet custT="1"/>
      <dgm:spPr/>
      <dgm:t>
        <a:bodyPr rIns="91440"/>
        <a:lstStyle/>
        <a:p>
          <a:pPr marL="457200" indent="-457200">
            <a:buFont typeface="+mj-lt"/>
            <a:buAutoNum type="arabicPeriod"/>
            <a:tabLst/>
          </a:pPr>
          <a:r>
            <a:rPr lang="en-US" sz="2200" b="0" dirty="0">
              <a:latin typeface="Arial" panose="020B0604020202020204" pitchFamily="34" charset="0"/>
              <a:cs typeface="Arial" panose="020B0604020202020204" pitchFamily="34" charset="0"/>
            </a:rPr>
            <a:t>T</a:t>
          </a:r>
          <a:r>
            <a:rPr lang="vi-VN" sz="2200" b="0" dirty="0">
              <a:latin typeface="Arial" panose="020B0604020202020204" pitchFamily="34" charset="0"/>
              <a:cs typeface="Arial" panose="020B0604020202020204" pitchFamily="34" charset="0"/>
            </a:rPr>
            <a:t>hực hiện các hoạt động học tập và kiểm tra, đánh giá theo yêu cầu của giáo viên; </a:t>
          </a:r>
          <a:endParaRPr lang="en-US" sz="2200" dirty="0">
            <a:latin typeface="Arial" panose="020B0604020202020204" pitchFamily="34" charset="0"/>
            <a:cs typeface="Arial" panose="020B0604020202020204" pitchFamily="34" charset="0"/>
          </a:endParaRPr>
        </a:p>
      </dgm:t>
    </dgm:pt>
    <dgm:pt modelId="{A743A68B-DA09-495E-B3A0-1A39ADA2AC5A}" type="parTrans" cxnId="{235174C9-2CC1-4F35-A800-3E04E7668F0D}">
      <dgm:prSet/>
      <dgm:spPr/>
    </dgm:pt>
    <dgm:pt modelId="{E5728A01-4096-4DB4-BB0A-DE75BBE854DC}" type="sibTrans" cxnId="{235174C9-2CC1-4F35-A800-3E04E7668F0D}">
      <dgm:prSet/>
      <dgm:spPr/>
    </dgm:pt>
    <dgm:pt modelId="{DDB63AEB-1270-4C48-A18A-02BBA0C0161E}" type="pres">
      <dgm:prSet presAssocID="{8A2C4E8A-4D33-4508-BBA2-75C084582F40}" presName="Name0" presStyleCnt="0">
        <dgm:presLayoutVars>
          <dgm:dir val="rev"/>
          <dgm:resizeHandles val="exact"/>
        </dgm:presLayoutVars>
      </dgm:prSet>
      <dgm:spPr/>
    </dgm:pt>
    <dgm:pt modelId="{3FE05C2E-C295-41C3-B867-1AB9ADE89063}" type="pres">
      <dgm:prSet presAssocID="{8A2C4E8A-4D33-4508-BBA2-75C084582F40}" presName="fgShape" presStyleLbl="fgShp" presStyleIdx="0" presStyleCnt="1" custScaleX="31650" custLinFactY="-200000" custLinFactNeighborX="-101" custLinFactNeighborY="-228261"/>
      <dgm:spPr/>
    </dgm:pt>
    <dgm:pt modelId="{6966FB91-093B-4A37-A350-351A2AE85595}" type="pres">
      <dgm:prSet presAssocID="{8A2C4E8A-4D33-4508-BBA2-75C084582F40}" presName="linComp" presStyleCnt="0"/>
      <dgm:spPr/>
    </dgm:pt>
    <dgm:pt modelId="{1A7B3AD0-F6EA-4DD2-83F1-721845926115}" type="pres">
      <dgm:prSet presAssocID="{94244374-C83D-427A-9B9A-0496D7CA78BC}" presName="compNode" presStyleCnt="0"/>
      <dgm:spPr/>
    </dgm:pt>
    <dgm:pt modelId="{4288E6AB-1616-44A7-A25A-7910A0AA4E78}" type="pres">
      <dgm:prSet presAssocID="{94244374-C83D-427A-9B9A-0496D7CA78BC}" presName="bkgdShape" presStyleLbl="node1" presStyleIdx="0" presStyleCnt="2" custScaleX="99296" custScaleY="99761"/>
      <dgm:spPr/>
    </dgm:pt>
    <dgm:pt modelId="{2867E9D3-1C83-4B63-AFE1-F818F42EA565}" type="pres">
      <dgm:prSet presAssocID="{94244374-C83D-427A-9B9A-0496D7CA78BC}" presName="nodeTx" presStyleLbl="node1" presStyleIdx="0" presStyleCnt="2">
        <dgm:presLayoutVars>
          <dgm:bulletEnabled val="1"/>
        </dgm:presLayoutVars>
      </dgm:prSet>
      <dgm:spPr/>
    </dgm:pt>
    <dgm:pt modelId="{635703BB-BD6E-495E-B709-309F09C14184}" type="pres">
      <dgm:prSet presAssocID="{94244374-C83D-427A-9B9A-0496D7CA78BC}" presName="invisiNode" presStyleLbl="node1" presStyleIdx="0" presStyleCnt="2"/>
      <dgm:spPr/>
    </dgm:pt>
    <dgm:pt modelId="{026B0FE1-07CA-45F8-8508-0B6ACDA37ADE}" type="pres">
      <dgm:prSet presAssocID="{94244374-C83D-427A-9B9A-0496D7CA78BC}" presName="imagNod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4142" t="-18954" r="-18784" b="-380"/>
          </a:stretch>
        </a:blipFill>
      </dgm:spPr>
    </dgm:pt>
    <dgm:pt modelId="{BC91F537-8D83-46B5-B2F6-C469D01351C3}" type="pres">
      <dgm:prSet presAssocID="{34EB9310-DFBB-45B7-BD33-A975A53D4A7C}" presName="sibTrans" presStyleLbl="sibTrans2D1" presStyleIdx="0" presStyleCnt="0"/>
      <dgm:spPr/>
    </dgm:pt>
    <dgm:pt modelId="{17D704D4-153A-4D1B-8ADE-250A977EF968}" type="pres">
      <dgm:prSet presAssocID="{62CB53EC-CED3-438B-9407-3B17CEAB4217}" presName="compNode" presStyleCnt="0"/>
      <dgm:spPr/>
    </dgm:pt>
    <dgm:pt modelId="{E6CE6747-FEDC-4DF5-82F7-C83F440A0357}" type="pres">
      <dgm:prSet presAssocID="{62CB53EC-CED3-438B-9407-3B17CEAB4217}" presName="bkgdShape" presStyleLbl="node1" presStyleIdx="1" presStyleCnt="2"/>
      <dgm:spPr/>
    </dgm:pt>
    <dgm:pt modelId="{A6920F8C-AD3E-4197-A0CB-E0A53ADAA1A8}" type="pres">
      <dgm:prSet presAssocID="{62CB53EC-CED3-438B-9407-3B17CEAB4217}" presName="nodeTx" presStyleLbl="node1" presStyleIdx="1" presStyleCnt="2">
        <dgm:presLayoutVars>
          <dgm:bulletEnabled val="1"/>
        </dgm:presLayoutVars>
      </dgm:prSet>
      <dgm:spPr/>
    </dgm:pt>
    <dgm:pt modelId="{F4B006C6-CBD3-41CC-923D-10E2965B6D9D}" type="pres">
      <dgm:prSet presAssocID="{62CB53EC-CED3-438B-9407-3B17CEAB4217}" presName="invisiNode" presStyleLbl="node1" presStyleIdx="1" presStyleCnt="2"/>
      <dgm:spPr/>
    </dgm:pt>
    <dgm:pt modelId="{33309BCF-6546-4A9B-B895-2686B134B750}" type="pres">
      <dgm:prSet presAssocID="{62CB53EC-CED3-438B-9407-3B17CEAB4217}"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Lst>
  <dgm:cxnLst>
    <dgm:cxn modelId="{C99FA70D-44D8-4830-BB99-5995580866A9}" srcId="{94244374-C83D-427A-9B9A-0496D7CA78BC}" destId="{6EF494C7-149A-4866-A934-51F7E9B6E65E}" srcOrd="3" destOrd="0" parTransId="{5A06EBE9-9B9E-4D7C-9832-A3C508B0A24F}" sibTransId="{02AF11B1-ACC3-4350-A9A3-27249F006B00}"/>
    <dgm:cxn modelId="{97BEEE2B-FB1D-4755-B2C5-6D2CD096AB7F}" type="presOf" srcId="{8A2C4E8A-4D33-4508-BBA2-75C084582F40}" destId="{DDB63AEB-1270-4C48-A18A-02BBA0C0161E}" srcOrd="0" destOrd="0" presId="urn:microsoft.com/office/officeart/2005/8/layout/hList7"/>
    <dgm:cxn modelId="{D8FEF42E-EA4E-4D9D-898A-0A89E1FD4A82}" srcId="{94244374-C83D-427A-9B9A-0496D7CA78BC}" destId="{2385EE1C-C6DC-4F73-816B-A2AA46B7697B}" srcOrd="1" destOrd="0" parTransId="{06CD8A4B-4854-4ADB-8978-23D10A0E2ECB}" sibTransId="{95BDCDAC-00F7-4504-AEA6-AB0440785572}"/>
    <dgm:cxn modelId="{6A892E37-BE86-4B89-9C9D-B80DC54D2E46}" type="presOf" srcId="{2385EE1C-C6DC-4F73-816B-A2AA46B7697B}" destId="{2867E9D3-1C83-4B63-AFE1-F818F42EA565}" srcOrd="1" destOrd="2" presId="urn:microsoft.com/office/officeart/2005/8/layout/hList7"/>
    <dgm:cxn modelId="{3FE6D440-4229-4B7B-A1C4-C19759C59BF0}" type="presOf" srcId="{6EF494C7-149A-4866-A934-51F7E9B6E65E}" destId="{2867E9D3-1C83-4B63-AFE1-F818F42EA565}" srcOrd="1" destOrd="4" presId="urn:microsoft.com/office/officeart/2005/8/layout/hList7"/>
    <dgm:cxn modelId="{49719D61-D914-4284-ABEA-637F8501F4D0}" type="presOf" srcId="{62CB53EC-CED3-438B-9407-3B17CEAB4217}" destId="{A6920F8C-AD3E-4197-A0CB-E0A53ADAA1A8}" srcOrd="1" destOrd="0" presId="urn:microsoft.com/office/officeart/2005/8/layout/hList7"/>
    <dgm:cxn modelId="{22319562-AA91-4B8C-AF71-961EDADE458A}" type="presOf" srcId="{BCB70056-694C-4362-BE3F-6A00C63FE061}" destId="{E6CE6747-FEDC-4DF5-82F7-C83F440A0357}" srcOrd="0" destOrd="4" presId="urn:microsoft.com/office/officeart/2005/8/layout/hList7"/>
    <dgm:cxn modelId="{56DF3066-580E-4E09-936A-19E2897C98DE}" type="presOf" srcId="{90E1F6B7-D7F2-430A-904E-CCD55D04A684}" destId="{4288E6AB-1616-44A7-A25A-7910A0AA4E78}" srcOrd="0" destOrd="1" presId="urn:microsoft.com/office/officeart/2005/8/layout/hList7"/>
    <dgm:cxn modelId="{069D4368-3114-4CF6-B12F-D038BA5BE562}" type="presOf" srcId="{384501F0-05B9-4501-A45F-9D4ADDE3E298}" destId="{E6CE6747-FEDC-4DF5-82F7-C83F440A0357}" srcOrd="0" destOrd="3" presId="urn:microsoft.com/office/officeart/2005/8/layout/hList7"/>
    <dgm:cxn modelId="{4A5F4069-2C31-4A2A-8C64-619003EFE334}" srcId="{62CB53EC-CED3-438B-9407-3B17CEAB4217}" destId="{21965F09-B925-4AEE-A1F9-DE5E9EDFD881}" srcOrd="0" destOrd="0" parTransId="{B46D8BEF-154F-415E-8B8F-3FD8840C540A}" sibTransId="{DFB29463-DAFF-4E4D-A286-66624571A644}"/>
    <dgm:cxn modelId="{A08BDF49-8D4A-4B8D-A42A-A31605198CF4}" type="presOf" srcId="{D1B1534F-0059-45C6-981B-090671ECE6F8}" destId="{2867E9D3-1C83-4B63-AFE1-F818F42EA565}" srcOrd="1" destOrd="3" presId="urn:microsoft.com/office/officeart/2005/8/layout/hList7"/>
    <dgm:cxn modelId="{AE7E014C-1BE1-4F8F-8B72-74464DBC34CC}" type="presOf" srcId="{BCB70056-694C-4362-BE3F-6A00C63FE061}" destId="{A6920F8C-AD3E-4197-A0CB-E0A53ADAA1A8}" srcOrd="1" destOrd="4" presId="urn:microsoft.com/office/officeart/2005/8/layout/hList7"/>
    <dgm:cxn modelId="{31627450-1C72-4C75-9928-B177E137EACF}" type="presOf" srcId="{94244374-C83D-427A-9B9A-0496D7CA78BC}" destId="{4288E6AB-1616-44A7-A25A-7910A0AA4E78}" srcOrd="0" destOrd="0" presId="urn:microsoft.com/office/officeart/2005/8/layout/hList7"/>
    <dgm:cxn modelId="{E983B572-D8C8-4BB5-A606-3B16B21512AF}" srcId="{8A2C4E8A-4D33-4508-BBA2-75C084582F40}" destId="{94244374-C83D-427A-9B9A-0496D7CA78BC}" srcOrd="0" destOrd="0" parTransId="{8968270C-F113-4F9B-9E61-54AFABCF0612}" sibTransId="{34EB9310-DFBB-45B7-BD33-A975A53D4A7C}"/>
    <dgm:cxn modelId="{775BC959-C1AC-448C-A971-6677E0054432}" srcId="{8A2C4E8A-4D33-4508-BBA2-75C084582F40}" destId="{62CB53EC-CED3-438B-9407-3B17CEAB4217}" srcOrd="1" destOrd="0" parTransId="{20B6D675-63BA-4AE1-B92D-5D09DDA26610}" sibTransId="{F5758FBF-F0D5-45D2-9D00-7EF288C1359F}"/>
    <dgm:cxn modelId="{7E1F1D7D-3832-4652-B93C-21E42D86662C}" srcId="{62CB53EC-CED3-438B-9407-3B17CEAB4217}" destId="{BCB70056-694C-4362-BE3F-6A00C63FE061}" srcOrd="3" destOrd="0" parTransId="{CEC11709-B69B-4691-B440-34B00572D5CF}" sibTransId="{194FEE78-BB4F-475C-9E53-811C950760CA}"/>
    <dgm:cxn modelId="{1345307F-3E82-4872-B793-4042F8BD28D7}" type="presOf" srcId="{62CB53EC-CED3-438B-9407-3B17CEAB4217}" destId="{E6CE6747-FEDC-4DF5-82F7-C83F440A0357}" srcOrd="0" destOrd="0" presId="urn:microsoft.com/office/officeart/2005/8/layout/hList7"/>
    <dgm:cxn modelId="{658BDD80-5A0D-4EA4-862A-79143D1183A5}" type="presOf" srcId="{EBA4E820-A206-4D1C-A0CB-817A20BF9E12}" destId="{E6CE6747-FEDC-4DF5-82F7-C83F440A0357}" srcOrd="0" destOrd="2" presId="urn:microsoft.com/office/officeart/2005/8/layout/hList7"/>
    <dgm:cxn modelId="{000AAC98-C660-498C-BB7F-96371BB4A920}" srcId="{62CB53EC-CED3-438B-9407-3B17CEAB4217}" destId="{EBA4E820-A206-4D1C-A0CB-817A20BF9E12}" srcOrd="1" destOrd="0" parTransId="{A9D84215-8AF0-4782-B7A4-C95C09DD3805}" sibTransId="{A4B4CFAE-1B22-4658-A1EC-9D005ED3A8D5}"/>
    <dgm:cxn modelId="{B6C6149A-C8FD-4F1E-A612-DFFB42B2CDD0}" type="presOf" srcId="{34EB9310-DFBB-45B7-BD33-A975A53D4A7C}" destId="{BC91F537-8D83-46B5-B2F6-C469D01351C3}" srcOrd="0" destOrd="0" presId="urn:microsoft.com/office/officeart/2005/8/layout/hList7"/>
    <dgm:cxn modelId="{B52D11B1-B434-4EDC-980B-2911E03FC487}" type="presOf" srcId="{94244374-C83D-427A-9B9A-0496D7CA78BC}" destId="{2867E9D3-1C83-4B63-AFE1-F818F42EA565}" srcOrd="1" destOrd="0" presId="urn:microsoft.com/office/officeart/2005/8/layout/hList7"/>
    <dgm:cxn modelId="{477C20B3-076E-479A-98CA-ADB429420AD3}" srcId="{62CB53EC-CED3-438B-9407-3B17CEAB4217}" destId="{384501F0-05B9-4501-A45F-9D4ADDE3E298}" srcOrd="2" destOrd="0" parTransId="{24DAF9DA-AE90-46E7-9EB6-E52E898C394B}" sibTransId="{CD99E723-9AB5-4956-9F4B-9D54A48082C3}"/>
    <dgm:cxn modelId="{394C5BC0-7F8B-401B-88F6-13D5FA02E0B0}" type="presOf" srcId="{EBA4E820-A206-4D1C-A0CB-817A20BF9E12}" destId="{A6920F8C-AD3E-4197-A0CB-E0A53ADAA1A8}" srcOrd="1" destOrd="2" presId="urn:microsoft.com/office/officeart/2005/8/layout/hList7"/>
    <dgm:cxn modelId="{D983EEC1-19C1-45FE-9F0A-4F063B03F335}" srcId="{94244374-C83D-427A-9B9A-0496D7CA78BC}" destId="{90E1F6B7-D7F2-430A-904E-CCD55D04A684}" srcOrd="0" destOrd="0" parTransId="{8906ED53-FA5D-4528-8FF9-7E433D72E194}" sibTransId="{3379EC94-AEBA-4AAF-9748-74F24E676F6F}"/>
    <dgm:cxn modelId="{B788E5C8-0A33-4EBC-8DDF-6B64C2F1DC33}" type="presOf" srcId="{90E1F6B7-D7F2-430A-904E-CCD55D04A684}" destId="{2867E9D3-1C83-4B63-AFE1-F818F42EA565}" srcOrd="1" destOrd="1" presId="urn:microsoft.com/office/officeart/2005/8/layout/hList7"/>
    <dgm:cxn modelId="{235174C9-2CC1-4F35-A800-3E04E7668F0D}" srcId="{94244374-C83D-427A-9B9A-0496D7CA78BC}" destId="{D1B1534F-0059-45C6-981B-090671ECE6F8}" srcOrd="2" destOrd="0" parTransId="{A743A68B-DA09-495E-B3A0-1A39ADA2AC5A}" sibTransId="{E5728A01-4096-4DB4-BB0A-DE75BBE854DC}"/>
    <dgm:cxn modelId="{2D6444CA-5810-4CE9-9D21-8457BAEE6D65}" type="presOf" srcId="{6EF494C7-149A-4866-A934-51F7E9B6E65E}" destId="{4288E6AB-1616-44A7-A25A-7910A0AA4E78}" srcOrd="0" destOrd="4" presId="urn:microsoft.com/office/officeart/2005/8/layout/hList7"/>
    <dgm:cxn modelId="{E24A67D7-9FFA-4E4C-9CDF-AB1C2D8F6D19}" type="presOf" srcId="{384501F0-05B9-4501-A45F-9D4ADDE3E298}" destId="{A6920F8C-AD3E-4197-A0CB-E0A53ADAA1A8}" srcOrd="1" destOrd="3" presId="urn:microsoft.com/office/officeart/2005/8/layout/hList7"/>
    <dgm:cxn modelId="{276E64D8-A1BE-4512-A823-6277EFC50EB4}" type="presOf" srcId="{21965F09-B925-4AEE-A1F9-DE5E9EDFD881}" destId="{E6CE6747-FEDC-4DF5-82F7-C83F440A0357}" srcOrd="0" destOrd="1" presId="urn:microsoft.com/office/officeart/2005/8/layout/hList7"/>
    <dgm:cxn modelId="{C52472DD-5DBF-452B-9A97-4AF2E6B533F2}" type="presOf" srcId="{21965F09-B925-4AEE-A1F9-DE5E9EDFD881}" destId="{A6920F8C-AD3E-4197-A0CB-E0A53ADAA1A8}" srcOrd="1" destOrd="1" presId="urn:microsoft.com/office/officeart/2005/8/layout/hList7"/>
    <dgm:cxn modelId="{B749A0E2-758B-47CA-A6E9-36E7631B39CA}" type="presOf" srcId="{D1B1534F-0059-45C6-981B-090671ECE6F8}" destId="{4288E6AB-1616-44A7-A25A-7910A0AA4E78}" srcOrd="0" destOrd="3" presId="urn:microsoft.com/office/officeart/2005/8/layout/hList7"/>
    <dgm:cxn modelId="{BFC6B8FA-E3B5-44F0-A446-70FC2D597254}" type="presOf" srcId="{2385EE1C-C6DC-4F73-816B-A2AA46B7697B}" destId="{4288E6AB-1616-44A7-A25A-7910A0AA4E78}" srcOrd="0" destOrd="2" presId="urn:microsoft.com/office/officeart/2005/8/layout/hList7"/>
    <dgm:cxn modelId="{1ECD8446-765E-4C9A-BCA6-D11E2659C55D}" type="presParOf" srcId="{DDB63AEB-1270-4C48-A18A-02BBA0C0161E}" destId="{3FE05C2E-C295-41C3-B867-1AB9ADE89063}" srcOrd="0" destOrd="0" presId="urn:microsoft.com/office/officeart/2005/8/layout/hList7"/>
    <dgm:cxn modelId="{F212CC9E-5B40-41A6-B4D8-055EBB257ECC}" type="presParOf" srcId="{DDB63AEB-1270-4C48-A18A-02BBA0C0161E}" destId="{6966FB91-093B-4A37-A350-351A2AE85595}" srcOrd="1" destOrd="0" presId="urn:microsoft.com/office/officeart/2005/8/layout/hList7"/>
    <dgm:cxn modelId="{49DD5D3A-F435-4657-BACC-C94758E10276}" type="presParOf" srcId="{6966FB91-093B-4A37-A350-351A2AE85595}" destId="{1A7B3AD0-F6EA-4DD2-83F1-721845926115}" srcOrd="0" destOrd="0" presId="urn:microsoft.com/office/officeart/2005/8/layout/hList7"/>
    <dgm:cxn modelId="{349334B1-8702-484A-BFF1-A103E460026C}" type="presParOf" srcId="{1A7B3AD0-F6EA-4DD2-83F1-721845926115}" destId="{4288E6AB-1616-44A7-A25A-7910A0AA4E78}" srcOrd="0" destOrd="0" presId="urn:microsoft.com/office/officeart/2005/8/layout/hList7"/>
    <dgm:cxn modelId="{E0A52565-E23C-415F-A38E-3834138E36F9}" type="presParOf" srcId="{1A7B3AD0-F6EA-4DD2-83F1-721845926115}" destId="{2867E9D3-1C83-4B63-AFE1-F818F42EA565}" srcOrd="1" destOrd="0" presId="urn:microsoft.com/office/officeart/2005/8/layout/hList7"/>
    <dgm:cxn modelId="{0CBC5902-D8F4-4E72-B68D-E4FCD2C9DA82}" type="presParOf" srcId="{1A7B3AD0-F6EA-4DD2-83F1-721845926115}" destId="{635703BB-BD6E-495E-B709-309F09C14184}" srcOrd="2" destOrd="0" presId="urn:microsoft.com/office/officeart/2005/8/layout/hList7"/>
    <dgm:cxn modelId="{2C9120BB-2A32-4D13-AD95-26DF7F01CBEC}" type="presParOf" srcId="{1A7B3AD0-F6EA-4DD2-83F1-721845926115}" destId="{026B0FE1-07CA-45F8-8508-0B6ACDA37ADE}" srcOrd="3" destOrd="0" presId="urn:microsoft.com/office/officeart/2005/8/layout/hList7"/>
    <dgm:cxn modelId="{E5358653-9D2B-4703-9B74-93A1744244EA}" type="presParOf" srcId="{6966FB91-093B-4A37-A350-351A2AE85595}" destId="{BC91F537-8D83-46B5-B2F6-C469D01351C3}" srcOrd="1" destOrd="0" presId="urn:microsoft.com/office/officeart/2005/8/layout/hList7"/>
    <dgm:cxn modelId="{E82D62CF-0EFB-4F36-8B2B-CD05C98DDC8F}" type="presParOf" srcId="{6966FB91-093B-4A37-A350-351A2AE85595}" destId="{17D704D4-153A-4D1B-8ADE-250A977EF968}" srcOrd="2" destOrd="0" presId="urn:microsoft.com/office/officeart/2005/8/layout/hList7"/>
    <dgm:cxn modelId="{40AA2EF7-B5C4-4142-8D7B-FBD38B83A85F}" type="presParOf" srcId="{17D704D4-153A-4D1B-8ADE-250A977EF968}" destId="{E6CE6747-FEDC-4DF5-82F7-C83F440A0357}" srcOrd="0" destOrd="0" presId="urn:microsoft.com/office/officeart/2005/8/layout/hList7"/>
    <dgm:cxn modelId="{34FE8E79-658E-4834-97FC-AF0EB2628F89}" type="presParOf" srcId="{17D704D4-153A-4D1B-8ADE-250A977EF968}" destId="{A6920F8C-AD3E-4197-A0CB-E0A53ADAA1A8}" srcOrd="1" destOrd="0" presId="urn:microsoft.com/office/officeart/2005/8/layout/hList7"/>
    <dgm:cxn modelId="{3A883C8C-A6C2-40EB-A060-FF12992B4B5F}" type="presParOf" srcId="{17D704D4-153A-4D1B-8ADE-250A977EF968}" destId="{F4B006C6-CBD3-41CC-923D-10E2965B6D9D}" srcOrd="2" destOrd="0" presId="urn:microsoft.com/office/officeart/2005/8/layout/hList7"/>
    <dgm:cxn modelId="{2C8BC6D1-AFCD-41DE-A152-532B5E62FF73}" type="presParOf" srcId="{17D704D4-153A-4D1B-8ADE-250A977EF968}" destId="{33309BCF-6546-4A9B-B895-2686B134B75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0CFC6F-C4FF-4916-969D-5145E2FB9CC1}" type="doc">
      <dgm:prSet loTypeId="urn:microsoft.com/office/officeart/2005/8/layout/hChevron3" loCatId="process" qsTypeId="urn:microsoft.com/office/officeart/2005/8/quickstyle/simple4" qsCatId="simple" csTypeId="urn:microsoft.com/office/officeart/2005/8/colors/colorful1" csCatId="colorful" phldr="1"/>
      <dgm:spPr/>
      <dgm:t>
        <a:bodyPr/>
        <a:lstStyle/>
        <a:p>
          <a:endParaRPr lang="en-US"/>
        </a:p>
      </dgm:t>
    </dgm:pt>
    <dgm:pt modelId="{007D8B8A-F2C0-4B9B-9A08-845897478408}">
      <dgm:prSet phldrT="[Text]" custT="1"/>
      <dgm:spPr/>
      <dgm:t>
        <a:bodyPr/>
        <a:lstStyle/>
        <a:p>
          <a:r>
            <a:rPr lang="en-US" sz="2400">
              <a:latin typeface="Arial" panose="020B0604020202020204" pitchFamily="34" charset="0"/>
              <a:cs typeface="Arial" panose="020B0604020202020204" pitchFamily="34" charset="0"/>
            </a:rPr>
            <a:t>Lãnh đạo</a:t>
          </a:r>
        </a:p>
      </dgm:t>
    </dgm:pt>
    <dgm:pt modelId="{2882C41B-6D7F-4AEC-A5C8-9E71AD035798}" type="parTrans" cxnId="{69A628C2-FC42-40B0-9E1A-FDE91F5E7EB1}">
      <dgm:prSet/>
      <dgm:spPr/>
      <dgm:t>
        <a:bodyPr/>
        <a:lstStyle/>
        <a:p>
          <a:endParaRPr lang="en-US" sz="2400">
            <a:latin typeface="Arial" panose="020B0604020202020204" pitchFamily="34" charset="0"/>
            <a:cs typeface="Arial" panose="020B0604020202020204" pitchFamily="34" charset="0"/>
          </a:endParaRPr>
        </a:p>
      </dgm:t>
    </dgm:pt>
    <dgm:pt modelId="{A982ED52-509D-4A2C-93F9-A4C2646E6F5D}" type="sibTrans" cxnId="{69A628C2-FC42-40B0-9E1A-FDE91F5E7EB1}">
      <dgm:prSet/>
      <dgm:spPr/>
      <dgm:t>
        <a:bodyPr/>
        <a:lstStyle/>
        <a:p>
          <a:endParaRPr lang="en-US" sz="2400">
            <a:latin typeface="Arial" panose="020B0604020202020204" pitchFamily="34" charset="0"/>
            <a:cs typeface="Arial" panose="020B0604020202020204" pitchFamily="34" charset="0"/>
          </a:endParaRPr>
        </a:p>
      </dgm:t>
    </dgm:pt>
    <dgm:pt modelId="{F112A0DB-5706-4110-9171-EBE5A137F4CD}">
      <dgm:prSet phldrT="[Text]" custT="1"/>
      <dgm:spPr/>
      <dgm:t>
        <a:bodyPr lIns="0" rIns="0"/>
        <a:lstStyle/>
        <a:p>
          <a:r>
            <a:rPr lang="en-US" sz="2400" dirty="0" err="1">
              <a:latin typeface="Arial" panose="020B0604020202020204" pitchFamily="34" charset="0"/>
              <a:cs typeface="Arial" panose="020B0604020202020204" pitchFamily="34" charset="0"/>
            </a:rPr>
            <a:t>Cán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IT</a:t>
          </a:r>
        </a:p>
      </dgm:t>
    </dgm:pt>
    <dgm:pt modelId="{6A03419C-49BA-4B80-9CAB-F87599E0BC0E}" type="parTrans" cxnId="{09A105EA-0B97-4373-9690-781C24D2A113}">
      <dgm:prSet/>
      <dgm:spPr/>
      <dgm:t>
        <a:bodyPr/>
        <a:lstStyle/>
        <a:p>
          <a:endParaRPr lang="en-US" sz="2400">
            <a:latin typeface="Arial" panose="020B0604020202020204" pitchFamily="34" charset="0"/>
            <a:cs typeface="Arial" panose="020B0604020202020204" pitchFamily="34" charset="0"/>
          </a:endParaRPr>
        </a:p>
      </dgm:t>
    </dgm:pt>
    <dgm:pt modelId="{0AE6C4CF-8A6D-46A6-90A7-0BF22CAC73E8}" type="sibTrans" cxnId="{09A105EA-0B97-4373-9690-781C24D2A113}">
      <dgm:prSet/>
      <dgm:spPr/>
      <dgm:t>
        <a:bodyPr/>
        <a:lstStyle/>
        <a:p>
          <a:endParaRPr lang="en-US" sz="2400">
            <a:latin typeface="Arial" panose="020B0604020202020204" pitchFamily="34" charset="0"/>
            <a:cs typeface="Arial" panose="020B0604020202020204" pitchFamily="34" charset="0"/>
          </a:endParaRPr>
        </a:p>
      </dgm:t>
    </dgm:pt>
    <dgm:pt modelId="{20FD5FA5-C057-47CC-A966-C10097CF6AB2}">
      <dgm:prSet phldrT="[Text]" custT="1"/>
      <dgm:spPr/>
      <dgm:t>
        <a:bodyPr lIns="0" rIns="0"/>
        <a:lstStyle/>
        <a:p>
          <a:r>
            <a:rPr lang="en-US" sz="2400">
              <a:latin typeface="Arial" panose="020B0604020202020204" pitchFamily="34" charset="0"/>
              <a:cs typeface="Arial" panose="020B0604020202020204" pitchFamily="34" charset="0"/>
            </a:rPr>
            <a:t>Giáo viên</a:t>
          </a:r>
        </a:p>
      </dgm:t>
    </dgm:pt>
    <dgm:pt modelId="{131CD682-5AE1-48DA-BFEB-B0DD41CCE483}" type="parTrans" cxnId="{C6B31AC0-1185-4B66-AAC5-A27317522B88}">
      <dgm:prSet/>
      <dgm:spPr/>
      <dgm:t>
        <a:bodyPr/>
        <a:lstStyle/>
        <a:p>
          <a:endParaRPr lang="en-US" sz="2400">
            <a:latin typeface="Arial" panose="020B0604020202020204" pitchFamily="34" charset="0"/>
            <a:cs typeface="Arial" panose="020B0604020202020204" pitchFamily="34" charset="0"/>
          </a:endParaRPr>
        </a:p>
      </dgm:t>
    </dgm:pt>
    <dgm:pt modelId="{69156622-2253-4334-9DF1-D7CB35887A4D}" type="sibTrans" cxnId="{C6B31AC0-1185-4B66-AAC5-A27317522B88}">
      <dgm:prSet/>
      <dgm:spPr/>
      <dgm:t>
        <a:bodyPr/>
        <a:lstStyle/>
        <a:p>
          <a:endParaRPr lang="en-US" sz="2400">
            <a:latin typeface="Arial" panose="020B0604020202020204" pitchFamily="34" charset="0"/>
            <a:cs typeface="Arial" panose="020B0604020202020204" pitchFamily="34" charset="0"/>
          </a:endParaRPr>
        </a:p>
      </dgm:t>
    </dgm:pt>
    <dgm:pt modelId="{737C117A-80D6-4F1C-8056-6DAC750C550F}">
      <dgm:prSet phldrT="[Text]" custT="1"/>
      <dgm:spPr/>
      <dgm:t>
        <a:bodyPr/>
        <a:lstStyle/>
        <a:p>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endParaRPr lang="en-US" sz="2400" dirty="0">
            <a:latin typeface="Arial" panose="020B0604020202020204" pitchFamily="34" charset="0"/>
            <a:cs typeface="Arial" panose="020B0604020202020204" pitchFamily="34" charset="0"/>
          </a:endParaRPr>
        </a:p>
      </dgm:t>
    </dgm:pt>
    <dgm:pt modelId="{EA308D18-8D4F-4DCC-BA4A-1E632858D160}" type="parTrans" cxnId="{B824886E-44EB-4757-B9C3-4219DBD00D31}">
      <dgm:prSet/>
      <dgm:spPr/>
      <dgm:t>
        <a:bodyPr/>
        <a:lstStyle/>
        <a:p>
          <a:endParaRPr lang="en-US" sz="2400">
            <a:latin typeface="Arial" panose="020B0604020202020204" pitchFamily="34" charset="0"/>
            <a:cs typeface="Arial" panose="020B0604020202020204" pitchFamily="34" charset="0"/>
          </a:endParaRPr>
        </a:p>
      </dgm:t>
    </dgm:pt>
    <dgm:pt modelId="{491435B2-1991-4D74-96B7-77DB087C9ECB}" type="sibTrans" cxnId="{B824886E-44EB-4757-B9C3-4219DBD00D31}">
      <dgm:prSet/>
      <dgm:spPr/>
      <dgm:t>
        <a:bodyPr/>
        <a:lstStyle/>
        <a:p>
          <a:endParaRPr lang="en-US" sz="2400">
            <a:latin typeface="Arial" panose="020B0604020202020204" pitchFamily="34" charset="0"/>
            <a:cs typeface="Arial" panose="020B0604020202020204" pitchFamily="34" charset="0"/>
          </a:endParaRPr>
        </a:p>
      </dgm:t>
    </dgm:pt>
    <dgm:pt modelId="{C54791A6-0E91-4D04-9F3C-02A4E1559AF3}" type="pres">
      <dgm:prSet presAssocID="{7D0CFC6F-C4FF-4916-969D-5145E2FB9CC1}" presName="Name0" presStyleCnt="0">
        <dgm:presLayoutVars>
          <dgm:dir/>
          <dgm:resizeHandles val="exact"/>
        </dgm:presLayoutVars>
      </dgm:prSet>
      <dgm:spPr/>
    </dgm:pt>
    <dgm:pt modelId="{F4063326-02C8-41F9-AC4B-E2D8EB1DFB1E}" type="pres">
      <dgm:prSet presAssocID="{007D8B8A-F2C0-4B9B-9A08-845897478408}" presName="parTxOnly" presStyleLbl="node1" presStyleIdx="0" presStyleCnt="4">
        <dgm:presLayoutVars>
          <dgm:bulletEnabled val="1"/>
        </dgm:presLayoutVars>
      </dgm:prSet>
      <dgm:spPr/>
    </dgm:pt>
    <dgm:pt modelId="{74A45DA7-343B-474D-B138-858E4861F419}" type="pres">
      <dgm:prSet presAssocID="{A982ED52-509D-4A2C-93F9-A4C2646E6F5D}" presName="parSpace" presStyleCnt="0"/>
      <dgm:spPr/>
    </dgm:pt>
    <dgm:pt modelId="{9FE4AA6C-C85A-4C6C-8C2D-D00632C472F4}" type="pres">
      <dgm:prSet presAssocID="{F112A0DB-5706-4110-9171-EBE5A137F4CD}" presName="parTxOnly" presStyleLbl="node1" presStyleIdx="1" presStyleCnt="4">
        <dgm:presLayoutVars>
          <dgm:bulletEnabled val="1"/>
        </dgm:presLayoutVars>
      </dgm:prSet>
      <dgm:spPr/>
    </dgm:pt>
    <dgm:pt modelId="{E349E939-8D05-400E-AB6F-D3F6588F5E37}" type="pres">
      <dgm:prSet presAssocID="{0AE6C4CF-8A6D-46A6-90A7-0BF22CAC73E8}" presName="parSpace" presStyleCnt="0"/>
      <dgm:spPr/>
    </dgm:pt>
    <dgm:pt modelId="{2BA299DF-57AE-46EE-8EF6-26E16823F876}" type="pres">
      <dgm:prSet presAssocID="{20FD5FA5-C057-47CC-A966-C10097CF6AB2}" presName="parTxOnly" presStyleLbl="node1" presStyleIdx="2" presStyleCnt="4">
        <dgm:presLayoutVars>
          <dgm:bulletEnabled val="1"/>
        </dgm:presLayoutVars>
      </dgm:prSet>
      <dgm:spPr/>
    </dgm:pt>
    <dgm:pt modelId="{1E3C377A-E3DA-4173-A057-940B9FA541B9}" type="pres">
      <dgm:prSet presAssocID="{69156622-2253-4334-9DF1-D7CB35887A4D}" presName="parSpace" presStyleCnt="0"/>
      <dgm:spPr/>
    </dgm:pt>
    <dgm:pt modelId="{5AD61D2B-21AC-4A8D-9F34-8DE779ACCAE6}" type="pres">
      <dgm:prSet presAssocID="{737C117A-80D6-4F1C-8056-6DAC750C550F}" presName="parTxOnly" presStyleLbl="node1" presStyleIdx="3" presStyleCnt="4">
        <dgm:presLayoutVars>
          <dgm:bulletEnabled val="1"/>
        </dgm:presLayoutVars>
      </dgm:prSet>
      <dgm:spPr/>
    </dgm:pt>
  </dgm:ptLst>
  <dgm:cxnLst>
    <dgm:cxn modelId="{E806EE10-1686-4B2E-9831-B6F3BAB4C984}" type="presOf" srcId="{20FD5FA5-C057-47CC-A966-C10097CF6AB2}" destId="{2BA299DF-57AE-46EE-8EF6-26E16823F876}" srcOrd="0" destOrd="0" presId="urn:microsoft.com/office/officeart/2005/8/layout/hChevron3"/>
    <dgm:cxn modelId="{D8BF0B23-DB06-43B5-9576-2CA7AA8FB304}" type="presOf" srcId="{737C117A-80D6-4F1C-8056-6DAC750C550F}" destId="{5AD61D2B-21AC-4A8D-9F34-8DE779ACCAE6}" srcOrd="0" destOrd="0" presId="urn:microsoft.com/office/officeart/2005/8/layout/hChevron3"/>
    <dgm:cxn modelId="{8DD1D525-A0DE-47E1-9818-1D2E2A06DFAC}" type="presOf" srcId="{7D0CFC6F-C4FF-4916-969D-5145E2FB9CC1}" destId="{C54791A6-0E91-4D04-9F3C-02A4E1559AF3}" srcOrd="0" destOrd="0" presId="urn:microsoft.com/office/officeart/2005/8/layout/hChevron3"/>
    <dgm:cxn modelId="{7BB40F67-DEE1-443A-A85C-461A67C88F72}" type="presOf" srcId="{007D8B8A-F2C0-4B9B-9A08-845897478408}" destId="{F4063326-02C8-41F9-AC4B-E2D8EB1DFB1E}" srcOrd="0" destOrd="0" presId="urn:microsoft.com/office/officeart/2005/8/layout/hChevron3"/>
    <dgm:cxn modelId="{B824886E-44EB-4757-B9C3-4219DBD00D31}" srcId="{7D0CFC6F-C4FF-4916-969D-5145E2FB9CC1}" destId="{737C117A-80D6-4F1C-8056-6DAC750C550F}" srcOrd="3" destOrd="0" parTransId="{EA308D18-8D4F-4DCC-BA4A-1E632858D160}" sibTransId="{491435B2-1991-4D74-96B7-77DB087C9ECB}"/>
    <dgm:cxn modelId="{2DF71293-D9F3-4775-8AF2-599AFC34C8EA}" type="presOf" srcId="{F112A0DB-5706-4110-9171-EBE5A137F4CD}" destId="{9FE4AA6C-C85A-4C6C-8C2D-D00632C472F4}" srcOrd="0" destOrd="0" presId="urn:microsoft.com/office/officeart/2005/8/layout/hChevron3"/>
    <dgm:cxn modelId="{C6B31AC0-1185-4B66-AAC5-A27317522B88}" srcId="{7D0CFC6F-C4FF-4916-969D-5145E2FB9CC1}" destId="{20FD5FA5-C057-47CC-A966-C10097CF6AB2}" srcOrd="2" destOrd="0" parTransId="{131CD682-5AE1-48DA-BFEB-B0DD41CCE483}" sibTransId="{69156622-2253-4334-9DF1-D7CB35887A4D}"/>
    <dgm:cxn modelId="{69A628C2-FC42-40B0-9E1A-FDE91F5E7EB1}" srcId="{7D0CFC6F-C4FF-4916-969D-5145E2FB9CC1}" destId="{007D8B8A-F2C0-4B9B-9A08-845897478408}" srcOrd="0" destOrd="0" parTransId="{2882C41B-6D7F-4AEC-A5C8-9E71AD035798}" sibTransId="{A982ED52-509D-4A2C-93F9-A4C2646E6F5D}"/>
    <dgm:cxn modelId="{09A105EA-0B97-4373-9690-781C24D2A113}" srcId="{7D0CFC6F-C4FF-4916-969D-5145E2FB9CC1}" destId="{F112A0DB-5706-4110-9171-EBE5A137F4CD}" srcOrd="1" destOrd="0" parTransId="{6A03419C-49BA-4B80-9CAB-F87599E0BC0E}" sibTransId="{0AE6C4CF-8A6D-46A6-90A7-0BF22CAC73E8}"/>
    <dgm:cxn modelId="{1E0E9E5C-9B35-4074-A29F-E078095E6FDF}" type="presParOf" srcId="{C54791A6-0E91-4D04-9F3C-02A4E1559AF3}" destId="{F4063326-02C8-41F9-AC4B-E2D8EB1DFB1E}" srcOrd="0" destOrd="0" presId="urn:microsoft.com/office/officeart/2005/8/layout/hChevron3"/>
    <dgm:cxn modelId="{0E83A0F3-2F7A-4B94-BDD2-F1A12352A551}" type="presParOf" srcId="{C54791A6-0E91-4D04-9F3C-02A4E1559AF3}" destId="{74A45DA7-343B-474D-B138-858E4861F419}" srcOrd="1" destOrd="0" presId="urn:microsoft.com/office/officeart/2005/8/layout/hChevron3"/>
    <dgm:cxn modelId="{DCE22C87-D9C1-436D-A5D6-E8B18DBEE771}" type="presParOf" srcId="{C54791A6-0E91-4D04-9F3C-02A4E1559AF3}" destId="{9FE4AA6C-C85A-4C6C-8C2D-D00632C472F4}" srcOrd="2" destOrd="0" presId="urn:microsoft.com/office/officeart/2005/8/layout/hChevron3"/>
    <dgm:cxn modelId="{02701395-AEC0-4282-9FA8-01E706AF65B9}" type="presParOf" srcId="{C54791A6-0E91-4D04-9F3C-02A4E1559AF3}" destId="{E349E939-8D05-400E-AB6F-D3F6588F5E37}" srcOrd="3" destOrd="0" presId="urn:microsoft.com/office/officeart/2005/8/layout/hChevron3"/>
    <dgm:cxn modelId="{8850C072-2F79-4EC2-8E69-032C43270C40}" type="presParOf" srcId="{C54791A6-0E91-4D04-9F3C-02A4E1559AF3}" destId="{2BA299DF-57AE-46EE-8EF6-26E16823F876}" srcOrd="4" destOrd="0" presId="urn:microsoft.com/office/officeart/2005/8/layout/hChevron3"/>
    <dgm:cxn modelId="{0C090307-CE6D-4757-83BB-8531C627F91E}" type="presParOf" srcId="{C54791A6-0E91-4D04-9F3C-02A4E1559AF3}" destId="{1E3C377A-E3DA-4173-A057-940B9FA541B9}" srcOrd="5" destOrd="0" presId="urn:microsoft.com/office/officeart/2005/8/layout/hChevron3"/>
    <dgm:cxn modelId="{B7CEBB7F-A267-4C6B-89E8-5AFC48DA5351}" type="presParOf" srcId="{C54791A6-0E91-4D04-9F3C-02A4E1559AF3}" destId="{5AD61D2B-21AC-4A8D-9F34-8DE779ACCAE6}"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3DBC15-F889-401D-B163-2C86D1596B6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DD3F844-2FD5-4616-860D-6BF811608941}">
      <dgm:prSet phldrT="[Text]" custT="1"/>
      <dgm:spPr/>
      <dgm:t>
        <a:bodyPr/>
        <a:lstStyle/>
        <a:p>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p>
        <a:p>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endParaRPr lang="en-US" sz="2400" dirty="0">
            <a:latin typeface="Arial" panose="020B0604020202020204" pitchFamily="34" charset="0"/>
            <a:cs typeface="Arial" panose="020B0604020202020204" pitchFamily="34" charset="0"/>
          </a:endParaRPr>
        </a:p>
      </dgm:t>
    </dgm:pt>
    <dgm:pt modelId="{130EF450-7A41-4659-A9E3-46D3EB004F29}" type="parTrans" cxnId="{A08D0489-CE5C-4341-981F-613683E9B05C}">
      <dgm:prSet/>
      <dgm:spPr/>
      <dgm:t>
        <a:bodyPr/>
        <a:lstStyle/>
        <a:p>
          <a:endParaRPr lang="en-US" sz="2400">
            <a:latin typeface="Arial" panose="020B0604020202020204" pitchFamily="34" charset="0"/>
            <a:cs typeface="Arial" panose="020B0604020202020204" pitchFamily="34" charset="0"/>
          </a:endParaRPr>
        </a:p>
      </dgm:t>
    </dgm:pt>
    <dgm:pt modelId="{6F658751-3222-48D9-8078-4C3FCC71512F}" type="sibTrans" cxnId="{A08D0489-CE5C-4341-981F-613683E9B05C}">
      <dgm:prSet/>
      <dgm:spPr/>
      <dgm:t>
        <a:bodyPr/>
        <a:lstStyle/>
        <a:p>
          <a:endParaRPr lang="en-US" sz="2400">
            <a:latin typeface="Arial" panose="020B0604020202020204" pitchFamily="34" charset="0"/>
            <a:cs typeface="Arial" panose="020B0604020202020204" pitchFamily="34" charset="0"/>
          </a:endParaRPr>
        </a:p>
      </dgm:t>
    </dgm:pt>
    <dgm:pt modelId="{C0F9B39B-37C6-468A-A089-2EC18156AC52}">
      <dgm:prSet phldrT="[Text]" custT="1"/>
      <dgm:spPr/>
      <dgm:t>
        <a:bodyPr/>
        <a:lstStyle/>
        <a:p>
          <a:r>
            <a:rPr lang="en-US" sz="2400" b="1" dirty="0" err="1">
              <a:solidFill>
                <a:schemeClr val="bg1"/>
              </a:solidFill>
              <a:latin typeface="Arial" panose="020B0604020202020204" pitchFamily="34" charset="0"/>
              <a:cs typeface="Arial" panose="020B0604020202020204" pitchFamily="34" charset="0"/>
            </a:rPr>
            <a:t>Thiết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kế</a:t>
          </a:r>
          <a:br>
            <a:rPr lang="en-US" sz="2400" b="1" dirty="0">
              <a:solidFill>
                <a:schemeClr val="bg1"/>
              </a:solidFill>
              <a:latin typeface="Arial" panose="020B0604020202020204" pitchFamily="34" charset="0"/>
              <a:cs typeface="Arial" panose="020B0604020202020204" pitchFamily="34" charset="0"/>
            </a:rPr>
          </a:br>
          <a:r>
            <a:rPr lang="en-US" sz="3200" b="1" dirty="0" err="1">
              <a:solidFill>
                <a:srgbClr val="FF0000"/>
              </a:solidFill>
              <a:latin typeface="Arial" panose="020B0604020202020204" pitchFamily="34" charset="0"/>
              <a:cs typeface="Arial" panose="020B0604020202020204" pitchFamily="34" charset="0"/>
            </a:rPr>
            <a:t>Học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liệu</a:t>
          </a:r>
          <a:endParaRPr lang="en-US" sz="3200" b="1" dirty="0">
            <a:solidFill>
              <a:srgbClr val="FF0000"/>
            </a:solidFill>
            <a:latin typeface="Arial" panose="020B0604020202020204" pitchFamily="34" charset="0"/>
            <a:cs typeface="Arial" panose="020B0604020202020204" pitchFamily="34" charset="0"/>
          </a:endParaRPr>
        </a:p>
      </dgm:t>
    </dgm:pt>
    <dgm:pt modelId="{EF400339-6924-49B3-9410-7DAE242DDD6A}" type="parTrans" cxnId="{661EE1EF-C173-4A3B-8A3C-43D62E3A71F1}">
      <dgm:prSet/>
      <dgm:spPr/>
      <dgm:t>
        <a:bodyPr/>
        <a:lstStyle/>
        <a:p>
          <a:endParaRPr lang="en-US" sz="2400">
            <a:latin typeface="Arial" panose="020B0604020202020204" pitchFamily="34" charset="0"/>
            <a:cs typeface="Arial" panose="020B0604020202020204" pitchFamily="34" charset="0"/>
          </a:endParaRPr>
        </a:p>
      </dgm:t>
    </dgm:pt>
    <dgm:pt modelId="{76869911-E442-474D-AC0B-4FA5DBFD745C}" type="sibTrans" cxnId="{661EE1EF-C173-4A3B-8A3C-43D62E3A71F1}">
      <dgm:prSet/>
      <dgm:spPr/>
      <dgm:t>
        <a:bodyPr/>
        <a:lstStyle/>
        <a:p>
          <a:endParaRPr lang="en-US" sz="2400">
            <a:latin typeface="Arial" panose="020B0604020202020204" pitchFamily="34" charset="0"/>
            <a:cs typeface="Arial" panose="020B0604020202020204" pitchFamily="34" charset="0"/>
          </a:endParaRPr>
        </a:p>
      </dgm:t>
    </dgm:pt>
    <dgm:pt modelId="{7B1A64AB-F386-4403-B2E6-98C369CFF466}">
      <dgm:prSet phldrT="[Text]" custT="1"/>
      <dgm:spPr/>
      <dgm:t>
        <a:bodyPr lIns="0" rIns="0"/>
        <a:lstStyle/>
        <a:p>
          <a:r>
            <a:rPr lang="en-US" sz="2400" dirty="0" err="1">
              <a:latin typeface="Arial" panose="020B0604020202020204" pitchFamily="34" charset="0"/>
              <a:cs typeface="Arial" panose="020B0604020202020204" pitchFamily="34" charset="0"/>
            </a:rPr>
            <a:t>Trao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đổi</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thảo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endParaRPr lang="en-US" sz="2400" dirty="0">
            <a:latin typeface="Arial" panose="020B0604020202020204" pitchFamily="34" charset="0"/>
            <a:cs typeface="Arial" panose="020B0604020202020204" pitchFamily="34" charset="0"/>
          </a:endParaRPr>
        </a:p>
      </dgm:t>
    </dgm:pt>
    <dgm:pt modelId="{4ECD63A2-D980-49F3-8689-40C217F6C2F1}" type="parTrans" cxnId="{15C5D968-B195-4478-B80D-0946FAC6828E}">
      <dgm:prSet/>
      <dgm:spPr/>
      <dgm:t>
        <a:bodyPr/>
        <a:lstStyle/>
        <a:p>
          <a:endParaRPr lang="en-US" sz="2400">
            <a:latin typeface="Arial" panose="020B0604020202020204" pitchFamily="34" charset="0"/>
            <a:cs typeface="Arial" panose="020B0604020202020204" pitchFamily="34" charset="0"/>
          </a:endParaRPr>
        </a:p>
      </dgm:t>
    </dgm:pt>
    <dgm:pt modelId="{44ED7B77-404C-495F-8D1B-1D71727178F0}" type="sibTrans" cxnId="{15C5D968-B195-4478-B80D-0946FAC6828E}">
      <dgm:prSet/>
      <dgm:spPr/>
      <dgm:t>
        <a:bodyPr/>
        <a:lstStyle/>
        <a:p>
          <a:endParaRPr lang="en-US" sz="2400">
            <a:latin typeface="Arial" panose="020B0604020202020204" pitchFamily="34" charset="0"/>
            <a:cs typeface="Arial" panose="020B0604020202020204" pitchFamily="34" charset="0"/>
          </a:endParaRPr>
        </a:p>
      </dgm:t>
    </dgm:pt>
    <dgm:pt modelId="{A916F804-1960-4A74-9E74-A6B2E220E1B8}">
      <dgm:prSet phldrT="[Text]" custT="1"/>
      <dgm:spPr/>
      <dgm:t>
        <a:bodyPr/>
        <a:lstStyle/>
        <a:p>
          <a:r>
            <a:rPr lang="en-US" sz="2400" dirty="0" err="1">
              <a:latin typeface="Arial" panose="020B0604020202020204" pitchFamily="34" charset="0"/>
              <a:cs typeface="Arial" panose="020B0604020202020204" pitchFamily="34" charset="0"/>
            </a:rPr>
            <a:t>Lưu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trữ</a:t>
          </a:r>
          <a:r>
            <a:rPr lang="en-US" sz="2400" dirty="0">
              <a:latin typeface="Arial" panose="020B0604020202020204" pitchFamily="34" charset="0"/>
              <a:cs typeface="Arial" panose="020B0604020202020204" pitchFamily="34" charset="0"/>
            </a:rPr>
            <a:t> </a:t>
          </a:r>
        </a:p>
        <a:p>
          <a:r>
            <a:rPr lang="en-US" sz="2400" dirty="0" err="1">
              <a:latin typeface="Arial" panose="020B0604020202020204" pitchFamily="34" charset="0"/>
              <a:cs typeface="Arial" panose="020B0604020202020204" pitchFamily="34" charset="0"/>
            </a:rPr>
            <a:t>sản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endParaRPr lang="en-US" sz="2400" dirty="0">
            <a:latin typeface="Arial" panose="020B0604020202020204" pitchFamily="34" charset="0"/>
            <a:cs typeface="Arial" panose="020B0604020202020204" pitchFamily="34" charset="0"/>
          </a:endParaRPr>
        </a:p>
      </dgm:t>
    </dgm:pt>
    <dgm:pt modelId="{1C604A85-D92D-49F3-8E35-D6DF7ADF6FD2}" type="parTrans" cxnId="{AF8B62C4-5E70-4CF9-B96C-A27A98A1B32E}">
      <dgm:prSet/>
      <dgm:spPr/>
      <dgm:t>
        <a:bodyPr/>
        <a:lstStyle/>
        <a:p>
          <a:endParaRPr lang="en-US" sz="2400">
            <a:latin typeface="Arial" panose="020B0604020202020204" pitchFamily="34" charset="0"/>
            <a:cs typeface="Arial" panose="020B0604020202020204" pitchFamily="34" charset="0"/>
          </a:endParaRPr>
        </a:p>
      </dgm:t>
    </dgm:pt>
    <dgm:pt modelId="{3D5B3527-F597-418D-BC3B-4D9E71EE8D43}" type="sibTrans" cxnId="{AF8B62C4-5E70-4CF9-B96C-A27A98A1B32E}">
      <dgm:prSet/>
      <dgm:spPr/>
      <dgm:t>
        <a:bodyPr/>
        <a:lstStyle/>
        <a:p>
          <a:endParaRPr lang="en-US" sz="2400">
            <a:latin typeface="Arial" panose="020B0604020202020204" pitchFamily="34" charset="0"/>
            <a:cs typeface="Arial" panose="020B0604020202020204" pitchFamily="34" charset="0"/>
          </a:endParaRPr>
        </a:p>
      </dgm:t>
    </dgm:pt>
    <dgm:pt modelId="{9D2BC45B-C0DE-49F9-929D-809C1AA072D6}">
      <dgm:prSet phldrT="[Text]" custT="1"/>
      <dgm:spPr/>
      <dgm:t>
        <a:bodyPr lIns="0" rIns="0"/>
        <a:lstStyle/>
        <a:p>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endParaRPr lang="en-US" sz="2400" dirty="0">
            <a:latin typeface="Arial" panose="020B0604020202020204" pitchFamily="34" charset="0"/>
            <a:cs typeface="Arial" panose="020B0604020202020204" pitchFamily="34" charset="0"/>
          </a:endParaRPr>
        </a:p>
      </dgm:t>
    </dgm:pt>
    <dgm:pt modelId="{AB8CC2E3-A2A8-4E47-A2DF-95FD639937E5}" type="parTrans" cxnId="{133396CD-4CB5-41C5-AE8F-FCEFA69ADC85}">
      <dgm:prSet/>
      <dgm:spPr/>
      <dgm:t>
        <a:bodyPr/>
        <a:lstStyle/>
        <a:p>
          <a:endParaRPr lang="en-US" sz="2400">
            <a:latin typeface="Arial" panose="020B0604020202020204" pitchFamily="34" charset="0"/>
            <a:cs typeface="Arial" panose="020B0604020202020204" pitchFamily="34" charset="0"/>
          </a:endParaRPr>
        </a:p>
      </dgm:t>
    </dgm:pt>
    <dgm:pt modelId="{E327F1D4-3323-4408-A021-D60BC3C77E0C}" type="sibTrans" cxnId="{133396CD-4CB5-41C5-AE8F-FCEFA69ADC85}">
      <dgm:prSet/>
      <dgm:spPr/>
      <dgm:t>
        <a:bodyPr/>
        <a:lstStyle/>
        <a:p>
          <a:endParaRPr lang="en-US" sz="2400">
            <a:latin typeface="Arial" panose="020B0604020202020204" pitchFamily="34" charset="0"/>
            <a:cs typeface="Arial" panose="020B0604020202020204" pitchFamily="34" charset="0"/>
          </a:endParaRPr>
        </a:p>
      </dgm:t>
    </dgm:pt>
    <dgm:pt modelId="{D00B333E-547F-4F34-8C1F-356FCF6EBA57}">
      <dgm:prSet phldrT="[Text]" custT="1"/>
      <dgm:spPr/>
      <dgm:t>
        <a:bodyPr/>
        <a:lstStyle/>
        <a:p>
          <a:r>
            <a:rPr lang="en-US" sz="2400" dirty="0" err="1">
              <a:latin typeface="Arial" panose="020B0604020202020204" pitchFamily="34" charset="0"/>
              <a:cs typeface="Arial" panose="020B0604020202020204" pitchFamily="34" charset="0"/>
            </a:rPr>
            <a:t>Quản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giám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sát</a:t>
          </a:r>
          <a:endParaRPr lang="en-US" sz="2400" dirty="0">
            <a:latin typeface="Arial" panose="020B0604020202020204" pitchFamily="34" charset="0"/>
            <a:cs typeface="Arial" panose="020B0604020202020204" pitchFamily="34" charset="0"/>
          </a:endParaRPr>
        </a:p>
      </dgm:t>
    </dgm:pt>
    <dgm:pt modelId="{30C712EF-D035-4B42-838F-420558023DDC}" type="parTrans" cxnId="{0D01A41F-2919-4938-AA92-1C90473AC2CA}">
      <dgm:prSet/>
      <dgm:spPr/>
      <dgm:t>
        <a:bodyPr/>
        <a:lstStyle/>
        <a:p>
          <a:endParaRPr lang="en-US" sz="2400">
            <a:latin typeface="Arial" panose="020B0604020202020204" pitchFamily="34" charset="0"/>
            <a:cs typeface="Arial" panose="020B0604020202020204" pitchFamily="34" charset="0"/>
          </a:endParaRPr>
        </a:p>
      </dgm:t>
    </dgm:pt>
    <dgm:pt modelId="{A011AE4A-CE5B-42A0-91F4-FCC66E6B5659}" type="sibTrans" cxnId="{0D01A41F-2919-4938-AA92-1C90473AC2CA}">
      <dgm:prSet/>
      <dgm:spPr/>
      <dgm:t>
        <a:bodyPr/>
        <a:lstStyle/>
        <a:p>
          <a:endParaRPr lang="en-US" sz="2400">
            <a:latin typeface="Arial" panose="020B0604020202020204" pitchFamily="34" charset="0"/>
            <a:cs typeface="Arial" panose="020B0604020202020204" pitchFamily="34" charset="0"/>
          </a:endParaRPr>
        </a:p>
      </dgm:t>
    </dgm:pt>
    <dgm:pt modelId="{A3A8E2FB-0A23-4E6C-8A94-DBA9FB71063D}">
      <dgm:prSet phldrT="[Text]" custT="1"/>
      <dgm:spPr/>
      <dgm:t>
        <a:bodyPr/>
        <a:lstStyle/>
        <a:p>
          <a:r>
            <a:rPr lang="en-US" sz="2400" dirty="0">
              <a:latin typeface="Arial" panose="020B0604020202020204" pitchFamily="34" charset="0"/>
              <a:cs typeface="Arial" panose="020B0604020202020204" pitchFamily="34" charset="0"/>
            </a:rPr>
            <a:t>…</a:t>
          </a:r>
        </a:p>
      </dgm:t>
    </dgm:pt>
    <dgm:pt modelId="{C1458CB1-7A4E-405A-8A9F-1782EC9EF3BA}" type="parTrans" cxnId="{FF451C2A-176F-4BBD-BE7E-ACAA30245E7D}">
      <dgm:prSet/>
      <dgm:spPr/>
      <dgm:t>
        <a:bodyPr/>
        <a:lstStyle/>
        <a:p>
          <a:endParaRPr lang="en-US"/>
        </a:p>
      </dgm:t>
    </dgm:pt>
    <dgm:pt modelId="{D504EBEC-6C8F-4F6C-ABEB-881D8B0A304D}" type="sibTrans" cxnId="{FF451C2A-176F-4BBD-BE7E-ACAA30245E7D}">
      <dgm:prSet/>
      <dgm:spPr/>
      <dgm:t>
        <a:bodyPr/>
        <a:lstStyle/>
        <a:p>
          <a:endParaRPr lang="en-US"/>
        </a:p>
      </dgm:t>
    </dgm:pt>
    <dgm:pt modelId="{16320780-CE25-4E5A-A26D-550F500149E9}" type="pres">
      <dgm:prSet presAssocID="{573DBC15-F889-401D-B163-2C86D1596B64}" presName="diagram" presStyleCnt="0">
        <dgm:presLayoutVars>
          <dgm:dir/>
          <dgm:resizeHandles val="exact"/>
        </dgm:presLayoutVars>
      </dgm:prSet>
      <dgm:spPr/>
    </dgm:pt>
    <dgm:pt modelId="{E4FE52EC-E874-488E-AB67-F3C5DC578AD0}" type="pres">
      <dgm:prSet presAssocID="{2DD3F844-2FD5-4616-860D-6BF811608941}" presName="node" presStyleLbl="node1" presStyleIdx="0" presStyleCnt="7">
        <dgm:presLayoutVars>
          <dgm:bulletEnabled val="1"/>
        </dgm:presLayoutVars>
      </dgm:prSet>
      <dgm:spPr/>
    </dgm:pt>
    <dgm:pt modelId="{82DC794E-D803-4808-9EFD-E6A9A1508670}" type="pres">
      <dgm:prSet presAssocID="{6F658751-3222-48D9-8078-4C3FCC71512F}" presName="sibTrans" presStyleCnt="0"/>
      <dgm:spPr/>
    </dgm:pt>
    <dgm:pt modelId="{8D5088AA-8B6E-4346-A374-2AD146A8F076}" type="pres">
      <dgm:prSet presAssocID="{C0F9B39B-37C6-468A-A089-2EC18156AC52}" presName="node" presStyleLbl="node1" presStyleIdx="1" presStyleCnt="7">
        <dgm:presLayoutVars>
          <dgm:bulletEnabled val="1"/>
        </dgm:presLayoutVars>
      </dgm:prSet>
      <dgm:spPr/>
    </dgm:pt>
    <dgm:pt modelId="{E53ABADD-1A00-44F8-825C-9C2E22121F64}" type="pres">
      <dgm:prSet presAssocID="{76869911-E442-474D-AC0B-4FA5DBFD745C}" presName="sibTrans" presStyleCnt="0"/>
      <dgm:spPr/>
    </dgm:pt>
    <dgm:pt modelId="{3A7834E1-EE04-45CF-A4F8-08A800CFBDD8}" type="pres">
      <dgm:prSet presAssocID="{7B1A64AB-F386-4403-B2E6-98C369CFF466}" presName="node" presStyleLbl="node1" presStyleIdx="2" presStyleCnt="7">
        <dgm:presLayoutVars>
          <dgm:bulletEnabled val="1"/>
        </dgm:presLayoutVars>
      </dgm:prSet>
      <dgm:spPr/>
    </dgm:pt>
    <dgm:pt modelId="{5B9A8819-A33D-4F26-9448-D701DCC8D3FF}" type="pres">
      <dgm:prSet presAssocID="{44ED7B77-404C-495F-8D1B-1D71727178F0}" presName="sibTrans" presStyleCnt="0"/>
      <dgm:spPr/>
    </dgm:pt>
    <dgm:pt modelId="{B447AD7F-E557-46D9-9926-800E73415B4E}" type="pres">
      <dgm:prSet presAssocID="{A916F804-1960-4A74-9E74-A6B2E220E1B8}" presName="node" presStyleLbl="node1" presStyleIdx="3" presStyleCnt="7">
        <dgm:presLayoutVars>
          <dgm:bulletEnabled val="1"/>
        </dgm:presLayoutVars>
      </dgm:prSet>
      <dgm:spPr/>
    </dgm:pt>
    <dgm:pt modelId="{D13EBA8F-A82C-4CE0-8DF4-B8887FD85EEB}" type="pres">
      <dgm:prSet presAssocID="{3D5B3527-F597-418D-BC3B-4D9E71EE8D43}" presName="sibTrans" presStyleCnt="0"/>
      <dgm:spPr/>
    </dgm:pt>
    <dgm:pt modelId="{F17DC1A0-DCDF-4609-BF14-A75197AD467A}" type="pres">
      <dgm:prSet presAssocID="{9D2BC45B-C0DE-49F9-929D-809C1AA072D6}" presName="node" presStyleLbl="node1" presStyleIdx="4" presStyleCnt="7">
        <dgm:presLayoutVars>
          <dgm:bulletEnabled val="1"/>
        </dgm:presLayoutVars>
      </dgm:prSet>
      <dgm:spPr/>
    </dgm:pt>
    <dgm:pt modelId="{78441192-A546-432B-8A0D-7ADA3ED9E411}" type="pres">
      <dgm:prSet presAssocID="{E327F1D4-3323-4408-A021-D60BC3C77E0C}" presName="sibTrans" presStyleCnt="0"/>
      <dgm:spPr/>
    </dgm:pt>
    <dgm:pt modelId="{B00C6526-5D10-4B03-A6D8-E3DEF8B16B3A}" type="pres">
      <dgm:prSet presAssocID="{D00B333E-547F-4F34-8C1F-356FCF6EBA57}" presName="node" presStyleLbl="node1" presStyleIdx="5" presStyleCnt="7">
        <dgm:presLayoutVars>
          <dgm:bulletEnabled val="1"/>
        </dgm:presLayoutVars>
      </dgm:prSet>
      <dgm:spPr/>
    </dgm:pt>
    <dgm:pt modelId="{90D7D30C-6C20-4611-B06F-3795B1C736DE}" type="pres">
      <dgm:prSet presAssocID="{A011AE4A-CE5B-42A0-91F4-FCC66E6B5659}" presName="sibTrans" presStyleCnt="0"/>
      <dgm:spPr/>
    </dgm:pt>
    <dgm:pt modelId="{5E5F61BF-354C-4875-84FF-1E8A03EA215D}" type="pres">
      <dgm:prSet presAssocID="{A3A8E2FB-0A23-4E6C-8A94-DBA9FB71063D}" presName="node" presStyleLbl="node1" presStyleIdx="6" presStyleCnt="7">
        <dgm:presLayoutVars>
          <dgm:bulletEnabled val="1"/>
        </dgm:presLayoutVars>
      </dgm:prSet>
      <dgm:spPr/>
    </dgm:pt>
  </dgm:ptLst>
  <dgm:cxnLst>
    <dgm:cxn modelId="{0D01A41F-2919-4938-AA92-1C90473AC2CA}" srcId="{573DBC15-F889-401D-B163-2C86D1596B64}" destId="{D00B333E-547F-4F34-8C1F-356FCF6EBA57}" srcOrd="5" destOrd="0" parTransId="{30C712EF-D035-4B42-838F-420558023DDC}" sibTransId="{A011AE4A-CE5B-42A0-91F4-FCC66E6B5659}"/>
    <dgm:cxn modelId="{60A96F25-105B-4523-A05F-EBB5BFA515DC}" type="presOf" srcId="{7B1A64AB-F386-4403-B2E6-98C369CFF466}" destId="{3A7834E1-EE04-45CF-A4F8-08A800CFBDD8}" srcOrd="0" destOrd="0" presId="urn:microsoft.com/office/officeart/2005/8/layout/default"/>
    <dgm:cxn modelId="{FF451C2A-176F-4BBD-BE7E-ACAA30245E7D}" srcId="{573DBC15-F889-401D-B163-2C86D1596B64}" destId="{A3A8E2FB-0A23-4E6C-8A94-DBA9FB71063D}" srcOrd="6" destOrd="0" parTransId="{C1458CB1-7A4E-405A-8A9F-1782EC9EF3BA}" sibTransId="{D504EBEC-6C8F-4F6C-ABEB-881D8B0A304D}"/>
    <dgm:cxn modelId="{48B4865C-816D-4BAD-B624-01D23841BB7D}" type="presOf" srcId="{2DD3F844-2FD5-4616-860D-6BF811608941}" destId="{E4FE52EC-E874-488E-AB67-F3C5DC578AD0}" srcOrd="0" destOrd="0" presId="urn:microsoft.com/office/officeart/2005/8/layout/default"/>
    <dgm:cxn modelId="{15C5D968-B195-4478-B80D-0946FAC6828E}" srcId="{573DBC15-F889-401D-B163-2C86D1596B64}" destId="{7B1A64AB-F386-4403-B2E6-98C369CFF466}" srcOrd="2" destOrd="0" parTransId="{4ECD63A2-D980-49F3-8689-40C217F6C2F1}" sibTransId="{44ED7B77-404C-495F-8D1B-1D71727178F0}"/>
    <dgm:cxn modelId="{F3813F6E-EB7B-4D2E-A9D2-26B8D9111E29}" type="presOf" srcId="{A916F804-1960-4A74-9E74-A6B2E220E1B8}" destId="{B447AD7F-E557-46D9-9926-800E73415B4E}" srcOrd="0" destOrd="0" presId="urn:microsoft.com/office/officeart/2005/8/layout/default"/>
    <dgm:cxn modelId="{A08D0489-CE5C-4341-981F-613683E9B05C}" srcId="{573DBC15-F889-401D-B163-2C86D1596B64}" destId="{2DD3F844-2FD5-4616-860D-6BF811608941}" srcOrd="0" destOrd="0" parTransId="{130EF450-7A41-4659-A9E3-46D3EB004F29}" sibTransId="{6F658751-3222-48D9-8078-4C3FCC71512F}"/>
    <dgm:cxn modelId="{D8537992-C8E2-47E4-AFBB-E917C0304D08}" type="presOf" srcId="{9D2BC45B-C0DE-49F9-929D-809C1AA072D6}" destId="{F17DC1A0-DCDF-4609-BF14-A75197AD467A}" srcOrd="0" destOrd="0" presId="urn:microsoft.com/office/officeart/2005/8/layout/default"/>
    <dgm:cxn modelId="{442BC7B4-71AB-41A0-B861-5960452BB932}" type="presOf" srcId="{A3A8E2FB-0A23-4E6C-8A94-DBA9FB71063D}" destId="{5E5F61BF-354C-4875-84FF-1E8A03EA215D}" srcOrd="0" destOrd="0" presId="urn:microsoft.com/office/officeart/2005/8/layout/default"/>
    <dgm:cxn modelId="{AF8B62C4-5E70-4CF9-B96C-A27A98A1B32E}" srcId="{573DBC15-F889-401D-B163-2C86D1596B64}" destId="{A916F804-1960-4A74-9E74-A6B2E220E1B8}" srcOrd="3" destOrd="0" parTransId="{1C604A85-D92D-49F3-8E35-D6DF7ADF6FD2}" sibTransId="{3D5B3527-F597-418D-BC3B-4D9E71EE8D43}"/>
    <dgm:cxn modelId="{C777FDCC-8775-4213-9A83-72CC6251BB49}" type="presOf" srcId="{D00B333E-547F-4F34-8C1F-356FCF6EBA57}" destId="{B00C6526-5D10-4B03-A6D8-E3DEF8B16B3A}" srcOrd="0" destOrd="0" presId="urn:microsoft.com/office/officeart/2005/8/layout/default"/>
    <dgm:cxn modelId="{133396CD-4CB5-41C5-AE8F-FCEFA69ADC85}" srcId="{573DBC15-F889-401D-B163-2C86D1596B64}" destId="{9D2BC45B-C0DE-49F9-929D-809C1AA072D6}" srcOrd="4" destOrd="0" parTransId="{AB8CC2E3-A2A8-4E47-A2DF-95FD639937E5}" sibTransId="{E327F1D4-3323-4408-A021-D60BC3C77E0C}"/>
    <dgm:cxn modelId="{4C07FAD2-6D01-4893-94B9-6D9DEAB61D79}" type="presOf" srcId="{573DBC15-F889-401D-B163-2C86D1596B64}" destId="{16320780-CE25-4E5A-A26D-550F500149E9}" srcOrd="0" destOrd="0" presId="urn:microsoft.com/office/officeart/2005/8/layout/default"/>
    <dgm:cxn modelId="{661EE1EF-C173-4A3B-8A3C-43D62E3A71F1}" srcId="{573DBC15-F889-401D-B163-2C86D1596B64}" destId="{C0F9B39B-37C6-468A-A089-2EC18156AC52}" srcOrd="1" destOrd="0" parTransId="{EF400339-6924-49B3-9410-7DAE242DDD6A}" sibTransId="{76869911-E442-474D-AC0B-4FA5DBFD745C}"/>
    <dgm:cxn modelId="{C7BE05F3-22D2-47EC-B9A2-B025DE360114}" type="presOf" srcId="{C0F9B39B-37C6-468A-A089-2EC18156AC52}" destId="{8D5088AA-8B6E-4346-A374-2AD146A8F076}" srcOrd="0" destOrd="0" presId="urn:microsoft.com/office/officeart/2005/8/layout/default"/>
    <dgm:cxn modelId="{3779BF53-69C1-4CBA-A0B2-605D7091B4D9}" type="presParOf" srcId="{16320780-CE25-4E5A-A26D-550F500149E9}" destId="{E4FE52EC-E874-488E-AB67-F3C5DC578AD0}" srcOrd="0" destOrd="0" presId="urn:microsoft.com/office/officeart/2005/8/layout/default"/>
    <dgm:cxn modelId="{5CCC9480-6871-45E0-A7F5-4455EDD67B78}" type="presParOf" srcId="{16320780-CE25-4E5A-A26D-550F500149E9}" destId="{82DC794E-D803-4808-9EFD-E6A9A1508670}" srcOrd="1" destOrd="0" presId="urn:microsoft.com/office/officeart/2005/8/layout/default"/>
    <dgm:cxn modelId="{2C00914C-4F72-4014-8BC6-2DB75F4EB7F4}" type="presParOf" srcId="{16320780-CE25-4E5A-A26D-550F500149E9}" destId="{8D5088AA-8B6E-4346-A374-2AD146A8F076}" srcOrd="2" destOrd="0" presId="urn:microsoft.com/office/officeart/2005/8/layout/default"/>
    <dgm:cxn modelId="{6F76B31C-81AF-4818-AA2A-0B51B3A83171}" type="presParOf" srcId="{16320780-CE25-4E5A-A26D-550F500149E9}" destId="{E53ABADD-1A00-44F8-825C-9C2E22121F64}" srcOrd="3" destOrd="0" presId="urn:microsoft.com/office/officeart/2005/8/layout/default"/>
    <dgm:cxn modelId="{21DBCF9A-C292-4D2F-AFAF-D1551A58E46F}" type="presParOf" srcId="{16320780-CE25-4E5A-A26D-550F500149E9}" destId="{3A7834E1-EE04-45CF-A4F8-08A800CFBDD8}" srcOrd="4" destOrd="0" presId="urn:microsoft.com/office/officeart/2005/8/layout/default"/>
    <dgm:cxn modelId="{7FBFE3BE-CA75-436C-B04E-CD8E468A5ABE}" type="presParOf" srcId="{16320780-CE25-4E5A-A26D-550F500149E9}" destId="{5B9A8819-A33D-4F26-9448-D701DCC8D3FF}" srcOrd="5" destOrd="0" presId="urn:microsoft.com/office/officeart/2005/8/layout/default"/>
    <dgm:cxn modelId="{C6D54D89-BE5B-4783-8B24-67A41ED8821E}" type="presParOf" srcId="{16320780-CE25-4E5A-A26D-550F500149E9}" destId="{B447AD7F-E557-46D9-9926-800E73415B4E}" srcOrd="6" destOrd="0" presId="urn:microsoft.com/office/officeart/2005/8/layout/default"/>
    <dgm:cxn modelId="{08ED23FE-5F17-40DC-8D11-76399C78B538}" type="presParOf" srcId="{16320780-CE25-4E5A-A26D-550F500149E9}" destId="{D13EBA8F-A82C-4CE0-8DF4-B8887FD85EEB}" srcOrd="7" destOrd="0" presId="urn:microsoft.com/office/officeart/2005/8/layout/default"/>
    <dgm:cxn modelId="{FCE85629-4273-4FA2-91FD-C08133CD805D}" type="presParOf" srcId="{16320780-CE25-4E5A-A26D-550F500149E9}" destId="{F17DC1A0-DCDF-4609-BF14-A75197AD467A}" srcOrd="8" destOrd="0" presId="urn:microsoft.com/office/officeart/2005/8/layout/default"/>
    <dgm:cxn modelId="{5914A018-1DA7-462B-8E43-CBE3E96AF50C}" type="presParOf" srcId="{16320780-CE25-4E5A-A26D-550F500149E9}" destId="{78441192-A546-432B-8A0D-7ADA3ED9E411}" srcOrd="9" destOrd="0" presId="urn:microsoft.com/office/officeart/2005/8/layout/default"/>
    <dgm:cxn modelId="{2FD3D96D-A7ED-4588-A1F3-735A006FDEDD}" type="presParOf" srcId="{16320780-CE25-4E5A-A26D-550F500149E9}" destId="{B00C6526-5D10-4B03-A6D8-E3DEF8B16B3A}" srcOrd="10" destOrd="0" presId="urn:microsoft.com/office/officeart/2005/8/layout/default"/>
    <dgm:cxn modelId="{C2384524-1689-46A6-B8BF-CEE5103612DA}" type="presParOf" srcId="{16320780-CE25-4E5A-A26D-550F500149E9}" destId="{90D7D30C-6C20-4611-B06F-3795B1C736DE}" srcOrd="11" destOrd="0" presId="urn:microsoft.com/office/officeart/2005/8/layout/default"/>
    <dgm:cxn modelId="{44FFBDA7-B6C8-4383-81B3-E23CE8B4606F}" type="presParOf" srcId="{16320780-CE25-4E5A-A26D-550F500149E9}" destId="{5E5F61BF-354C-4875-84FF-1E8A03EA215D}"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2A4AB-C88C-48A1-ACE2-74F466320399}">
      <dsp:nvSpPr>
        <dsp:cNvPr id="0" name=""/>
        <dsp:cNvSpPr/>
      </dsp:nvSpPr>
      <dsp:spPr>
        <a:xfrm>
          <a:off x="202344" y="125"/>
          <a:ext cx="1807878" cy="45196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GV THCS</a:t>
          </a:r>
        </a:p>
      </dsp:txBody>
      <dsp:txXfrm>
        <a:off x="215582" y="13363"/>
        <a:ext cx="1781402" cy="425493"/>
      </dsp:txXfrm>
    </dsp:sp>
    <dsp:sp modelId="{6A3171D2-0BB9-4188-A348-993B3B4F1579}">
      <dsp:nvSpPr>
        <dsp:cNvPr id="0" name=""/>
        <dsp:cNvSpPr/>
      </dsp:nvSpPr>
      <dsp:spPr>
        <a:xfrm rot="5400000">
          <a:off x="1066736" y="491642"/>
          <a:ext cx="79094" cy="79094"/>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91EB03-9EB7-4C15-A0CC-32E708C6A6DC}">
      <dsp:nvSpPr>
        <dsp:cNvPr id="0" name=""/>
        <dsp:cNvSpPr/>
      </dsp:nvSpPr>
      <dsp:spPr>
        <a:xfrm>
          <a:off x="202344" y="610284"/>
          <a:ext cx="1807878" cy="451969"/>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TTCM / NTCM</a:t>
          </a:r>
        </a:p>
      </dsp:txBody>
      <dsp:txXfrm>
        <a:off x="215582" y="623522"/>
        <a:ext cx="1781402" cy="425493"/>
      </dsp:txXfrm>
    </dsp:sp>
    <dsp:sp modelId="{51DE4571-47DD-40DE-ACF7-A835224C743A}">
      <dsp:nvSpPr>
        <dsp:cNvPr id="0" name=""/>
        <dsp:cNvSpPr/>
      </dsp:nvSpPr>
      <dsp:spPr>
        <a:xfrm rot="5400000">
          <a:off x="1066736" y="1101801"/>
          <a:ext cx="79094" cy="79094"/>
        </a:xfrm>
        <a:prstGeom prst="rightArrow">
          <a:avLst>
            <a:gd name="adj1" fmla="val 66700"/>
            <a:gd name="adj2" fmla="val 50000"/>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22EC3-1B30-4491-904D-4BE998A5832D}">
      <dsp:nvSpPr>
        <dsp:cNvPr id="0" name=""/>
        <dsp:cNvSpPr/>
      </dsp:nvSpPr>
      <dsp:spPr>
        <a:xfrm>
          <a:off x="202344" y="1220443"/>
          <a:ext cx="1807878" cy="451969"/>
        </a:xfrm>
        <a:prstGeom prst="roundRect">
          <a:avLst>
            <a:gd name="adj" fmla="val 10000"/>
          </a:avLst>
        </a:prstGeom>
        <a:solidFill>
          <a:schemeClr val="accent5">
            <a:tint val="40000"/>
            <a:alpha val="90000"/>
            <a:hueOff val="-1347952"/>
            <a:satOff val="-4566"/>
            <a:lumOff val="-586"/>
            <a:alphaOff val="0"/>
          </a:schemeClr>
        </a:solidFill>
        <a:ln w="12700" cap="flat" cmpd="sng" algn="ctr">
          <a:solidFill>
            <a:schemeClr val="accent5">
              <a:tint val="40000"/>
              <a:alpha val="90000"/>
              <a:hueOff val="-1347952"/>
              <a:satOff val="-4566"/>
              <a:lumOff val="-5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Hiệu trưởng</a:t>
          </a:r>
        </a:p>
      </dsp:txBody>
      <dsp:txXfrm>
        <a:off x="215582" y="1233681"/>
        <a:ext cx="1781402" cy="425493"/>
      </dsp:txXfrm>
    </dsp:sp>
    <dsp:sp modelId="{22C4A776-6609-49C6-8F94-3BF5FB4B809B}">
      <dsp:nvSpPr>
        <dsp:cNvPr id="0" name=""/>
        <dsp:cNvSpPr/>
      </dsp:nvSpPr>
      <dsp:spPr>
        <a:xfrm rot="5400000">
          <a:off x="1066736" y="1711960"/>
          <a:ext cx="79094" cy="79094"/>
        </a:xfrm>
        <a:prstGeom prst="rightArrow">
          <a:avLst>
            <a:gd name="adj1" fmla="val 66700"/>
            <a:gd name="adj2" fmla="val 50000"/>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6CF92B-BF0D-48B2-A383-113DC69E9936}">
      <dsp:nvSpPr>
        <dsp:cNvPr id="0" name=""/>
        <dsp:cNvSpPr/>
      </dsp:nvSpPr>
      <dsp:spPr>
        <a:xfrm>
          <a:off x="202344" y="1830602"/>
          <a:ext cx="1807878" cy="451969"/>
        </a:xfrm>
        <a:prstGeom prst="roundRect">
          <a:avLst>
            <a:gd name="adj" fmla="val 10000"/>
          </a:avLst>
        </a:prstGeom>
        <a:solidFill>
          <a:schemeClr val="accent5">
            <a:tint val="40000"/>
            <a:alpha val="90000"/>
            <a:hueOff val="-2695905"/>
            <a:satOff val="-9133"/>
            <a:lumOff val="-1171"/>
            <a:alphaOff val="0"/>
          </a:schemeClr>
        </a:solidFill>
        <a:ln w="12700" cap="flat" cmpd="sng" algn="ctr">
          <a:solidFill>
            <a:schemeClr val="accent5">
              <a:tint val="40000"/>
              <a:alpha val="90000"/>
              <a:hueOff val="-2695905"/>
              <a:satOff val="-9133"/>
              <a:lumOff val="-1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Phòng GDĐT</a:t>
          </a:r>
        </a:p>
      </dsp:txBody>
      <dsp:txXfrm>
        <a:off x="215582" y="1843840"/>
        <a:ext cx="1781402" cy="425493"/>
      </dsp:txXfrm>
    </dsp:sp>
    <dsp:sp modelId="{150CFB21-AC6F-4668-937D-15F4F1D711A4}">
      <dsp:nvSpPr>
        <dsp:cNvPr id="0" name=""/>
        <dsp:cNvSpPr/>
      </dsp:nvSpPr>
      <dsp:spPr>
        <a:xfrm>
          <a:off x="2263325" y="125"/>
          <a:ext cx="1807878" cy="45196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GV THPT</a:t>
          </a:r>
        </a:p>
      </dsp:txBody>
      <dsp:txXfrm>
        <a:off x="2276563" y="13363"/>
        <a:ext cx="1781402" cy="425493"/>
      </dsp:txXfrm>
    </dsp:sp>
    <dsp:sp modelId="{B5015428-283E-4F42-ABBE-39CE95024ED3}">
      <dsp:nvSpPr>
        <dsp:cNvPr id="0" name=""/>
        <dsp:cNvSpPr/>
      </dsp:nvSpPr>
      <dsp:spPr>
        <a:xfrm rot="5400000">
          <a:off x="3127717" y="491642"/>
          <a:ext cx="79094" cy="79094"/>
        </a:xfrm>
        <a:prstGeom prst="rightArrow">
          <a:avLst>
            <a:gd name="adj1" fmla="val 66700"/>
            <a:gd name="adj2" fmla="val 50000"/>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46561C-3F15-4C97-B928-9FDF96AB2A39}">
      <dsp:nvSpPr>
        <dsp:cNvPr id="0" name=""/>
        <dsp:cNvSpPr/>
      </dsp:nvSpPr>
      <dsp:spPr>
        <a:xfrm>
          <a:off x="2263325" y="610284"/>
          <a:ext cx="1807878" cy="451969"/>
        </a:xfrm>
        <a:prstGeom prst="roundRect">
          <a:avLst>
            <a:gd name="adj" fmla="val 10000"/>
          </a:avLst>
        </a:prstGeom>
        <a:solidFill>
          <a:schemeClr val="accent5">
            <a:tint val="40000"/>
            <a:alpha val="90000"/>
            <a:hueOff val="-4043857"/>
            <a:satOff val="-13699"/>
            <a:lumOff val="-1757"/>
            <a:alphaOff val="0"/>
          </a:schemeClr>
        </a:solidFill>
        <a:ln w="12700" cap="flat" cmpd="sng" algn="ctr">
          <a:solidFill>
            <a:schemeClr val="accent5">
              <a:tint val="40000"/>
              <a:alpha val="90000"/>
              <a:hueOff val="-4043857"/>
              <a:satOff val="-13699"/>
              <a:lumOff val="-17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TTCM / NTCM</a:t>
          </a:r>
        </a:p>
      </dsp:txBody>
      <dsp:txXfrm>
        <a:off x="2276563" y="623522"/>
        <a:ext cx="1781402" cy="425493"/>
      </dsp:txXfrm>
    </dsp:sp>
    <dsp:sp modelId="{5D6442DF-16C5-49A9-B070-A774F156406B}">
      <dsp:nvSpPr>
        <dsp:cNvPr id="0" name=""/>
        <dsp:cNvSpPr/>
      </dsp:nvSpPr>
      <dsp:spPr>
        <a:xfrm rot="5400000">
          <a:off x="3127717" y="1101801"/>
          <a:ext cx="79094" cy="79094"/>
        </a:xfrm>
        <a:prstGeom prst="rightArrow">
          <a:avLst>
            <a:gd name="adj1" fmla="val 66700"/>
            <a:gd name="adj2" fmla="val 50000"/>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58F2CC-45BA-4B9A-9090-1B442EA250C0}">
      <dsp:nvSpPr>
        <dsp:cNvPr id="0" name=""/>
        <dsp:cNvSpPr/>
      </dsp:nvSpPr>
      <dsp:spPr>
        <a:xfrm>
          <a:off x="2263325" y="1220443"/>
          <a:ext cx="1807878" cy="451969"/>
        </a:xfrm>
        <a:prstGeom prst="roundRect">
          <a:avLst>
            <a:gd name="adj" fmla="val 10000"/>
          </a:avLst>
        </a:prstGeom>
        <a:solidFill>
          <a:schemeClr val="accent5">
            <a:tint val="40000"/>
            <a:alpha val="90000"/>
            <a:hueOff val="-5391810"/>
            <a:satOff val="-18266"/>
            <a:lumOff val="-2342"/>
            <a:alphaOff val="0"/>
          </a:schemeClr>
        </a:solidFill>
        <a:ln w="12700" cap="flat" cmpd="sng" algn="ctr">
          <a:solidFill>
            <a:schemeClr val="accent5">
              <a:tint val="40000"/>
              <a:alpha val="90000"/>
              <a:hueOff val="-5391810"/>
              <a:satOff val="-18266"/>
              <a:lumOff val="-2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Hiệu trưởng</a:t>
          </a:r>
        </a:p>
      </dsp:txBody>
      <dsp:txXfrm>
        <a:off x="2276563" y="1233681"/>
        <a:ext cx="1781402" cy="425493"/>
      </dsp:txXfrm>
    </dsp:sp>
    <dsp:sp modelId="{E22D6128-65EC-4F6B-BC84-7DDA79666A76}">
      <dsp:nvSpPr>
        <dsp:cNvPr id="0" name=""/>
        <dsp:cNvSpPr/>
      </dsp:nvSpPr>
      <dsp:spPr>
        <a:xfrm rot="5400000">
          <a:off x="3127717" y="1711960"/>
          <a:ext cx="79094" cy="79094"/>
        </a:xfrm>
        <a:prstGeom prst="rightArrow">
          <a:avLst>
            <a:gd name="adj1" fmla="val 667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B6F6DF-3428-4656-9139-AB8DAC1DD73C}">
      <dsp:nvSpPr>
        <dsp:cNvPr id="0" name=""/>
        <dsp:cNvSpPr/>
      </dsp:nvSpPr>
      <dsp:spPr>
        <a:xfrm>
          <a:off x="2263325" y="1830602"/>
          <a:ext cx="1807878" cy="451969"/>
        </a:xfrm>
        <a:prstGeom prst="roundRect">
          <a:avLst>
            <a:gd name="adj" fmla="val 1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Cụm CM</a:t>
          </a:r>
        </a:p>
      </dsp:txBody>
      <dsp:txXfrm>
        <a:off x="2276563" y="1843840"/>
        <a:ext cx="1781402" cy="4254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C94DB-6762-44D4-8040-15ABA33C2D71}">
      <dsp:nvSpPr>
        <dsp:cNvPr id="0" name=""/>
        <dsp:cNvSpPr/>
      </dsp:nvSpPr>
      <dsp:spPr>
        <a:xfrm>
          <a:off x="2007" y="0"/>
          <a:ext cx="1204613" cy="2115476"/>
        </a:xfrm>
        <a:prstGeom prst="up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8F9C3-5951-4B54-A386-30386E55A443}">
      <dsp:nvSpPr>
        <dsp:cNvPr id="0" name=""/>
        <dsp:cNvSpPr/>
      </dsp:nvSpPr>
      <dsp:spPr>
        <a:xfrm>
          <a:off x="1242759" y="0"/>
          <a:ext cx="2044192" cy="211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0" rIns="177800" bIns="17780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accent4">
                  <a:lumMod val="50000"/>
                </a:schemeClr>
              </a:solidFill>
            </a:rPr>
            <a:t>T</a:t>
          </a:r>
          <a:r>
            <a:rPr lang="vi-VN" sz="2500" b="1" kern="1200">
              <a:solidFill>
                <a:schemeClr val="accent4">
                  <a:lumMod val="50000"/>
                </a:schemeClr>
              </a:solidFill>
            </a:rPr>
            <a:t>hời lượng làm việc chủ động</a:t>
          </a:r>
          <a:r>
            <a:rPr lang="en-US" sz="2500" b="1" kern="1200">
              <a:solidFill>
                <a:schemeClr val="accent4">
                  <a:lumMod val="50000"/>
                </a:schemeClr>
              </a:solidFill>
            </a:rPr>
            <a:t>, tự chủ</a:t>
          </a:r>
          <a:r>
            <a:rPr lang="vi-VN" sz="2500" b="1" kern="1200">
              <a:solidFill>
                <a:schemeClr val="accent4">
                  <a:lumMod val="50000"/>
                </a:schemeClr>
              </a:solidFill>
            </a:rPr>
            <a:t> </a:t>
          </a:r>
          <a:br>
            <a:rPr lang="en-US" sz="2500" b="1" kern="1200">
              <a:solidFill>
                <a:schemeClr val="accent4">
                  <a:lumMod val="50000"/>
                </a:schemeClr>
              </a:solidFill>
            </a:rPr>
          </a:br>
          <a:r>
            <a:rPr lang="vi-VN" sz="2500" b="1" kern="1200">
              <a:solidFill>
                <a:schemeClr val="accent4">
                  <a:lumMod val="50000"/>
                </a:schemeClr>
              </a:solidFill>
            </a:rPr>
            <a:t>của HS</a:t>
          </a:r>
          <a:endParaRPr lang="en-US" sz="2500" b="1" kern="1200">
            <a:solidFill>
              <a:schemeClr val="accent4">
                <a:lumMod val="50000"/>
              </a:schemeClr>
            </a:solidFill>
          </a:endParaRPr>
        </a:p>
      </dsp:txBody>
      <dsp:txXfrm>
        <a:off x="1242759" y="0"/>
        <a:ext cx="2044192" cy="2115476"/>
      </dsp:txXfrm>
    </dsp:sp>
    <dsp:sp modelId="{0723E5FC-218D-41D5-87DE-004544243604}">
      <dsp:nvSpPr>
        <dsp:cNvPr id="0" name=""/>
        <dsp:cNvSpPr/>
      </dsp:nvSpPr>
      <dsp:spPr>
        <a:xfrm>
          <a:off x="363391" y="2291765"/>
          <a:ext cx="1204613" cy="2115476"/>
        </a:xfrm>
        <a:prstGeom prst="downArrow">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D16E6-FA5B-4609-AC3F-68AF461B56AA}">
      <dsp:nvSpPr>
        <dsp:cNvPr id="0" name=""/>
        <dsp:cNvSpPr/>
      </dsp:nvSpPr>
      <dsp:spPr>
        <a:xfrm>
          <a:off x="1604143" y="2291765"/>
          <a:ext cx="2044192" cy="211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0" rIns="177800" bIns="177800" numCol="1" spcCol="1270" anchor="ctr" anchorCtr="0">
          <a:noAutofit/>
        </a:bodyPr>
        <a:lstStyle/>
        <a:p>
          <a:pPr marL="0" lvl="0" indent="0" algn="l" defTabSz="1111250">
            <a:lnSpc>
              <a:spcPct val="90000"/>
            </a:lnSpc>
            <a:spcBef>
              <a:spcPct val="0"/>
            </a:spcBef>
            <a:spcAft>
              <a:spcPct val="35000"/>
            </a:spcAft>
            <a:buNone/>
          </a:pPr>
          <a:r>
            <a:rPr lang="en-US" sz="2500" b="1" kern="1200">
              <a:solidFill>
                <a:srgbClr val="0070C0"/>
              </a:solidFill>
            </a:rPr>
            <a:t>T</a:t>
          </a:r>
          <a:r>
            <a:rPr lang="vi-VN" sz="2500" b="1" kern="1200">
              <a:solidFill>
                <a:srgbClr val="0070C0"/>
              </a:solidFill>
            </a:rPr>
            <a:t>hời lượng kết nối </a:t>
          </a:r>
          <a:br>
            <a:rPr lang="en-US" sz="2500" b="1" kern="1200">
              <a:solidFill>
                <a:srgbClr val="0070C0"/>
              </a:solidFill>
            </a:rPr>
          </a:br>
          <a:r>
            <a:rPr lang="vi-VN" sz="2500" b="1" kern="1200">
              <a:solidFill>
                <a:srgbClr val="0070C0"/>
              </a:solidFill>
            </a:rPr>
            <a:t>trực tuyến thời gian thực</a:t>
          </a:r>
          <a:endParaRPr lang="en-US" sz="2500" b="1" kern="1200">
            <a:solidFill>
              <a:srgbClr val="0070C0"/>
            </a:solidFill>
          </a:endParaRPr>
        </a:p>
      </dsp:txBody>
      <dsp:txXfrm>
        <a:off x="1604143" y="2291765"/>
        <a:ext cx="2044192" cy="21154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F3D9A-46F9-4D4F-888E-A69FAB24195B}">
      <dsp:nvSpPr>
        <dsp:cNvPr id="0" name=""/>
        <dsp:cNvSpPr/>
      </dsp:nvSpPr>
      <dsp:spPr>
        <a:xfrm>
          <a:off x="0" y="0"/>
          <a:ext cx="5174797" cy="0"/>
        </a:xfrm>
        <a:prstGeom prst="line">
          <a:avLst/>
        </a:prstGeom>
        <a:solidFill>
          <a:schemeClr val="accent4">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C94EE-CFC2-445F-BF93-813C91342142}">
      <dsp:nvSpPr>
        <dsp:cNvPr id="0" name=""/>
        <dsp:cNvSpPr/>
      </dsp:nvSpPr>
      <dsp:spPr>
        <a:xfrm>
          <a:off x="0" y="0"/>
          <a:ext cx="5174797" cy="713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Tin </a:t>
          </a:r>
          <a:r>
            <a:rPr lang="en-US" sz="4000" kern="1200" err="1"/>
            <a:t>học</a:t>
          </a:r>
          <a:r>
            <a:rPr lang="en-US" sz="4000" kern="1200"/>
            <a:t> </a:t>
          </a:r>
          <a:r>
            <a:rPr lang="en-US" sz="4000" kern="1200" err="1"/>
            <a:t>chuẩn</a:t>
          </a:r>
          <a:r>
            <a:rPr lang="en-US" sz="4000" kern="1200"/>
            <a:t> </a:t>
          </a:r>
          <a:r>
            <a:rPr lang="en-US" sz="4000" kern="1200" err="1"/>
            <a:t>quốc</a:t>
          </a:r>
          <a:r>
            <a:rPr lang="en-US" sz="4000" kern="1200"/>
            <a:t> </a:t>
          </a:r>
          <a:r>
            <a:rPr lang="en-US" sz="4000" kern="1200" err="1"/>
            <a:t>tế</a:t>
          </a:r>
          <a:endParaRPr lang="en-US" sz="4000" kern="1200"/>
        </a:p>
      </dsp:txBody>
      <dsp:txXfrm>
        <a:off x="0" y="0"/>
        <a:ext cx="5174797" cy="713184"/>
      </dsp:txXfrm>
    </dsp:sp>
    <dsp:sp modelId="{EB324E07-5AD3-413B-B2CD-11EEB08C2B07}">
      <dsp:nvSpPr>
        <dsp:cNvPr id="0" name=""/>
        <dsp:cNvSpPr/>
      </dsp:nvSpPr>
      <dsp:spPr>
        <a:xfrm>
          <a:off x="0" y="713184"/>
          <a:ext cx="5174797" cy="0"/>
        </a:xfrm>
        <a:prstGeom prst="line">
          <a:avLst/>
        </a:prstGeom>
        <a:solidFill>
          <a:schemeClr val="accent4">
            <a:alpha val="90000"/>
            <a:hueOff val="0"/>
            <a:satOff val="0"/>
            <a:lumOff val="0"/>
            <a:alphaOff val="-13333"/>
          </a:schemeClr>
        </a:solidFill>
        <a:ln w="12700" cap="flat" cmpd="sng" algn="ctr">
          <a:solidFill>
            <a:schemeClr val="accent4">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14585-8FED-4EAC-8640-F39BAECC5299}">
      <dsp:nvSpPr>
        <dsp:cNvPr id="0" name=""/>
        <dsp:cNvSpPr/>
      </dsp:nvSpPr>
      <dsp:spPr>
        <a:xfrm>
          <a:off x="0" y="713184"/>
          <a:ext cx="5174797" cy="713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err="1"/>
            <a:t>Chuyển</a:t>
          </a:r>
          <a:r>
            <a:rPr lang="en-US" sz="4000" kern="1200"/>
            <a:t> </a:t>
          </a:r>
          <a:r>
            <a:rPr lang="en-US" sz="4000" kern="1200" err="1"/>
            <a:t>đổi</a:t>
          </a:r>
          <a:r>
            <a:rPr lang="en-US" sz="4000" kern="1200"/>
            <a:t> </a:t>
          </a:r>
          <a:r>
            <a:rPr lang="en-US" sz="4000" kern="1200" err="1"/>
            <a:t>số</a:t>
          </a:r>
          <a:endParaRPr lang="en-US" sz="4000" kern="1200"/>
        </a:p>
      </dsp:txBody>
      <dsp:txXfrm>
        <a:off x="0" y="713184"/>
        <a:ext cx="5174797" cy="713184"/>
      </dsp:txXfrm>
    </dsp:sp>
    <dsp:sp modelId="{BC534ACA-4F1E-4B6F-94A3-44712673EFE2}">
      <dsp:nvSpPr>
        <dsp:cNvPr id="0" name=""/>
        <dsp:cNvSpPr/>
      </dsp:nvSpPr>
      <dsp:spPr>
        <a:xfrm>
          <a:off x="0" y="1426368"/>
          <a:ext cx="5174797" cy="0"/>
        </a:xfrm>
        <a:prstGeom prst="line">
          <a:avLst/>
        </a:prstGeom>
        <a:solidFill>
          <a:schemeClr val="accent4">
            <a:alpha val="90000"/>
            <a:hueOff val="0"/>
            <a:satOff val="0"/>
            <a:lumOff val="0"/>
            <a:alphaOff val="-26667"/>
          </a:schemeClr>
        </a:solidFill>
        <a:ln w="12700" cap="flat" cmpd="sng" algn="ctr">
          <a:solidFill>
            <a:schemeClr val="accent4">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07824-6AC0-4863-BBC5-B0F2D56EA417}">
      <dsp:nvSpPr>
        <dsp:cNvPr id="0" name=""/>
        <dsp:cNvSpPr/>
      </dsp:nvSpPr>
      <dsp:spPr>
        <a:xfrm>
          <a:off x="0" y="1426368"/>
          <a:ext cx="5174797" cy="713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err="1"/>
            <a:t>Trí</a:t>
          </a:r>
          <a:r>
            <a:rPr lang="en-US" sz="4000" kern="1200"/>
            <a:t> </a:t>
          </a:r>
          <a:r>
            <a:rPr lang="en-US" sz="4000" kern="1200" err="1"/>
            <a:t>tuệ</a:t>
          </a:r>
          <a:r>
            <a:rPr lang="en-US" sz="4000" kern="1200"/>
            <a:t> </a:t>
          </a:r>
          <a:r>
            <a:rPr lang="en-US" sz="4000" kern="1200" err="1"/>
            <a:t>nhân</a:t>
          </a:r>
          <a:r>
            <a:rPr lang="en-US" sz="4000" kern="1200"/>
            <a:t> </a:t>
          </a:r>
          <a:r>
            <a:rPr lang="en-US" sz="4000" kern="1200" err="1"/>
            <a:t>tạo</a:t>
          </a:r>
          <a:endParaRPr lang="en-US" sz="4000" kern="1200"/>
        </a:p>
      </dsp:txBody>
      <dsp:txXfrm>
        <a:off x="0" y="1426368"/>
        <a:ext cx="5174797" cy="713184"/>
      </dsp:txXfrm>
    </dsp:sp>
    <dsp:sp modelId="{A1689297-07ED-493C-87A2-96A958E055DD}">
      <dsp:nvSpPr>
        <dsp:cNvPr id="0" name=""/>
        <dsp:cNvSpPr/>
      </dsp:nvSpPr>
      <dsp:spPr>
        <a:xfrm>
          <a:off x="0" y="2139552"/>
          <a:ext cx="5174797" cy="0"/>
        </a:xfrm>
        <a:prstGeom prst="line">
          <a:avLst/>
        </a:prstGeom>
        <a:solidFill>
          <a:schemeClr val="accent4">
            <a:alpha val="90000"/>
            <a:hueOff val="0"/>
            <a:satOff val="0"/>
            <a:lumOff val="0"/>
            <a:alphaOff val="-4000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D4D9A-54A2-45B4-B57D-A3E075F03A2B}">
      <dsp:nvSpPr>
        <dsp:cNvPr id="0" name=""/>
        <dsp:cNvSpPr/>
      </dsp:nvSpPr>
      <dsp:spPr>
        <a:xfrm>
          <a:off x="0" y="2139552"/>
          <a:ext cx="5174797" cy="713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err="1"/>
            <a:t>Dạy</a:t>
          </a:r>
          <a:r>
            <a:rPr lang="en-US" sz="4000" kern="1200"/>
            <a:t> </a:t>
          </a:r>
          <a:r>
            <a:rPr lang="en-US" sz="4000" kern="1200" err="1"/>
            <a:t>học</a:t>
          </a:r>
          <a:r>
            <a:rPr lang="en-US" sz="4000" kern="1200"/>
            <a:t> </a:t>
          </a:r>
          <a:r>
            <a:rPr lang="en-US" sz="4000" kern="1200" err="1"/>
            <a:t>trực</a:t>
          </a:r>
          <a:r>
            <a:rPr lang="en-US" sz="4000" kern="1200"/>
            <a:t> </a:t>
          </a:r>
          <a:r>
            <a:rPr lang="en-US" sz="4000" kern="1200" err="1"/>
            <a:t>tuyến</a:t>
          </a:r>
          <a:endParaRPr lang="en-US" sz="4000" kern="1200"/>
        </a:p>
      </dsp:txBody>
      <dsp:txXfrm>
        <a:off x="0" y="2139552"/>
        <a:ext cx="5174797" cy="713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3CAE1-A6A2-4D92-95F2-A4AD4C7F1383}">
      <dsp:nvSpPr>
        <dsp:cNvPr id="0" name=""/>
        <dsp:cNvSpPr/>
      </dsp:nvSpPr>
      <dsp:spPr>
        <a:xfrm>
          <a:off x="771" y="188698"/>
          <a:ext cx="955796" cy="955796"/>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056E0-16AE-4567-9B56-A4E26B6BAC77}">
      <dsp:nvSpPr>
        <dsp:cNvPr id="0" name=""/>
        <dsp:cNvSpPr/>
      </dsp:nvSpPr>
      <dsp:spPr>
        <a:xfrm>
          <a:off x="96350" y="284277"/>
          <a:ext cx="764637" cy="764637"/>
        </a:xfrm>
        <a:prstGeom prst="pie">
          <a:avLst>
            <a:gd name="adj1" fmla="val 135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D2979-9552-43A3-9AC4-CFCEDF54E1C3}">
      <dsp:nvSpPr>
        <dsp:cNvPr id="0" name=""/>
        <dsp:cNvSpPr/>
      </dsp:nvSpPr>
      <dsp:spPr>
        <a:xfrm rot="16200000">
          <a:off x="-1098394" y="2339240"/>
          <a:ext cx="2771809" cy="573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1</a:t>
          </a:r>
        </a:p>
      </dsp:txBody>
      <dsp:txXfrm>
        <a:off x="-1098394" y="2339240"/>
        <a:ext cx="2771809" cy="573477"/>
      </dsp:txXfrm>
    </dsp:sp>
    <dsp:sp modelId="{714F45E3-86A2-4D73-B9BE-59DABD7680F0}">
      <dsp:nvSpPr>
        <dsp:cNvPr id="0" name=""/>
        <dsp:cNvSpPr/>
      </dsp:nvSpPr>
      <dsp:spPr>
        <a:xfrm>
          <a:off x="669828" y="188698"/>
          <a:ext cx="1911592" cy="38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vi-VN" altLang="en-US" sz="2000" b="0" kern="1200">
              <a:latin typeface="Arial" panose="020B0604020202020204" pitchFamily="34" charset="0"/>
              <a:cs typeface="Arial" panose="020B0604020202020204" pitchFamily="34" charset="0"/>
            </a:rPr>
            <a:t>Mô tả hành động (đọc, nghe, viết, nói, làm) của </a:t>
          </a:r>
          <a:r>
            <a:rPr lang="en-US" altLang="en-US" sz="2000" b="0" kern="1200">
              <a:latin typeface="Arial" panose="020B0604020202020204" pitchFamily="34" charset="0"/>
              <a:cs typeface="Arial" panose="020B0604020202020204" pitchFamily="34" charset="0"/>
            </a:rPr>
            <a:t>HS </a:t>
          </a:r>
          <a:r>
            <a:rPr lang="vi-VN" altLang="en-US" sz="2000" b="0" kern="1200">
              <a:latin typeface="Arial" panose="020B0604020202020204" pitchFamily="34" charset="0"/>
              <a:cs typeface="Arial" panose="020B0604020202020204" pitchFamily="34" charset="0"/>
            </a:rPr>
            <a:t>trong hoạt động học (làm minh chứng để tiến hành bước 2 </a:t>
          </a:r>
          <a:br>
            <a:rPr lang="en-US" altLang="en-US" sz="2000" b="0" kern="1200">
              <a:latin typeface="Arial" panose="020B0604020202020204" pitchFamily="34" charset="0"/>
              <a:cs typeface="Arial" panose="020B0604020202020204" pitchFamily="34" charset="0"/>
            </a:rPr>
          </a:br>
          <a:r>
            <a:rPr lang="vi-VN" altLang="en-US" sz="2000" b="0" kern="1200">
              <a:latin typeface="Arial" panose="020B0604020202020204" pitchFamily="34" charset="0"/>
              <a:cs typeface="Arial" panose="020B0604020202020204" pitchFamily="34" charset="0"/>
            </a:rPr>
            <a:t>và 3)</a:t>
          </a:r>
          <a:endParaRPr lang="en-US" sz="2000" b="0" kern="1200">
            <a:latin typeface="Arial" panose="020B0604020202020204" pitchFamily="34" charset="0"/>
            <a:cs typeface="Arial" panose="020B0604020202020204" pitchFamily="34" charset="0"/>
          </a:endParaRPr>
        </a:p>
      </dsp:txBody>
      <dsp:txXfrm>
        <a:off x="669828" y="188698"/>
        <a:ext cx="1911592" cy="3823185"/>
      </dsp:txXfrm>
    </dsp:sp>
    <dsp:sp modelId="{66E0ACB9-2C02-46D7-B876-E68A5AE6AA03}">
      <dsp:nvSpPr>
        <dsp:cNvPr id="0" name=""/>
        <dsp:cNvSpPr/>
      </dsp:nvSpPr>
      <dsp:spPr>
        <a:xfrm>
          <a:off x="3033203" y="188698"/>
          <a:ext cx="955796" cy="955796"/>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E993D-32D5-47A1-A25B-209322442BCB}">
      <dsp:nvSpPr>
        <dsp:cNvPr id="0" name=""/>
        <dsp:cNvSpPr/>
      </dsp:nvSpPr>
      <dsp:spPr>
        <a:xfrm>
          <a:off x="3128783" y="284277"/>
          <a:ext cx="764637" cy="764637"/>
        </a:xfrm>
        <a:prstGeom prst="pie">
          <a:avLst>
            <a:gd name="adj1" fmla="val 10800000"/>
            <a:gd name="adj2" fmla="val 16200000"/>
          </a:avLst>
        </a:prstGeom>
        <a:solidFill>
          <a:schemeClr val="accent4">
            <a:hueOff val="3266964"/>
            <a:satOff val="-13592"/>
            <a:lumOff val="3203"/>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5350B-0EB3-4567-87F4-467AA02797A8}">
      <dsp:nvSpPr>
        <dsp:cNvPr id="0" name=""/>
        <dsp:cNvSpPr/>
      </dsp:nvSpPr>
      <dsp:spPr>
        <a:xfrm rot="16200000">
          <a:off x="1934037" y="2339240"/>
          <a:ext cx="2771809" cy="573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2</a:t>
          </a:r>
        </a:p>
      </dsp:txBody>
      <dsp:txXfrm>
        <a:off x="1934037" y="2339240"/>
        <a:ext cx="2771809" cy="573477"/>
      </dsp:txXfrm>
    </dsp:sp>
    <dsp:sp modelId="{2891E9B1-DB48-4E5E-9654-8044AF2F4D9B}">
      <dsp:nvSpPr>
        <dsp:cNvPr id="0" name=""/>
        <dsp:cNvSpPr/>
      </dsp:nvSpPr>
      <dsp:spPr>
        <a:xfrm>
          <a:off x="3702261" y="188698"/>
          <a:ext cx="1911592" cy="38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vi-VN" altLang="en-US" sz="2000" b="0" kern="1200">
              <a:latin typeface="Arial" panose="020B0604020202020204" pitchFamily="34" charset="0"/>
              <a:cs typeface="Arial" panose="020B0604020202020204" pitchFamily="34" charset="0"/>
            </a:rPr>
            <a:t>Đánh giá kết quả hoạt động của học sinh (những gì </a:t>
          </a:r>
          <a:r>
            <a:rPr lang="en-US" altLang="en-US" sz="2000" b="0" kern="1200">
              <a:latin typeface="Arial" panose="020B0604020202020204" pitchFamily="34" charset="0"/>
              <a:cs typeface="Arial" panose="020B0604020202020204" pitchFamily="34" charset="0"/>
            </a:rPr>
            <a:t>HS </a:t>
          </a:r>
          <a:br>
            <a:rPr lang="en-US" altLang="en-US" sz="2000" b="0" kern="1200">
              <a:latin typeface="Arial" panose="020B0604020202020204" pitchFamily="34" charset="0"/>
              <a:cs typeface="Arial" panose="020B0604020202020204" pitchFamily="34" charset="0"/>
            </a:rPr>
          </a:br>
          <a:r>
            <a:rPr lang="vi-VN" altLang="en-US" sz="2000" b="0" kern="1200">
              <a:latin typeface="Arial" panose="020B0604020202020204" pitchFamily="34" charset="0"/>
              <a:cs typeface="Arial" panose="020B0604020202020204" pitchFamily="34" charset="0"/>
            </a:rPr>
            <a:t>đã học được, chưa học được)</a:t>
          </a:r>
          <a:endParaRPr lang="en-US" sz="2000" b="0" kern="1200">
            <a:latin typeface="Arial" panose="020B0604020202020204" pitchFamily="34" charset="0"/>
            <a:cs typeface="Arial" panose="020B0604020202020204" pitchFamily="34" charset="0"/>
          </a:endParaRPr>
        </a:p>
      </dsp:txBody>
      <dsp:txXfrm>
        <a:off x="3702261" y="188698"/>
        <a:ext cx="1911592" cy="3823185"/>
      </dsp:txXfrm>
    </dsp:sp>
    <dsp:sp modelId="{4E034432-587A-4B81-822D-0C55CB8F9AC2}">
      <dsp:nvSpPr>
        <dsp:cNvPr id="0" name=""/>
        <dsp:cNvSpPr/>
      </dsp:nvSpPr>
      <dsp:spPr>
        <a:xfrm>
          <a:off x="6065635" y="188698"/>
          <a:ext cx="955796" cy="955796"/>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B609C-BD66-4F16-9DF1-472D15BFE937}">
      <dsp:nvSpPr>
        <dsp:cNvPr id="0" name=""/>
        <dsp:cNvSpPr/>
      </dsp:nvSpPr>
      <dsp:spPr>
        <a:xfrm>
          <a:off x="6161215" y="284277"/>
          <a:ext cx="764637" cy="764637"/>
        </a:xfrm>
        <a:prstGeom prst="pie">
          <a:avLst>
            <a:gd name="adj1" fmla="val 8100000"/>
            <a:gd name="adj2" fmla="val 16200000"/>
          </a:avLst>
        </a:prstGeom>
        <a:solidFill>
          <a:schemeClr val="accent4">
            <a:hueOff val="6533927"/>
            <a:satOff val="-27185"/>
            <a:lumOff val="6405"/>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4DC530-1C91-4CA4-B9C9-3D47DEC5D28D}">
      <dsp:nvSpPr>
        <dsp:cNvPr id="0" name=""/>
        <dsp:cNvSpPr/>
      </dsp:nvSpPr>
      <dsp:spPr>
        <a:xfrm rot="16200000">
          <a:off x="4966469" y="2339240"/>
          <a:ext cx="2771809" cy="573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3</a:t>
          </a:r>
        </a:p>
      </dsp:txBody>
      <dsp:txXfrm>
        <a:off x="4966469" y="2339240"/>
        <a:ext cx="2771809" cy="573477"/>
      </dsp:txXfrm>
    </dsp:sp>
    <dsp:sp modelId="{66C2766E-4B68-462E-B500-E24947078CF8}">
      <dsp:nvSpPr>
        <dsp:cNvPr id="0" name=""/>
        <dsp:cNvSpPr/>
      </dsp:nvSpPr>
      <dsp:spPr>
        <a:xfrm>
          <a:off x="6734693" y="188698"/>
          <a:ext cx="1911592" cy="38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vi-VN" altLang="en-US" sz="2000" b="0" kern="1200">
              <a:latin typeface="Arial" panose="020B0604020202020204" pitchFamily="34" charset="0"/>
              <a:cs typeface="Arial" panose="020B0604020202020204" pitchFamily="34" charset="0"/>
            </a:rPr>
            <a:t>Phân tích nguyên nhân những gì </a:t>
          </a:r>
          <a:r>
            <a:rPr lang="en-US" altLang="en-US" sz="2000" b="0" kern="1200">
              <a:latin typeface="Arial" panose="020B0604020202020204" pitchFamily="34" charset="0"/>
              <a:cs typeface="Arial" panose="020B0604020202020204" pitchFamily="34" charset="0"/>
            </a:rPr>
            <a:t>HS </a:t>
          </a:r>
          <a:br>
            <a:rPr lang="en-US" altLang="en-US" sz="2000" b="0" kern="1200">
              <a:latin typeface="Arial" panose="020B0604020202020204" pitchFamily="34" charset="0"/>
              <a:cs typeface="Arial" panose="020B0604020202020204" pitchFamily="34" charset="0"/>
            </a:rPr>
          </a:br>
          <a:r>
            <a:rPr lang="vi-VN" altLang="en-US" sz="2000" b="0" kern="1200">
              <a:latin typeface="Arial" panose="020B0604020202020204" pitchFamily="34" charset="0"/>
              <a:cs typeface="Arial" panose="020B0604020202020204" pitchFamily="34" charset="0"/>
            </a:rPr>
            <a:t>đã học được, chưa học được</a:t>
          </a:r>
          <a:endParaRPr lang="en-US" sz="2000" b="0" kern="1200">
            <a:latin typeface="Arial" panose="020B0604020202020204" pitchFamily="34" charset="0"/>
            <a:cs typeface="Arial" panose="020B0604020202020204" pitchFamily="34" charset="0"/>
          </a:endParaRPr>
        </a:p>
      </dsp:txBody>
      <dsp:txXfrm>
        <a:off x="6734693" y="188698"/>
        <a:ext cx="1911592" cy="3823185"/>
      </dsp:txXfrm>
    </dsp:sp>
    <dsp:sp modelId="{79D86B3E-3509-4C6A-90F5-1093953F8F57}">
      <dsp:nvSpPr>
        <dsp:cNvPr id="0" name=""/>
        <dsp:cNvSpPr/>
      </dsp:nvSpPr>
      <dsp:spPr>
        <a:xfrm>
          <a:off x="9098068" y="188698"/>
          <a:ext cx="955796" cy="955796"/>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5376E9-C4E5-4BA1-9018-A3C96DE1875C}">
      <dsp:nvSpPr>
        <dsp:cNvPr id="0" name=""/>
        <dsp:cNvSpPr/>
      </dsp:nvSpPr>
      <dsp:spPr>
        <a:xfrm>
          <a:off x="9193647" y="284277"/>
          <a:ext cx="764637" cy="764637"/>
        </a:xfrm>
        <a:prstGeom prst="pie">
          <a:avLst>
            <a:gd name="adj1" fmla="val 5400000"/>
            <a:gd name="adj2" fmla="val 1620000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0701B-2572-4606-ACA4-12C8911D65B2}">
      <dsp:nvSpPr>
        <dsp:cNvPr id="0" name=""/>
        <dsp:cNvSpPr/>
      </dsp:nvSpPr>
      <dsp:spPr>
        <a:xfrm rot="16200000">
          <a:off x="7998902" y="2339240"/>
          <a:ext cx="2771809" cy="573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4</a:t>
          </a:r>
        </a:p>
      </dsp:txBody>
      <dsp:txXfrm>
        <a:off x="7998902" y="2339240"/>
        <a:ext cx="2771809" cy="573477"/>
      </dsp:txXfrm>
    </dsp:sp>
    <dsp:sp modelId="{877716C4-649E-4743-A458-208D467F0DC3}">
      <dsp:nvSpPr>
        <dsp:cNvPr id="0" name=""/>
        <dsp:cNvSpPr/>
      </dsp:nvSpPr>
      <dsp:spPr>
        <a:xfrm>
          <a:off x="9767125" y="188698"/>
          <a:ext cx="1911592" cy="38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vi-VN" altLang="en-US" sz="2000" b="0" kern="1200">
              <a:latin typeface="Arial" panose="020B0604020202020204" pitchFamily="34" charset="0"/>
              <a:cs typeface="Arial" panose="020B0604020202020204" pitchFamily="34" charset="0"/>
            </a:rPr>
            <a:t>Đưa ra </a:t>
          </a:r>
          <a:br>
            <a:rPr lang="en-US" altLang="en-US" sz="2000" b="0" kern="1200">
              <a:latin typeface="Arial" panose="020B0604020202020204" pitchFamily="34" charset="0"/>
              <a:cs typeface="Arial" panose="020B0604020202020204" pitchFamily="34" charset="0"/>
            </a:rPr>
          </a:br>
          <a:r>
            <a:rPr lang="vi-VN" altLang="en-US" sz="2000" b="0" kern="1200">
              <a:latin typeface="Arial" panose="020B0604020202020204" pitchFamily="34" charset="0"/>
              <a:cs typeface="Arial" panose="020B0604020202020204" pitchFamily="34" charset="0"/>
            </a:rPr>
            <a:t>biện pháp </a:t>
          </a:r>
          <a:br>
            <a:rPr lang="en-US" altLang="en-US" sz="2000" b="0" kern="1200">
              <a:latin typeface="Arial" panose="020B0604020202020204" pitchFamily="34" charset="0"/>
              <a:cs typeface="Arial" panose="020B0604020202020204" pitchFamily="34" charset="0"/>
            </a:rPr>
          </a:br>
          <a:r>
            <a:rPr lang="vi-VN" altLang="en-US" sz="2000" b="0" kern="1200">
              <a:latin typeface="Arial" panose="020B0604020202020204" pitchFamily="34" charset="0"/>
              <a:cs typeface="Arial" panose="020B0604020202020204" pitchFamily="34" charset="0"/>
            </a:rPr>
            <a:t>khắc phục </a:t>
          </a:r>
          <a:br>
            <a:rPr lang="en-US" altLang="en-US" sz="2000" b="0" kern="1200">
              <a:latin typeface="Arial" panose="020B0604020202020204" pitchFamily="34" charset="0"/>
              <a:cs typeface="Arial" panose="020B0604020202020204" pitchFamily="34" charset="0"/>
            </a:rPr>
          </a:br>
          <a:r>
            <a:rPr lang="vi-VN" altLang="en-US" sz="2000" b="0" kern="1200">
              <a:latin typeface="Arial" panose="020B0604020202020204" pitchFamily="34" charset="0"/>
              <a:cs typeface="Arial" panose="020B0604020202020204" pitchFamily="34" charset="0"/>
            </a:rPr>
            <a:t>hạn chế, </a:t>
          </a:r>
          <a:br>
            <a:rPr lang="en-US" altLang="en-US" sz="2000" b="0" kern="1200">
              <a:latin typeface="Arial" panose="020B0604020202020204" pitchFamily="34" charset="0"/>
              <a:cs typeface="Arial" panose="020B0604020202020204" pitchFamily="34" charset="0"/>
            </a:rPr>
          </a:br>
          <a:r>
            <a:rPr lang="vi-VN" altLang="en-US" sz="2000" b="0" kern="1200">
              <a:latin typeface="Arial" panose="020B0604020202020204" pitchFamily="34" charset="0"/>
              <a:cs typeface="Arial" panose="020B0604020202020204" pitchFamily="34" charset="0"/>
            </a:rPr>
            <a:t>hoàn thiện </a:t>
          </a:r>
          <a:br>
            <a:rPr lang="en-US" altLang="en-US" sz="2000" b="0" kern="1200">
              <a:latin typeface="Arial" panose="020B0604020202020204" pitchFamily="34" charset="0"/>
              <a:cs typeface="Arial" panose="020B0604020202020204" pitchFamily="34" charset="0"/>
            </a:rPr>
          </a:br>
          <a:r>
            <a:rPr lang="vi-VN" altLang="en-US" sz="2000" b="0" kern="1200">
              <a:latin typeface="Arial" panose="020B0604020202020204" pitchFamily="34" charset="0"/>
              <a:cs typeface="Arial" panose="020B0604020202020204" pitchFamily="34" charset="0"/>
            </a:rPr>
            <a:t>kế hoạch </a:t>
          </a:r>
          <a:br>
            <a:rPr lang="en-US" altLang="en-US" sz="2000" b="0" kern="1200">
              <a:latin typeface="Arial" panose="020B0604020202020204" pitchFamily="34" charset="0"/>
              <a:cs typeface="Arial" panose="020B0604020202020204" pitchFamily="34" charset="0"/>
            </a:rPr>
          </a:br>
          <a:r>
            <a:rPr lang="vi-VN" altLang="en-US" sz="2000" b="0" kern="1200">
              <a:latin typeface="Arial" panose="020B0604020202020204" pitchFamily="34" charset="0"/>
              <a:cs typeface="Arial" panose="020B0604020202020204" pitchFamily="34" charset="0"/>
            </a:rPr>
            <a:t>dạy học</a:t>
          </a:r>
          <a:endParaRPr lang="en-US" sz="2000" b="0" kern="1200">
            <a:latin typeface="Arial" panose="020B0604020202020204" pitchFamily="34" charset="0"/>
            <a:cs typeface="Arial" panose="020B0604020202020204" pitchFamily="34" charset="0"/>
          </a:endParaRPr>
        </a:p>
      </dsp:txBody>
      <dsp:txXfrm>
        <a:off x="9767125" y="188698"/>
        <a:ext cx="1911592" cy="3823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AE93-D57F-4E9B-A174-74233E1879CF}">
      <dsp:nvSpPr>
        <dsp:cNvPr id="0" name=""/>
        <dsp:cNvSpPr/>
      </dsp:nvSpPr>
      <dsp:spPr>
        <a:xfrm>
          <a:off x="0" y="0"/>
          <a:ext cx="7073915" cy="120493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b="0" kern="1200">
              <a:latin typeface="Arial" panose="020B0604020202020204" pitchFamily="34" charset="0"/>
              <a:cs typeface="Arial" panose="020B0604020202020204" pitchFamily="34" charset="0"/>
            </a:rPr>
            <a:t>KH </a:t>
          </a:r>
          <a:r>
            <a:rPr lang="vi-VN" altLang="en-US" sz="2400" b="0" kern="1200">
              <a:latin typeface="Arial" panose="020B0604020202020204" pitchFamily="34" charset="0"/>
              <a:cs typeface="Arial" panose="020B0604020202020204" pitchFamily="34" charset="0"/>
            </a:rPr>
            <a:t>dạy học môn học của </a:t>
          </a:r>
          <a:r>
            <a:rPr lang="en-US" altLang="en-US" sz="2400" b="0" kern="1200">
              <a:latin typeface="Arial" panose="020B0604020202020204" pitchFamily="34" charset="0"/>
              <a:cs typeface="Arial" panose="020B0604020202020204" pitchFamily="34" charset="0"/>
            </a:rPr>
            <a:t>TCM </a:t>
          </a:r>
          <a:endParaRPr lang="en-US" sz="2400" b="0" kern="1200">
            <a:latin typeface="Arial" panose="020B0604020202020204" pitchFamily="34" charset="0"/>
            <a:cs typeface="Arial" panose="020B0604020202020204" pitchFamily="34" charset="0"/>
          </a:endParaRPr>
        </a:p>
      </dsp:txBody>
      <dsp:txXfrm>
        <a:off x="35291" y="35291"/>
        <a:ext cx="5773699" cy="1134351"/>
      </dsp:txXfrm>
    </dsp:sp>
    <dsp:sp modelId="{14EE984A-A039-4E96-AEBB-4A2C00B97C17}">
      <dsp:nvSpPr>
        <dsp:cNvPr id="0" name=""/>
        <dsp:cNvSpPr/>
      </dsp:nvSpPr>
      <dsp:spPr>
        <a:xfrm>
          <a:off x="624169" y="1405755"/>
          <a:ext cx="7073915" cy="1204933"/>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b="0" kern="1200">
              <a:latin typeface="Arial" panose="020B0604020202020204" pitchFamily="34" charset="0"/>
              <a:cs typeface="Arial" panose="020B0604020202020204" pitchFamily="34" charset="0"/>
            </a:rPr>
            <a:t>KH </a:t>
          </a:r>
          <a:r>
            <a:rPr lang="vi-VN" altLang="en-US" sz="2400" b="0" kern="1200">
              <a:latin typeface="Arial" panose="020B0604020202020204" pitchFamily="34" charset="0"/>
              <a:cs typeface="Arial" panose="020B0604020202020204" pitchFamily="34" charset="0"/>
            </a:rPr>
            <a:t>giáo dục của </a:t>
          </a:r>
          <a:r>
            <a:rPr lang="en-US" altLang="en-US" sz="2400" b="0" kern="1200">
              <a:latin typeface="Arial" panose="020B0604020202020204" pitchFamily="34" charset="0"/>
              <a:cs typeface="Arial" panose="020B0604020202020204" pitchFamily="34" charset="0"/>
            </a:rPr>
            <a:t>GV</a:t>
          </a:r>
          <a:endParaRPr lang="en-US" sz="2400" b="0" kern="1200">
            <a:latin typeface="Arial" panose="020B0604020202020204" pitchFamily="34" charset="0"/>
            <a:cs typeface="Arial" panose="020B0604020202020204" pitchFamily="34" charset="0"/>
          </a:endParaRPr>
        </a:p>
      </dsp:txBody>
      <dsp:txXfrm>
        <a:off x="659460" y="1441046"/>
        <a:ext cx="5595958" cy="1134351"/>
      </dsp:txXfrm>
    </dsp:sp>
    <dsp:sp modelId="{7CDFDA3E-8444-4379-A83B-C71BB2AECBC2}">
      <dsp:nvSpPr>
        <dsp:cNvPr id="0" name=""/>
        <dsp:cNvSpPr/>
      </dsp:nvSpPr>
      <dsp:spPr>
        <a:xfrm>
          <a:off x="1248338" y="2811510"/>
          <a:ext cx="7073915" cy="1204933"/>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b="0" kern="1200">
              <a:latin typeface="Arial" panose="020B0604020202020204" pitchFamily="34" charset="0"/>
              <a:cs typeface="Arial" panose="020B0604020202020204" pitchFamily="34" charset="0"/>
            </a:rPr>
            <a:t>KH </a:t>
          </a:r>
          <a:r>
            <a:rPr lang="vi-VN" altLang="en-US" sz="2400" b="0" kern="1200">
              <a:latin typeface="Arial" panose="020B0604020202020204" pitchFamily="34" charset="0"/>
              <a:cs typeface="Arial" panose="020B0604020202020204" pitchFamily="34" charset="0"/>
            </a:rPr>
            <a:t>bài dạy</a:t>
          </a:r>
          <a:r>
            <a:rPr lang="en-US" altLang="en-US" sz="2400" b="0" kern="1200">
              <a:latin typeface="Arial" panose="020B0604020202020204" pitchFamily="34" charset="0"/>
              <a:cs typeface="Arial" panose="020B0604020202020204" pitchFamily="34" charset="0"/>
            </a:rPr>
            <a:t> </a:t>
          </a:r>
          <a:r>
            <a:rPr lang="vi-VN" altLang="en-US" sz="2400" b="0" kern="1200">
              <a:latin typeface="Arial" panose="020B0604020202020204" pitchFamily="34" charset="0"/>
              <a:cs typeface="Arial" panose="020B0604020202020204" pitchFamily="34" charset="0"/>
            </a:rPr>
            <a:t>của </a:t>
          </a:r>
          <a:r>
            <a:rPr lang="en-US" altLang="en-US" sz="2400" b="0" kern="1200">
              <a:latin typeface="Arial" panose="020B0604020202020204" pitchFamily="34" charset="0"/>
              <a:cs typeface="Arial" panose="020B0604020202020204" pitchFamily="34" charset="0"/>
            </a:rPr>
            <a:t>GV</a:t>
          </a:r>
          <a:endParaRPr lang="en-US" sz="2400" b="0" kern="1200">
            <a:latin typeface="Arial" panose="020B0604020202020204" pitchFamily="34" charset="0"/>
            <a:cs typeface="Arial" panose="020B0604020202020204" pitchFamily="34" charset="0"/>
          </a:endParaRPr>
        </a:p>
      </dsp:txBody>
      <dsp:txXfrm>
        <a:off x="1283629" y="2846801"/>
        <a:ext cx="5595958" cy="1134351"/>
      </dsp:txXfrm>
    </dsp:sp>
    <dsp:sp modelId="{9A51C918-BDAC-4C87-8692-AC12B4CA56D0}">
      <dsp:nvSpPr>
        <dsp:cNvPr id="0" name=""/>
        <dsp:cNvSpPr/>
      </dsp:nvSpPr>
      <dsp:spPr>
        <a:xfrm>
          <a:off x="6290709" y="913741"/>
          <a:ext cx="783206" cy="78320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anose="020B0604020202020204" pitchFamily="34" charset="0"/>
            <a:cs typeface="Arial" panose="020B0604020202020204" pitchFamily="34" charset="0"/>
          </a:endParaRPr>
        </a:p>
      </dsp:txBody>
      <dsp:txXfrm>
        <a:off x="6466930" y="913741"/>
        <a:ext cx="430764" cy="589363"/>
      </dsp:txXfrm>
    </dsp:sp>
    <dsp:sp modelId="{AF543D64-3213-40B5-9359-0D8022DA1E7B}">
      <dsp:nvSpPr>
        <dsp:cNvPr id="0" name=""/>
        <dsp:cNvSpPr/>
      </dsp:nvSpPr>
      <dsp:spPr>
        <a:xfrm>
          <a:off x="6914878" y="2311463"/>
          <a:ext cx="783206" cy="783206"/>
        </a:xfrm>
        <a:prstGeom prst="downArrow">
          <a:avLst>
            <a:gd name="adj1" fmla="val 55000"/>
            <a:gd name="adj2" fmla="val 45000"/>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anose="020B0604020202020204" pitchFamily="34" charset="0"/>
            <a:cs typeface="Arial" panose="020B0604020202020204" pitchFamily="34" charset="0"/>
          </a:endParaRPr>
        </a:p>
      </dsp:txBody>
      <dsp:txXfrm>
        <a:off x="7091099" y="2311463"/>
        <a:ext cx="430764" cy="589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E63C2-9E3E-4220-BACA-F5FFAB84F071}">
      <dsp:nvSpPr>
        <dsp:cNvPr id="0" name=""/>
        <dsp:cNvSpPr/>
      </dsp:nvSpPr>
      <dsp:spPr>
        <a:xfrm rot="5400000">
          <a:off x="-160883" y="162938"/>
          <a:ext cx="1072558" cy="750790"/>
        </a:xfrm>
        <a:prstGeom prst="chevron">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PL1</a:t>
          </a:r>
        </a:p>
      </dsp:txBody>
      <dsp:txXfrm rot="-5400000">
        <a:off x="1" y="377449"/>
        <a:ext cx="750790" cy="321768"/>
      </dsp:txXfrm>
    </dsp:sp>
    <dsp:sp modelId="{F578357B-5E4A-4D88-B623-6EB36BA6D24A}">
      <dsp:nvSpPr>
        <dsp:cNvPr id="0" name=""/>
        <dsp:cNvSpPr/>
      </dsp:nvSpPr>
      <dsp:spPr>
        <a:xfrm rot="5400000">
          <a:off x="5769370" y="-5016525"/>
          <a:ext cx="697162" cy="10734323"/>
        </a:xfrm>
        <a:prstGeom prst="round2Same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0" kern="1200">
              <a:latin typeface="Arial" panose="020B0604020202020204" pitchFamily="34" charset="0"/>
              <a:cs typeface="Arial" panose="020B0604020202020204" pitchFamily="34" charset="0"/>
            </a:rPr>
            <a:t>Khung kế hoạch dạy học môn học</a:t>
          </a:r>
          <a:r>
            <a:rPr lang="en-US" sz="2400" b="0" kern="1200">
              <a:latin typeface="Arial" panose="020B0604020202020204" pitchFamily="34" charset="0"/>
              <a:cs typeface="Arial" panose="020B0604020202020204" pitchFamily="34" charset="0"/>
            </a:rPr>
            <a:t> </a:t>
          </a:r>
          <a:r>
            <a:rPr lang="vi-VN" sz="2400" b="0" kern="1200">
              <a:latin typeface="Arial" panose="020B0604020202020204" pitchFamily="34" charset="0"/>
              <a:cs typeface="Arial" panose="020B0604020202020204" pitchFamily="34" charset="0"/>
            </a:rPr>
            <a:t>của tổ chuyên môn</a:t>
          </a:r>
          <a:r>
            <a:rPr lang="en-US" sz="2400" b="0" kern="1200">
              <a:latin typeface="Arial" panose="020B0604020202020204" pitchFamily="34" charset="0"/>
              <a:cs typeface="Arial" panose="020B0604020202020204" pitchFamily="34" charset="0"/>
            </a:rPr>
            <a:t> </a:t>
          </a:r>
          <a:r>
            <a:rPr lang="en-US" sz="2400" b="0" i="1" kern="1200">
              <a:latin typeface="Arial" panose="020B0604020202020204" pitchFamily="34" charset="0"/>
              <a:cs typeface="Arial" panose="020B0604020202020204" pitchFamily="34" charset="0"/>
            </a:rPr>
            <a:t>(theo khối lớp)</a:t>
          </a:r>
        </a:p>
      </dsp:txBody>
      <dsp:txXfrm rot="-5400000">
        <a:off x="750790" y="36088"/>
        <a:ext cx="10700290" cy="629096"/>
      </dsp:txXfrm>
    </dsp:sp>
    <dsp:sp modelId="{1CD2E658-CAAD-4C36-ABF8-39601775672B}">
      <dsp:nvSpPr>
        <dsp:cNvPr id="0" name=""/>
        <dsp:cNvSpPr/>
      </dsp:nvSpPr>
      <dsp:spPr>
        <a:xfrm rot="5400000">
          <a:off x="-160883" y="1118185"/>
          <a:ext cx="1072558" cy="750790"/>
        </a:xfrm>
        <a:prstGeom prst="chevron">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PL2</a:t>
          </a:r>
        </a:p>
      </dsp:txBody>
      <dsp:txXfrm rot="-5400000">
        <a:off x="1" y="1332696"/>
        <a:ext cx="750790" cy="321768"/>
      </dsp:txXfrm>
    </dsp:sp>
    <dsp:sp modelId="{4DA628B2-219E-454A-AC3A-006692AABAC9}">
      <dsp:nvSpPr>
        <dsp:cNvPr id="0" name=""/>
        <dsp:cNvSpPr/>
      </dsp:nvSpPr>
      <dsp:spPr>
        <a:xfrm rot="5400000">
          <a:off x="5769370" y="-4061277"/>
          <a:ext cx="697162" cy="10734323"/>
        </a:xfrm>
        <a:prstGeom prst="round2Same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a:latin typeface="Arial" panose="020B0604020202020204" pitchFamily="34" charset="0"/>
              <a:cs typeface="Arial" panose="020B0604020202020204" pitchFamily="34" charset="0"/>
            </a:rPr>
            <a:t>Khung kế hoạch tổ chức các hoạt động giáo dục của tổ chuyên môn</a:t>
          </a:r>
        </a:p>
      </dsp:txBody>
      <dsp:txXfrm rot="-5400000">
        <a:off x="750790" y="991336"/>
        <a:ext cx="10700290" cy="629096"/>
      </dsp:txXfrm>
    </dsp:sp>
    <dsp:sp modelId="{7710BB18-0A2C-4743-A3CA-2E529C03D3DC}">
      <dsp:nvSpPr>
        <dsp:cNvPr id="0" name=""/>
        <dsp:cNvSpPr/>
      </dsp:nvSpPr>
      <dsp:spPr>
        <a:xfrm rot="5400000">
          <a:off x="-160883" y="2073433"/>
          <a:ext cx="1072558" cy="7507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PL3</a:t>
          </a:r>
        </a:p>
      </dsp:txBody>
      <dsp:txXfrm rot="-5400000">
        <a:off x="1" y="2287944"/>
        <a:ext cx="750790" cy="321768"/>
      </dsp:txXfrm>
    </dsp:sp>
    <dsp:sp modelId="{2C5C58E0-2E34-44AB-9272-2EF36A5AC14B}">
      <dsp:nvSpPr>
        <dsp:cNvPr id="0" name=""/>
        <dsp:cNvSpPr/>
      </dsp:nvSpPr>
      <dsp:spPr>
        <a:xfrm rot="5400000">
          <a:off x="5769370" y="-3106030"/>
          <a:ext cx="697162" cy="1073432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a:latin typeface="Arial" panose="020B0604020202020204" pitchFamily="34" charset="0"/>
              <a:cs typeface="Arial" panose="020B0604020202020204" pitchFamily="34" charset="0"/>
            </a:rPr>
            <a:t>Khung kế hoạch giáo dục của giáo viên </a:t>
          </a:r>
          <a:r>
            <a:rPr lang="en-US" sz="2400" b="0" i="1" kern="1200">
              <a:latin typeface="Arial" panose="020B0604020202020204" pitchFamily="34" charset="0"/>
              <a:cs typeface="Arial" panose="020B0604020202020204" pitchFamily="34" charset="0"/>
            </a:rPr>
            <a:t>(theo lớp)</a:t>
          </a:r>
        </a:p>
      </dsp:txBody>
      <dsp:txXfrm rot="-5400000">
        <a:off x="750790" y="1946583"/>
        <a:ext cx="10700290" cy="629096"/>
      </dsp:txXfrm>
    </dsp:sp>
    <dsp:sp modelId="{FC545973-DBDC-4571-8122-D0B7A504D0FD}">
      <dsp:nvSpPr>
        <dsp:cNvPr id="0" name=""/>
        <dsp:cNvSpPr/>
      </dsp:nvSpPr>
      <dsp:spPr>
        <a:xfrm rot="5400000">
          <a:off x="-160883" y="3028681"/>
          <a:ext cx="1072558" cy="7507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PL4</a:t>
          </a:r>
        </a:p>
      </dsp:txBody>
      <dsp:txXfrm rot="-5400000">
        <a:off x="1" y="3243192"/>
        <a:ext cx="750790" cy="321768"/>
      </dsp:txXfrm>
    </dsp:sp>
    <dsp:sp modelId="{877F98EC-FAC6-4E53-BE58-87CB55DDB3FB}">
      <dsp:nvSpPr>
        <dsp:cNvPr id="0" name=""/>
        <dsp:cNvSpPr/>
      </dsp:nvSpPr>
      <dsp:spPr>
        <a:xfrm rot="5400000">
          <a:off x="5769370" y="-2150782"/>
          <a:ext cx="697162" cy="1073432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a:latin typeface="Arial" panose="020B0604020202020204" pitchFamily="34" charset="0"/>
              <a:cs typeface="Arial" panose="020B0604020202020204" pitchFamily="34" charset="0"/>
            </a:rPr>
            <a:t>Khung kế</a:t>
          </a:r>
          <a:r>
            <a:rPr lang="vi-VN" sz="2400" b="0" kern="1200">
              <a:latin typeface="Arial" panose="020B0604020202020204" pitchFamily="34" charset="0"/>
              <a:cs typeface="Arial" panose="020B0604020202020204" pitchFamily="34" charset="0"/>
            </a:rPr>
            <a:t> hoạch bài dạy</a:t>
          </a:r>
          <a:r>
            <a:rPr lang="en-US" sz="2400" b="0" kern="1200">
              <a:latin typeface="Arial" panose="020B0604020202020204" pitchFamily="34" charset="0"/>
              <a:cs typeface="Arial" panose="020B0604020202020204" pitchFamily="34" charset="0"/>
            </a:rPr>
            <a:t> </a:t>
          </a:r>
          <a:r>
            <a:rPr lang="en-US" sz="2400" b="0" i="1" kern="1200">
              <a:latin typeface="Arial" panose="020B0604020202020204" pitchFamily="34" charset="0"/>
              <a:cs typeface="Arial" panose="020B0604020202020204" pitchFamily="34" charset="0"/>
            </a:rPr>
            <a:t>(theo lớp)</a:t>
          </a:r>
          <a:endParaRPr lang="en-US" sz="2400" b="0" kern="1200">
            <a:latin typeface="Arial" panose="020B0604020202020204" pitchFamily="34" charset="0"/>
            <a:cs typeface="Arial" panose="020B0604020202020204" pitchFamily="34" charset="0"/>
          </a:endParaRPr>
        </a:p>
      </dsp:txBody>
      <dsp:txXfrm rot="-5400000">
        <a:off x="750790" y="2901831"/>
        <a:ext cx="10700290" cy="629096"/>
      </dsp:txXfrm>
    </dsp:sp>
    <dsp:sp modelId="{AC705714-AAC7-4371-A953-6A0621C9A1EE}">
      <dsp:nvSpPr>
        <dsp:cNvPr id="0" name=""/>
        <dsp:cNvSpPr/>
      </dsp:nvSpPr>
      <dsp:spPr>
        <a:xfrm rot="5400000">
          <a:off x="-160883" y="3983928"/>
          <a:ext cx="1072558" cy="750790"/>
        </a:xfrm>
        <a:prstGeom prst="chevron">
          <a:avLst/>
        </a:prstGeom>
        <a:solidFill>
          <a:schemeClr val="accent2"/>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PL5</a:t>
          </a:r>
        </a:p>
      </dsp:txBody>
      <dsp:txXfrm rot="-5400000">
        <a:off x="1" y="4198439"/>
        <a:ext cx="750790" cy="321768"/>
      </dsp:txXfrm>
    </dsp:sp>
    <dsp:sp modelId="{7F5292BF-D98B-4FB8-A015-7218CE1FA8BB}">
      <dsp:nvSpPr>
        <dsp:cNvPr id="0" name=""/>
        <dsp:cNvSpPr/>
      </dsp:nvSpPr>
      <dsp:spPr>
        <a:xfrm rot="5400000">
          <a:off x="5769370" y="-1195535"/>
          <a:ext cx="697162" cy="10734323"/>
        </a:xfrm>
        <a:prstGeom prst="round2Same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0" kern="1200">
              <a:latin typeface="Arial" panose="020B0604020202020204" pitchFamily="34" charset="0"/>
              <a:cs typeface="Arial" panose="020B0604020202020204" pitchFamily="34" charset="0"/>
            </a:rPr>
            <a:t>Mẫu phiếu đánh giá bài dạy</a:t>
          </a:r>
          <a:endParaRPr lang="en-US" sz="2400" b="0" kern="1200">
            <a:latin typeface="Arial" panose="020B0604020202020204" pitchFamily="34" charset="0"/>
            <a:cs typeface="Arial" panose="020B0604020202020204" pitchFamily="34" charset="0"/>
          </a:endParaRPr>
        </a:p>
      </dsp:txBody>
      <dsp:txXfrm rot="-5400000">
        <a:off x="750790" y="3857078"/>
        <a:ext cx="10700290" cy="629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E597-8E67-4AB1-A647-693212153CF4}">
      <dsp:nvSpPr>
        <dsp:cNvPr id="0" name=""/>
        <dsp:cNvSpPr/>
      </dsp:nvSpPr>
      <dsp:spPr>
        <a:xfrm>
          <a:off x="0" y="371057"/>
          <a:ext cx="11726570" cy="12928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H</a:t>
          </a:r>
          <a:r>
            <a:rPr lang="vi-VN" sz="2400" b="0" kern="1200" dirty="0">
              <a:latin typeface="Arial" panose="020B0604020202020204" pitchFamily="34" charset="0"/>
              <a:cs typeface="Arial" panose="020B0604020202020204" pitchFamily="34" charset="0"/>
            </a:rPr>
            <a:t>ỗ trợ hoặc thay thế dạy học trực tiếp</a:t>
          </a:r>
          <a:r>
            <a:rPr lang="en-US" sz="2400" b="0" kern="1200" dirty="0">
              <a:latin typeface="Arial" panose="020B0604020202020204" pitchFamily="34" charset="0"/>
              <a:cs typeface="Arial" panose="020B0604020202020204" pitchFamily="34" charset="0"/>
            </a:rPr>
            <a:t> </a:t>
          </a:r>
          <a:br>
            <a:rPr lang="en-US" sz="2400" b="0" kern="1200" dirty="0">
              <a:latin typeface="Arial" panose="020B0604020202020204" pitchFamily="34" charset="0"/>
              <a:cs typeface="Arial" panose="020B0604020202020204" pitchFamily="34" charset="0"/>
            </a:rPr>
          </a:br>
          <a:r>
            <a:rPr lang="en-US" sz="2400" b="0" kern="1200" dirty="0">
              <a:latin typeface="Arial" panose="020B0604020202020204" pitchFamily="34" charset="0"/>
              <a:cs typeface="Arial" panose="020B0604020202020204" pitchFamily="34" charset="0"/>
              <a:sym typeface="Symbol" panose="05050102010706020507" pitchFamily="18" charset="2"/>
            </a:rPr>
            <a:t></a:t>
          </a:r>
          <a:r>
            <a:rPr lang="en-US" sz="2400" b="0" kern="1200" dirty="0">
              <a:latin typeface="Arial" panose="020B0604020202020204" pitchFamily="34" charset="0"/>
              <a:cs typeface="Arial" panose="020B0604020202020204" pitchFamily="34" charset="0"/>
            </a:rPr>
            <a:t> </a:t>
          </a:r>
          <a:r>
            <a:rPr lang="vi-VN" sz="2400" b="0" kern="1200" dirty="0">
              <a:latin typeface="Arial" panose="020B0604020202020204" pitchFamily="34" charset="0"/>
              <a:cs typeface="Arial" panose="020B0604020202020204" pitchFamily="34" charset="0"/>
            </a:rPr>
            <a:t>hoàn thành chương trình giáo dục phổ thông</a:t>
          </a:r>
          <a:r>
            <a:rPr lang="en-US" sz="2400" b="0" kern="1200" dirty="0">
              <a:latin typeface="Arial" panose="020B0604020202020204" pitchFamily="34" charset="0"/>
              <a:cs typeface="Arial" panose="020B0604020202020204" pitchFamily="34" charset="0"/>
            </a:rPr>
            <a:t>,</a:t>
          </a:r>
          <a:r>
            <a:rPr lang="vi-VN" sz="2400" b="0" kern="1200" dirty="0">
              <a:latin typeface="Arial" panose="020B0604020202020204" pitchFamily="34" charset="0"/>
              <a:cs typeface="Arial" panose="020B0604020202020204" pitchFamily="34" charset="0"/>
            </a:rPr>
            <a:t> nâng cao chất lượng dạy học của đơn vị.</a:t>
          </a:r>
          <a:endParaRPr lang="en-US" sz="2400" kern="1200" dirty="0">
            <a:latin typeface="Arial" panose="020B0604020202020204" pitchFamily="34" charset="0"/>
            <a:cs typeface="Arial" panose="020B0604020202020204" pitchFamily="34" charset="0"/>
          </a:endParaRPr>
        </a:p>
      </dsp:txBody>
      <dsp:txXfrm>
        <a:off x="63112" y="434169"/>
        <a:ext cx="11600346" cy="1166626"/>
      </dsp:txXfrm>
    </dsp:sp>
    <dsp:sp modelId="{24305746-096A-4AFC-9E33-5A5739AB0868}">
      <dsp:nvSpPr>
        <dsp:cNvPr id="0" name=""/>
        <dsp:cNvSpPr/>
      </dsp:nvSpPr>
      <dsp:spPr>
        <a:xfrm>
          <a:off x="0" y="1851107"/>
          <a:ext cx="11726570" cy="1292850"/>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b="0" kern="1200" dirty="0">
              <a:latin typeface="Arial" panose="020B0604020202020204" pitchFamily="34" charset="0"/>
              <a:cs typeface="Arial" panose="020B0604020202020204" pitchFamily="34" charset="0"/>
            </a:rPr>
            <a:t>Thúc đẩy chuyển đổi số trong ngành giáo dục</a:t>
          </a:r>
          <a:br>
            <a:rPr lang="en-US" sz="2400" b="0" kern="1200" dirty="0">
              <a:latin typeface="Arial" panose="020B0604020202020204" pitchFamily="34" charset="0"/>
              <a:cs typeface="Arial" panose="020B0604020202020204" pitchFamily="34" charset="0"/>
            </a:rPr>
          </a:br>
          <a:r>
            <a:rPr lang="en-US" sz="2400" b="0" kern="1200" dirty="0">
              <a:latin typeface="Arial" panose="020B0604020202020204" pitchFamily="34" charset="0"/>
              <a:cs typeface="Arial" panose="020B0604020202020204" pitchFamily="34" charset="0"/>
            </a:rPr>
            <a:t>T</a:t>
          </a:r>
          <a:r>
            <a:rPr lang="vi-VN" sz="2400" b="0" kern="1200" dirty="0">
              <a:latin typeface="Arial" panose="020B0604020202020204" pitchFamily="34" charset="0"/>
              <a:cs typeface="Arial" panose="020B0604020202020204" pitchFamily="34" charset="0"/>
            </a:rPr>
            <a:t>ăng cường sử dụng công nghệ thông tin</a:t>
          </a:r>
          <a:r>
            <a:rPr lang="en-US" sz="2400" b="0" kern="1200" dirty="0">
              <a:latin typeface="Arial" panose="020B0604020202020204" pitchFamily="34" charset="0"/>
              <a:cs typeface="Arial" panose="020B0604020202020204" pitchFamily="34" charset="0"/>
            </a:rPr>
            <a:t> </a:t>
          </a:r>
          <a:r>
            <a:rPr lang="en-US" sz="2400" b="0" kern="1200" dirty="0" err="1">
              <a:latin typeface="Arial" panose="020B0604020202020204" pitchFamily="34" charset="0"/>
              <a:cs typeface="Arial" panose="020B0604020202020204" pitchFamily="34" charset="0"/>
            </a:rPr>
            <a:t>và</a:t>
          </a:r>
          <a:r>
            <a:rPr lang="en-US" sz="2400" b="0" kern="1200" dirty="0">
              <a:latin typeface="Arial" panose="020B0604020202020204" pitchFamily="34" charset="0"/>
              <a:cs typeface="Arial" panose="020B0604020202020204" pitchFamily="34" charset="0"/>
            </a:rPr>
            <a:t> </a:t>
          </a:r>
          <a:r>
            <a:rPr lang="en-US" sz="2400" b="0" kern="1200" dirty="0" err="1">
              <a:latin typeface="Arial" panose="020B0604020202020204" pitchFamily="34" charset="0"/>
              <a:cs typeface="Arial" panose="020B0604020202020204" pitchFamily="34" charset="0"/>
            </a:rPr>
            <a:t>truyền</a:t>
          </a:r>
          <a:r>
            <a:rPr lang="en-US" sz="2400" b="0" kern="1200" dirty="0">
              <a:latin typeface="Arial" panose="020B0604020202020204" pitchFamily="34" charset="0"/>
              <a:cs typeface="Arial" panose="020B0604020202020204" pitchFamily="34" charset="0"/>
            </a:rPr>
            <a:t> </a:t>
          </a:r>
          <a:r>
            <a:rPr lang="en-US" sz="2400" b="0" kern="1200" dirty="0" err="1">
              <a:latin typeface="Arial" panose="020B0604020202020204" pitchFamily="34" charset="0"/>
              <a:cs typeface="Arial" panose="020B0604020202020204" pitchFamily="34" charset="0"/>
            </a:rPr>
            <a:t>thông</a:t>
          </a:r>
          <a:r>
            <a:rPr lang="en-US" sz="2400" b="0" kern="1200" dirty="0">
              <a:latin typeface="Arial" panose="020B0604020202020204" pitchFamily="34" charset="0"/>
              <a:cs typeface="Arial" panose="020B0604020202020204" pitchFamily="34" charset="0"/>
            </a:rPr>
            <a:t> </a:t>
          </a:r>
          <a:r>
            <a:rPr lang="vi-VN" sz="2400" b="0" kern="1200" dirty="0">
              <a:latin typeface="Arial" panose="020B0604020202020204" pitchFamily="34" charset="0"/>
              <a:cs typeface="Arial" panose="020B0604020202020204" pitchFamily="34" charset="0"/>
            </a:rPr>
            <a:t>trong dạy và học </a:t>
          </a:r>
          <a:endParaRPr lang="en-US" sz="2400" kern="1200" dirty="0">
            <a:latin typeface="Arial" panose="020B0604020202020204" pitchFamily="34" charset="0"/>
            <a:cs typeface="Arial" panose="020B0604020202020204" pitchFamily="34" charset="0"/>
          </a:endParaRPr>
        </a:p>
      </dsp:txBody>
      <dsp:txXfrm>
        <a:off x="63112" y="1914219"/>
        <a:ext cx="11600346" cy="1166626"/>
      </dsp:txXfrm>
    </dsp:sp>
    <dsp:sp modelId="{6D22A97F-E1E2-48A4-95C2-9AA1FA717C30}">
      <dsp:nvSpPr>
        <dsp:cNvPr id="0" name=""/>
        <dsp:cNvSpPr/>
      </dsp:nvSpPr>
      <dsp:spPr>
        <a:xfrm>
          <a:off x="0" y="3331157"/>
          <a:ext cx="11726570" cy="129285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b="0" kern="1200" dirty="0">
              <a:latin typeface="Arial" panose="020B0604020202020204" pitchFamily="34" charset="0"/>
              <a:cs typeface="Arial" panose="020B0604020202020204" pitchFamily="34" charset="0"/>
            </a:rPr>
            <a:t>Mở rộng cơ hội tiếp cận giáo dục cho học sinh, tạo điều kiện để học sinh được học ở mọi nơi, mọi lúc</a:t>
          </a:r>
          <a:r>
            <a:rPr lang="en-US" sz="2400" b="0" kern="1200" dirty="0">
              <a:latin typeface="Arial" panose="020B0604020202020204" pitchFamily="34" charset="0"/>
              <a:cs typeface="Arial" panose="020B0604020202020204" pitchFamily="34" charset="0"/>
            </a:rPr>
            <a:t> </a:t>
          </a:r>
          <a:br>
            <a:rPr lang="en-US" sz="2400" b="0" kern="1200" dirty="0">
              <a:latin typeface="Arial" panose="020B0604020202020204" pitchFamily="34" charset="0"/>
              <a:cs typeface="Arial" panose="020B0604020202020204" pitchFamily="34" charset="0"/>
            </a:rPr>
          </a:br>
          <a:r>
            <a:rPr lang="en-US" sz="2400" b="0" kern="1200" dirty="0">
              <a:latin typeface="Arial" panose="020B0604020202020204" pitchFamily="34" charset="0"/>
              <a:cs typeface="Arial" panose="020B0604020202020204" pitchFamily="34" charset="0"/>
              <a:sym typeface="Symbol" panose="05050102010706020507" pitchFamily="18" charset="2"/>
            </a:rPr>
            <a:t></a:t>
          </a:r>
          <a:r>
            <a:rPr lang="en-US" sz="2400" b="0" kern="1200" dirty="0">
              <a:latin typeface="Arial" panose="020B0604020202020204" pitchFamily="34" charset="0"/>
              <a:cs typeface="Arial" panose="020B0604020202020204" pitchFamily="34" charset="0"/>
            </a:rPr>
            <a:t> </a:t>
          </a:r>
          <a:r>
            <a:rPr lang="vi-VN" sz="2400" b="0" kern="1200" dirty="0">
              <a:latin typeface="Arial" panose="020B0604020202020204" pitchFamily="34" charset="0"/>
              <a:cs typeface="Arial" panose="020B0604020202020204" pitchFamily="34" charset="0"/>
            </a:rPr>
            <a:t>phát triển năng lực tự học</a:t>
          </a:r>
          <a:r>
            <a:rPr lang="en-US" sz="2400" b="0" kern="1200" dirty="0">
              <a:latin typeface="Arial" panose="020B0604020202020204" pitchFamily="34" charset="0"/>
              <a:cs typeface="Arial" panose="020B0604020202020204" pitchFamily="34" charset="0"/>
            </a:rPr>
            <a:t> </a:t>
          </a:r>
          <a:r>
            <a:rPr lang="vi-VN" sz="2400" b="0" kern="1200" dirty="0">
              <a:latin typeface="Arial" panose="020B0604020202020204" pitchFamily="34" charset="0"/>
              <a:cs typeface="Arial" panose="020B0604020202020204" pitchFamily="34" charset="0"/>
            </a:rPr>
            <a:t>của học sinh. </a:t>
          </a:r>
          <a:endParaRPr lang="en-US" sz="2400" kern="1200" dirty="0">
            <a:latin typeface="Arial" panose="020B0604020202020204" pitchFamily="34" charset="0"/>
            <a:cs typeface="Arial" panose="020B0604020202020204" pitchFamily="34" charset="0"/>
          </a:endParaRPr>
        </a:p>
      </dsp:txBody>
      <dsp:txXfrm>
        <a:off x="63112" y="3394269"/>
        <a:ext cx="11600346" cy="11666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C496-2053-4DA2-B80C-AB06AA641FBF}">
      <dsp:nvSpPr>
        <dsp:cNvPr id="0" name=""/>
        <dsp:cNvSpPr/>
      </dsp:nvSpPr>
      <dsp:spPr>
        <a:xfrm>
          <a:off x="0" y="0"/>
          <a:ext cx="11669486" cy="2247779"/>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2B5720-52EC-4855-A827-1A467964B347}">
      <dsp:nvSpPr>
        <dsp:cNvPr id="0" name=""/>
        <dsp:cNvSpPr/>
      </dsp:nvSpPr>
      <dsp:spPr>
        <a:xfrm>
          <a:off x="350084" y="299703"/>
          <a:ext cx="3427911" cy="164837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3C6DA-660F-4C85-8ADB-9E037679945F}">
      <dsp:nvSpPr>
        <dsp:cNvPr id="0" name=""/>
        <dsp:cNvSpPr/>
      </dsp:nvSpPr>
      <dsp:spPr>
        <a:xfrm rot="10800000">
          <a:off x="350084" y="2247779"/>
          <a:ext cx="3427911" cy="2747285"/>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vi-VN" sz="2200" b="1" kern="1200" dirty="0">
              <a:latin typeface="Arial" panose="020B0604020202020204" pitchFamily="34" charset="0"/>
              <a:cs typeface="Arial" panose="020B0604020202020204" pitchFamily="34" charset="0"/>
            </a:rPr>
            <a:t>Nội dung </a:t>
          </a:r>
          <a:br>
            <a:rPr lang="en-US" sz="2200" b="1" kern="1200" dirty="0">
              <a:latin typeface="Arial" panose="020B0604020202020204" pitchFamily="34" charset="0"/>
              <a:cs typeface="Arial" panose="020B0604020202020204" pitchFamily="34" charset="0"/>
            </a:rPr>
          </a:br>
          <a:r>
            <a:rPr lang="vi-VN" sz="2200" b="0" kern="1200" dirty="0">
              <a:latin typeface="Arial" panose="020B0604020202020204" pitchFamily="34" charset="0"/>
              <a:cs typeface="Arial" panose="020B0604020202020204" pitchFamily="34" charset="0"/>
            </a:rPr>
            <a:t>phải đáp ứng </a:t>
          </a:r>
          <a:br>
            <a:rPr lang="en-US" sz="2200" b="0" kern="1200" dirty="0">
              <a:latin typeface="Arial" panose="020B0604020202020204" pitchFamily="34" charset="0"/>
              <a:cs typeface="Arial" panose="020B0604020202020204" pitchFamily="34" charset="0"/>
            </a:rPr>
          </a:br>
          <a:r>
            <a:rPr lang="vi-VN" sz="2200" b="1" kern="1200" dirty="0">
              <a:latin typeface="Arial" panose="020B0604020202020204" pitchFamily="34" charset="0"/>
              <a:cs typeface="Arial" panose="020B0604020202020204" pitchFamily="34" charset="0"/>
            </a:rPr>
            <a:t>mức độ cần đạt </a:t>
          </a:r>
          <a:r>
            <a:rPr lang="vi-VN" sz="2200" b="0" kern="1200" dirty="0">
              <a:latin typeface="Arial" panose="020B0604020202020204" pitchFamily="34" charset="0"/>
              <a:cs typeface="Arial" panose="020B0604020202020204" pitchFamily="34" charset="0"/>
            </a:rPr>
            <a:t>hoặc </a:t>
          </a:r>
          <a:r>
            <a:rPr lang="vi-VN" sz="2200" b="1" kern="1200" dirty="0">
              <a:latin typeface="Arial" panose="020B0604020202020204" pitchFamily="34" charset="0"/>
              <a:cs typeface="Arial" panose="020B0604020202020204" pitchFamily="34" charset="0"/>
            </a:rPr>
            <a:t>yêu cầu cần đạt </a:t>
          </a:r>
          <a:br>
            <a:rPr lang="en-US" sz="2200" b="1" kern="1200" dirty="0">
              <a:latin typeface="Arial" panose="020B0604020202020204" pitchFamily="34" charset="0"/>
              <a:cs typeface="Arial" panose="020B0604020202020204" pitchFamily="34" charset="0"/>
            </a:rPr>
          </a:br>
          <a:r>
            <a:rPr lang="vi-VN" sz="2200" b="0" kern="1200" dirty="0">
              <a:latin typeface="Arial" panose="020B0604020202020204" pitchFamily="34" charset="0"/>
              <a:cs typeface="Arial" panose="020B0604020202020204" pitchFamily="34" charset="0"/>
            </a:rPr>
            <a:t>của </a:t>
          </a:r>
          <a:r>
            <a:rPr lang="en-US" sz="2200" b="0" kern="1200" dirty="0">
              <a:latin typeface="Arial" panose="020B0604020202020204" pitchFamily="34" charset="0"/>
              <a:cs typeface="Arial" panose="020B0604020202020204" pitchFamily="34" charset="0"/>
            </a:rPr>
            <a:t>CT GDPT</a:t>
          </a:r>
          <a:r>
            <a:rPr lang="vi-VN" sz="2200" b="0" kern="1200" dirty="0">
              <a:latin typeface="Arial" panose="020B0604020202020204" pitchFamily="34" charset="0"/>
              <a:cs typeface="Arial" panose="020B0604020202020204" pitchFamily="34" charset="0"/>
            </a:rPr>
            <a:t>. </a:t>
          </a:r>
          <a:endParaRPr lang="en-US" sz="2200" kern="1200" dirty="0">
            <a:latin typeface="Arial" panose="020B0604020202020204" pitchFamily="34" charset="0"/>
            <a:cs typeface="Arial" panose="020B0604020202020204" pitchFamily="34" charset="0"/>
          </a:endParaRPr>
        </a:p>
      </dsp:txBody>
      <dsp:txXfrm rot="10800000">
        <a:off x="434572" y="2247779"/>
        <a:ext cx="3258935" cy="2662797"/>
      </dsp:txXfrm>
    </dsp:sp>
    <dsp:sp modelId="{E4494541-7830-4C7F-813C-BF002C8A4D87}">
      <dsp:nvSpPr>
        <dsp:cNvPr id="0" name=""/>
        <dsp:cNvSpPr/>
      </dsp:nvSpPr>
      <dsp:spPr>
        <a:xfrm>
          <a:off x="4120787" y="299703"/>
          <a:ext cx="3427911" cy="164837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4E305-F39D-44C1-AC93-7B5D396DB949}">
      <dsp:nvSpPr>
        <dsp:cNvPr id="0" name=""/>
        <dsp:cNvSpPr/>
      </dsp:nvSpPr>
      <dsp:spPr>
        <a:xfrm rot="10800000">
          <a:off x="4120787" y="2247779"/>
          <a:ext cx="3427911" cy="2747285"/>
        </a:xfrm>
        <a:prstGeom prst="round2SameRect">
          <a:avLst>
            <a:gd name="adj1" fmla="val 10500"/>
            <a:gd name="adj2" fmla="val 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6464" rIns="0" bIns="156464" numCol="1" spcCol="1270" anchor="t" anchorCtr="0">
          <a:noAutofit/>
        </a:bodyPr>
        <a:lstStyle/>
        <a:p>
          <a:pPr marL="0" lvl="0" indent="0" algn="ctr" defTabSz="977900">
            <a:lnSpc>
              <a:spcPct val="90000"/>
            </a:lnSpc>
            <a:spcBef>
              <a:spcPct val="0"/>
            </a:spcBef>
            <a:spcAft>
              <a:spcPct val="35000"/>
            </a:spcAft>
            <a:buNone/>
          </a:pPr>
          <a:r>
            <a:rPr lang="en-US" sz="2200" b="1" kern="1200" dirty="0">
              <a:latin typeface="Arial" panose="020B0604020202020204" pitchFamily="34" charset="0"/>
              <a:cs typeface="Arial" panose="020B0604020202020204" pitchFamily="34" charset="0"/>
            </a:rPr>
            <a:t>Đ</a:t>
          </a:r>
          <a:r>
            <a:rPr lang="vi-VN" sz="2200" b="1" kern="1200" dirty="0">
              <a:latin typeface="Arial" panose="020B0604020202020204" pitchFamily="34" charset="0"/>
              <a:cs typeface="Arial" panose="020B0604020202020204" pitchFamily="34" charset="0"/>
            </a:rPr>
            <a:t>ảm bảo </a:t>
          </a:r>
          <a:r>
            <a:rPr lang="vi-VN" sz="2200" b="1" kern="1200" dirty="0">
              <a:solidFill>
                <a:srgbClr val="FFFF00"/>
              </a:solidFill>
              <a:latin typeface="Arial" panose="020B0604020202020204" pitchFamily="34" charset="0"/>
              <a:cs typeface="Arial" panose="020B0604020202020204" pitchFamily="34" charset="0"/>
            </a:rPr>
            <a:t>sự tương tác </a:t>
          </a:r>
          <a:r>
            <a:rPr lang="vi-VN" sz="2200" b="0" kern="1200" dirty="0">
              <a:latin typeface="Arial" panose="020B0604020202020204" pitchFamily="34" charset="0"/>
              <a:cs typeface="Arial" panose="020B0604020202020204" pitchFamily="34" charset="0"/>
            </a:rPr>
            <a:t>giữa </a:t>
          </a:r>
          <a:br>
            <a:rPr lang="en-US" sz="2200" b="0" kern="1200" dirty="0">
              <a:latin typeface="Arial" panose="020B0604020202020204" pitchFamily="34" charset="0"/>
              <a:cs typeface="Arial" panose="020B0604020202020204" pitchFamily="34" charset="0"/>
            </a:rPr>
          </a:br>
          <a:r>
            <a:rPr lang="vi-VN" sz="2200" b="0" kern="1200" dirty="0">
              <a:latin typeface="Arial" panose="020B0604020202020204" pitchFamily="34" charset="0"/>
              <a:cs typeface="Arial" panose="020B0604020202020204" pitchFamily="34" charset="0"/>
            </a:rPr>
            <a:t>giáo viên với người học, người học với người học </a:t>
          </a:r>
          <a:br>
            <a:rPr lang="en-US" sz="2200" b="0" kern="1200" dirty="0">
              <a:latin typeface="Arial" panose="020B0604020202020204" pitchFamily="34" charset="0"/>
              <a:cs typeface="Arial" panose="020B0604020202020204" pitchFamily="34" charset="0"/>
            </a:rPr>
          </a:br>
          <a:r>
            <a:rPr lang="vi-VN" sz="2200" b="0" kern="1200" dirty="0">
              <a:latin typeface="Arial" panose="020B0604020202020204" pitchFamily="34" charset="0"/>
              <a:cs typeface="Arial" panose="020B0604020202020204" pitchFamily="34" charset="0"/>
            </a:rPr>
            <a:t>và </a:t>
          </a:r>
          <a:br>
            <a:rPr lang="en-US" sz="2200" b="0" kern="1200" dirty="0">
              <a:latin typeface="Arial" panose="020B0604020202020204" pitchFamily="34" charset="0"/>
              <a:cs typeface="Arial" panose="020B0604020202020204" pitchFamily="34" charset="0"/>
            </a:rPr>
          </a:br>
          <a:r>
            <a:rPr lang="vi-VN" sz="2200" b="0" kern="1200" dirty="0">
              <a:latin typeface="Arial" panose="020B0604020202020204" pitchFamily="34" charset="0"/>
              <a:cs typeface="Arial" panose="020B0604020202020204" pitchFamily="34" charset="0"/>
            </a:rPr>
            <a:t>giáo viên phải </a:t>
          </a:r>
          <a:br>
            <a:rPr lang="en-US" sz="2200" b="0" kern="1200" dirty="0">
              <a:latin typeface="Arial" panose="020B0604020202020204" pitchFamily="34" charset="0"/>
              <a:cs typeface="Arial" panose="020B0604020202020204" pitchFamily="34" charset="0"/>
            </a:rPr>
          </a:br>
          <a:r>
            <a:rPr lang="vi-VN" sz="2200" b="1" kern="1200" dirty="0">
              <a:latin typeface="Arial" panose="020B0604020202020204" pitchFamily="34" charset="0"/>
              <a:cs typeface="Arial" panose="020B0604020202020204" pitchFamily="34" charset="0"/>
            </a:rPr>
            <a:t>giám sát được toàn bộ </a:t>
          </a:r>
          <a:r>
            <a:rPr lang="vi-VN" sz="2200" b="0" kern="1200" dirty="0">
              <a:latin typeface="Arial" panose="020B0604020202020204" pitchFamily="34" charset="0"/>
              <a:cs typeface="Arial" panose="020B0604020202020204" pitchFamily="34" charset="0"/>
            </a:rPr>
            <a:t>quá trình học tập này.</a:t>
          </a:r>
          <a:endParaRPr lang="en-US" sz="2200" kern="1200" dirty="0">
            <a:latin typeface="Arial" panose="020B0604020202020204" pitchFamily="34" charset="0"/>
            <a:cs typeface="Arial" panose="020B0604020202020204" pitchFamily="34" charset="0"/>
          </a:endParaRPr>
        </a:p>
      </dsp:txBody>
      <dsp:txXfrm rot="10800000">
        <a:off x="4205275" y="2247779"/>
        <a:ext cx="3258935" cy="2662797"/>
      </dsp:txXfrm>
    </dsp:sp>
    <dsp:sp modelId="{120A39F1-F58F-47B2-A5B8-FB38CC6E45BD}">
      <dsp:nvSpPr>
        <dsp:cNvPr id="0" name=""/>
        <dsp:cNvSpPr/>
      </dsp:nvSpPr>
      <dsp:spPr>
        <a:xfrm>
          <a:off x="7891489" y="299703"/>
          <a:ext cx="3427911" cy="164837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AE551E-E5ED-4634-8475-A23475745EED}">
      <dsp:nvSpPr>
        <dsp:cNvPr id="0" name=""/>
        <dsp:cNvSpPr/>
      </dsp:nvSpPr>
      <dsp:spPr>
        <a:xfrm rot="10800000">
          <a:off x="7891489" y="2247779"/>
          <a:ext cx="3427911" cy="2747285"/>
        </a:xfrm>
        <a:prstGeom prst="round2SameRect">
          <a:avLst>
            <a:gd name="adj1" fmla="val 10500"/>
            <a:gd name="adj2" fmla="val 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vi-VN" sz="2200" b="1" kern="1200" dirty="0">
              <a:latin typeface="Arial" panose="020B0604020202020204" pitchFamily="34" charset="0"/>
              <a:cs typeface="Arial" panose="020B0604020202020204" pitchFamily="34" charset="0"/>
            </a:rPr>
            <a:t>Tuân thủ các quy định </a:t>
          </a:r>
          <a:r>
            <a:rPr lang="vi-VN" sz="2200" b="0" kern="1200" dirty="0">
              <a:latin typeface="Arial" panose="020B0604020202020204" pitchFamily="34" charset="0"/>
              <a:cs typeface="Arial" panose="020B0604020202020204" pitchFamily="34" charset="0"/>
            </a:rPr>
            <a:t>hiện hành</a:t>
          </a:r>
          <a:r>
            <a:rPr lang="en-US" sz="2200" b="0" kern="1200" dirty="0">
              <a:latin typeface="Arial" panose="020B0604020202020204" pitchFamily="34" charset="0"/>
              <a:cs typeface="Arial" panose="020B0604020202020204" pitchFamily="34" charset="0"/>
            </a:rPr>
            <a:t>:</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en-US" sz="2200" b="0" kern="1200" dirty="0">
              <a:latin typeface="Arial" panose="020B0604020202020204" pitchFamily="34" charset="0"/>
              <a:cs typeface="Arial" panose="020B0604020202020204" pitchFamily="34" charset="0"/>
            </a:rPr>
            <a:t>An </a:t>
          </a:r>
          <a:r>
            <a:rPr lang="vi-VN" sz="2200" b="0" kern="1200" dirty="0">
              <a:latin typeface="Arial" panose="020B0604020202020204" pitchFamily="34" charset="0"/>
              <a:cs typeface="Arial" panose="020B0604020202020204" pitchFamily="34" charset="0"/>
            </a:rPr>
            <a:t>toàn thông tin</a:t>
          </a:r>
          <a:r>
            <a:rPr lang="en-US" sz="2200" b="0" kern="1200" dirty="0">
              <a:latin typeface="Arial" panose="020B0604020202020204" pitchFamily="34" charset="0"/>
              <a:cs typeface="Arial" panose="020B0604020202020204" pitchFamily="34" charset="0"/>
            </a:rPr>
            <a:t>;</a:t>
          </a:r>
          <a:r>
            <a:rPr lang="vi-VN" sz="2200" b="0" kern="1200" dirty="0">
              <a:latin typeface="Arial" panose="020B0604020202020204" pitchFamily="34" charset="0"/>
              <a:cs typeface="Arial" panose="020B0604020202020204" pitchFamily="34" charset="0"/>
            </a:rPr>
            <a:t> </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en-US" sz="2200" b="0" kern="1200" dirty="0">
              <a:latin typeface="Arial" panose="020B0604020202020204" pitchFamily="34" charset="0"/>
              <a:cs typeface="Arial" panose="020B0604020202020204" pitchFamily="34" charset="0"/>
            </a:rPr>
            <a:t>Q</a:t>
          </a:r>
          <a:r>
            <a:rPr lang="vi-VN" sz="2200" b="0" kern="1200" dirty="0">
              <a:latin typeface="Arial" panose="020B0604020202020204" pitchFamily="34" charset="0"/>
              <a:cs typeface="Arial" panose="020B0604020202020204" pitchFamily="34" charset="0"/>
            </a:rPr>
            <a:t>uản lý, dữ liệu, thông tin cá nhân</a:t>
          </a:r>
          <a:r>
            <a:rPr lang="en-US" sz="2200" b="0" kern="1200" dirty="0">
              <a:latin typeface="Arial" panose="020B0604020202020204" pitchFamily="34" charset="0"/>
              <a:cs typeface="Arial" panose="020B0604020202020204" pitchFamily="34" charset="0"/>
            </a:rPr>
            <a:t>;</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en-US" sz="2200" b="0" kern="1200">
              <a:latin typeface="Arial" panose="020B0604020202020204" pitchFamily="34" charset="0"/>
              <a:cs typeface="Arial" panose="020B0604020202020204" pitchFamily="34" charset="0"/>
            </a:rPr>
            <a:t>Luật s</a:t>
          </a:r>
          <a:r>
            <a:rPr lang="vi-VN" sz="2200" b="0" kern="1200">
              <a:latin typeface="Arial" panose="020B0604020202020204" pitchFamily="34" charset="0"/>
              <a:cs typeface="Arial" panose="020B0604020202020204" pitchFamily="34" charset="0"/>
            </a:rPr>
            <a:t>ở hữu trí tuệ</a:t>
          </a:r>
          <a:r>
            <a:rPr lang="en-US" sz="2200" b="0" kern="1200">
              <a:latin typeface="Arial" panose="020B0604020202020204" pitchFamily="34" charset="0"/>
              <a:cs typeface="Arial" panose="020B0604020202020204" pitchFamily="34" charset="0"/>
            </a:rPr>
            <a:t>.</a:t>
          </a:r>
          <a:endParaRPr lang="en-US" sz="2200" kern="1200">
            <a:latin typeface="Arial" panose="020B0604020202020204" pitchFamily="34" charset="0"/>
            <a:cs typeface="Arial" panose="020B0604020202020204" pitchFamily="34" charset="0"/>
          </a:endParaRPr>
        </a:p>
      </dsp:txBody>
      <dsp:txXfrm rot="10800000">
        <a:off x="7975977" y="2247779"/>
        <a:ext cx="3258935" cy="26627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8E6AB-1616-44A7-A25A-7910A0AA4E78}">
      <dsp:nvSpPr>
        <dsp:cNvPr id="0" name=""/>
        <dsp:cNvSpPr/>
      </dsp:nvSpPr>
      <dsp:spPr>
        <a:xfrm>
          <a:off x="6097592" y="9954"/>
          <a:ext cx="5864890" cy="55400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91440" bIns="156464" numCol="1" spcCol="1270" anchor="t" anchorCtr="1">
          <a:noAutofit/>
        </a:bodyPr>
        <a:lstStyle/>
        <a:p>
          <a:pPr marL="0" lvl="0" indent="0" algn="l" defTabSz="977900">
            <a:lnSpc>
              <a:spcPct val="90000"/>
            </a:lnSpc>
            <a:spcBef>
              <a:spcPct val="0"/>
            </a:spcBef>
            <a:spcAft>
              <a:spcPct val="35000"/>
            </a:spcAft>
            <a:buNone/>
          </a:pPr>
          <a:r>
            <a:rPr lang="vi-VN" sz="2200" b="1" kern="1200" dirty="0">
              <a:latin typeface="Arial" panose="020B0604020202020204" pitchFamily="34" charset="0"/>
              <a:cs typeface="Arial" panose="020B0604020202020204" pitchFamily="34" charset="0"/>
            </a:rPr>
            <a:t>Học sinh </a:t>
          </a:r>
          <a:endParaRPr lang="en-US" sz="2200" b="1" kern="1200" dirty="0">
            <a:latin typeface="Arial" panose="020B0604020202020204" pitchFamily="34" charset="0"/>
            <a:cs typeface="Arial" panose="020B0604020202020204" pitchFamily="34" charset="0"/>
          </a:endParaRPr>
        </a:p>
        <a:p>
          <a:pPr marL="457200" lvl="1" indent="-457200" algn="l" defTabSz="977900">
            <a:lnSpc>
              <a:spcPct val="90000"/>
            </a:lnSpc>
            <a:spcBef>
              <a:spcPct val="0"/>
            </a:spcBef>
            <a:spcAft>
              <a:spcPct val="15000"/>
            </a:spcAft>
            <a:buFont typeface="+mj-lt"/>
            <a:buAutoNum type="arabicPeriod"/>
          </a:pPr>
          <a:r>
            <a:rPr lang="en-US" sz="2200" b="0" kern="1200" dirty="0">
              <a:latin typeface="Arial" panose="020B0604020202020204" pitchFamily="34" charset="0"/>
              <a:cs typeface="Arial" panose="020B0604020202020204" pitchFamily="34" charset="0"/>
            </a:rPr>
            <a:t>T</a:t>
          </a:r>
          <a:r>
            <a:rPr lang="vi-VN" sz="2200" b="0" kern="1200" dirty="0">
              <a:latin typeface="Arial" panose="020B0604020202020204" pitchFamily="34" charset="0"/>
              <a:cs typeface="Arial" panose="020B0604020202020204" pitchFamily="34" charset="0"/>
            </a:rPr>
            <a:t>ham dự giờ học trực tuyến do giáo viên tổ chức; </a:t>
          </a:r>
          <a:endParaRPr lang="en-US" sz="2200" kern="1200" dirty="0">
            <a:latin typeface="Arial" panose="020B0604020202020204" pitchFamily="34" charset="0"/>
            <a:cs typeface="Arial" panose="020B0604020202020204" pitchFamily="34" charset="0"/>
          </a:endParaRPr>
        </a:p>
        <a:p>
          <a:pPr marL="457200" lvl="1" indent="-457200" algn="l" defTabSz="977900">
            <a:lnSpc>
              <a:spcPct val="90000"/>
            </a:lnSpc>
            <a:spcBef>
              <a:spcPct val="0"/>
            </a:spcBef>
            <a:spcAft>
              <a:spcPct val="15000"/>
            </a:spcAft>
            <a:buFont typeface="+mj-lt"/>
            <a:buAutoNum type="arabicPeriod"/>
          </a:pPr>
          <a:r>
            <a:rPr lang="en-US" sz="2200" b="0" kern="1200" dirty="0">
              <a:latin typeface="Arial" panose="020B0604020202020204" pitchFamily="34" charset="0"/>
              <a:cs typeface="Arial" panose="020B0604020202020204" pitchFamily="34" charset="0"/>
            </a:rPr>
            <a:t>K</a:t>
          </a:r>
          <a:r>
            <a:rPr lang="vi-VN" sz="2200" b="0" kern="1200" dirty="0">
              <a:latin typeface="Arial" panose="020B0604020202020204" pitchFamily="34" charset="0"/>
              <a:cs typeface="Arial" panose="020B0604020202020204" pitchFamily="34" charset="0"/>
            </a:rPr>
            <a:t>hai thác nội dung học tập từ học liệu dạy học trực tuyến; </a:t>
          </a:r>
          <a:endParaRPr lang="en-US" sz="2200" kern="1200" dirty="0">
            <a:latin typeface="Arial" panose="020B0604020202020204" pitchFamily="34" charset="0"/>
            <a:cs typeface="Arial" panose="020B0604020202020204" pitchFamily="34" charset="0"/>
          </a:endParaRPr>
        </a:p>
        <a:p>
          <a:pPr marL="457200" lvl="1" indent="-457200" algn="l" defTabSz="977900">
            <a:lnSpc>
              <a:spcPct val="90000"/>
            </a:lnSpc>
            <a:spcBef>
              <a:spcPct val="0"/>
            </a:spcBef>
            <a:spcAft>
              <a:spcPct val="15000"/>
            </a:spcAft>
            <a:buFont typeface="+mj-lt"/>
            <a:buAutoNum type="arabicPeriod"/>
            <a:tabLst/>
          </a:pPr>
          <a:r>
            <a:rPr lang="en-US" sz="2200" b="0" kern="1200" dirty="0">
              <a:latin typeface="Arial" panose="020B0604020202020204" pitchFamily="34" charset="0"/>
              <a:cs typeface="Arial" panose="020B0604020202020204" pitchFamily="34" charset="0"/>
            </a:rPr>
            <a:t>T</a:t>
          </a:r>
          <a:r>
            <a:rPr lang="vi-VN" sz="2200" b="0" kern="1200" dirty="0">
              <a:latin typeface="Arial" panose="020B0604020202020204" pitchFamily="34" charset="0"/>
              <a:cs typeface="Arial" panose="020B0604020202020204" pitchFamily="34" charset="0"/>
            </a:rPr>
            <a:t>hực hiện các hoạt động học tập và kiểm tra, đánh giá theo yêu cầu của giáo viên; </a:t>
          </a:r>
          <a:endParaRPr lang="en-US" sz="2200" kern="1200" dirty="0">
            <a:latin typeface="Arial" panose="020B0604020202020204" pitchFamily="34" charset="0"/>
            <a:cs typeface="Arial" panose="020B0604020202020204" pitchFamily="34" charset="0"/>
          </a:endParaRPr>
        </a:p>
        <a:p>
          <a:pPr marL="457200" lvl="1" indent="-457200" algn="l" defTabSz="977900">
            <a:lnSpc>
              <a:spcPct val="90000"/>
            </a:lnSpc>
            <a:spcBef>
              <a:spcPct val="0"/>
            </a:spcBef>
            <a:spcAft>
              <a:spcPct val="15000"/>
            </a:spcAft>
            <a:buFont typeface="+mj-lt"/>
            <a:buAutoNum type="arabicPeriod"/>
          </a:pPr>
          <a:r>
            <a:rPr lang="en-US" sz="2200" b="0" kern="1200" dirty="0">
              <a:latin typeface="Arial" panose="020B0604020202020204" pitchFamily="34" charset="0"/>
              <a:cs typeface="Arial" panose="020B0604020202020204" pitchFamily="34" charset="0"/>
            </a:rPr>
            <a:t>Đ</a:t>
          </a:r>
          <a:r>
            <a:rPr lang="vi-VN" sz="2200" b="0" kern="1200" dirty="0">
              <a:latin typeface="Arial" panose="020B0604020202020204" pitchFamily="34" charset="0"/>
              <a:cs typeface="Arial" panose="020B0604020202020204" pitchFamily="34" charset="0"/>
            </a:rPr>
            <a:t>ặt câu hỏi và trả lời câu hỏi đối với giáo viên và các học sinh khác.</a:t>
          </a:r>
          <a:endParaRPr lang="en-US" sz="2200" kern="1200" dirty="0">
            <a:latin typeface="Arial" panose="020B0604020202020204" pitchFamily="34" charset="0"/>
            <a:cs typeface="Arial" panose="020B0604020202020204" pitchFamily="34" charset="0"/>
          </a:endParaRPr>
        </a:p>
      </dsp:txBody>
      <dsp:txXfrm>
        <a:off x="6097592" y="2225968"/>
        <a:ext cx="5864890" cy="2216013"/>
      </dsp:txXfrm>
    </dsp:sp>
    <dsp:sp modelId="{026B0FE1-07CA-45F8-8508-0B6ACDA37ADE}">
      <dsp:nvSpPr>
        <dsp:cNvPr id="0" name=""/>
        <dsp:cNvSpPr/>
      </dsp:nvSpPr>
      <dsp:spPr>
        <a:xfrm>
          <a:off x="8105412" y="336516"/>
          <a:ext cx="1849251" cy="1849251"/>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4142" t="-18954" r="-18784" b="-38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CE6747-FEDC-4DF5-82F7-C83F440A0357}">
      <dsp:nvSpPr>
        <dsp:cNvPr id="0" name=""/>
        <dsp:cNvSpPr/>
      </dsp:nvSpPr>
      <dsp:spPr>
        <a:xfrm>
          <a:off x="13926" y="0"/>
          <a:ext cx="5906472" cy="5553307"/>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l" defTabSz="977900">
            <a:lnSpc>
              <a:spcPct val="90000"/>
            </a:lnSpc>
            <a:spcBef>
              <a:spcPct val="0"/>
            </a:spcBef>
            <a:spcAft>
              <a:spcPct val="35000"/>
            </a:spcAft>
            <a:buNone/>
          </a:pPr>
          <a:r>
            <a:rPr lang="vi-VN" sz="2200" b="1" kern="1200" dirty="0">
              <a:latin typeface="Arial" panose="020B0604020202020204" pitchFamily="34" charset="0"/>
              <a:cs typeface="Arial" panose="020B0604020202020204" pitchFamily="34" charset="0"/>
            </a:rPr>
            <a:t>Giáo viên </a:t>
          </a:r>
          <a:endParaRPr lang="en-US" sz="2200" b="1" kern="1200" dirty="0">
            <a:latin typeface="Arial" panose="020B0604020202020204" pitchFamily="34" charset="0"/>
            <a:cs typeface="Arial" panose="020B0604020202020204" pitchFamily="34" charset="0"/>
          </a:endParaRPr>
        </a:p>
        <a:p>
          <a:pPr marL="457200" lvl="1" indent="-457200" algn="l" defTabSz="977900">
            <a:lnSpc>
              <a:spcPct val="90000"/>
            </a:lnSpc>
            <a:spcBef>
              <a:spcPct val="0"/>
            </a:spcBef>
            <a:spcAft>
              <a:spcPct val="15000"/>
            </a:spcAft>
            <a:buFont typeface="+mj-lt"/>
            <a:buAutoNum type="arabicPeriod"/>
          </a:pPr>
          <a:r>
            <a:rPr lang="en-US" sz="2200" b="0" kern="1200" dirty="0">
              <a:latin typeface="Arial" panose="020B0604020202020204" pitchFamily="34" charset="0"/>
              <a:cs typeface="Arial" panose="020B0604020202020204" pitchFamily="34" charset="0"/>
            </a:rPr>
            <a:t>T</a:t>
          </a:r>
          <a:r>
            <a:rPr lang="vi-VN" sz="2200" b="0" kern="1200" dirty="0">
              <a:latin typeface="Arial" panose="020B0604020202020204" pitchFamily="34" charset="0"/>
              <a:cs typeface="Arial" panose="020B0604020202020204" pitchFamily="34" charset="0"/>
            </a:rPr>
            <a:t>ổ chức giờ học trực tuyến để giảng bài và hướng dẫn học sinh học tập; </a:t>
          </a:r>
          <a:endParaRPr lang="en-US" sz="2200" kern="1200" dirty="0">
            <a:latin typeface="Arial" panose="020B0604020202020204" pitchFamily="34" charset="0"/>
            <a:cs typeface="Arial" panose="020B0604020202020204" pitchFamily="34" charset="0"/>
          </a:endParaRPr>
        </a:p>
        <a:p>
          <a:pPr marL="457200" lvl="1" indent="-457200" algn="l" defTabSz="977900">
            <a:lnSpc>
              <a:spcPct val="90000"/>
            </a:lnSpc>
            <a:spcBef>
              <a:spcPct val="0"/>
            </a:spcBef>
            <a:spcAft>
              <a:spcPct val="15000"/>
            </a:spcAft>
            <a:buFont typeface="+mj-lt"/>
            <a:buAutoNum type="arabicPeriod"/>
          </a:pPr>
          <a:r>
            <a:rPr lang="en-US" sz="2200" b="0" kern="1200" dirty="0">
              <a:latin typeface="Arial" panose="020B0604020202020204" pitchFamily="34" charset="0"/>
              <a:cs typeface="Arial" panose="020B0604020202020204" pitchFamily="34" charset="0"/>
            </a:rPr>
            <a:t>G</a:t>
          </a:r>
          <a:r>
            <a:rPr lang="vi-VN" sz="2200" b="0" kern="1200" dirty="0">
              <a:latin typeface="Arial" panose="020B0604020202020204" pitchFamily="34" charset="0"/>
              <a:cs typeface="Arial" panose="020B0604020202020204" pitchFamily="34" charset="0"/>
            </a:rPr>
            <a:t>iao nhiệm vụ học tập và kiểm tra, </a:t>
          </a:r>
          <a:br>
            <a:rPr lang="en-US" sz="2200" b="0" kern="1200" dirty="0">
              <a:latin typeface="Arial" panose="020B0604020202020204" pitchFamily="34" charset="0"/>
              <a:cs typeface="Arial" panose="020B0604020202020204" pitchFamily="34" charset="0"/>
            </a:rPr>
          </a:br>
          <a:r>
            <a:rPr lang="vi-VN" sz="2200" b="0" kern="1200" dirty="0">
              <a:latin typeface="Arial" panose="020B0604020202020204" pitchFamily="34" charset="0"/>
              <a:cs typeface="Arial" panose="020B0604020202020204" pitchFamily="34" charset="0"/>
            </a:rPr>
            <a:t>đánh giá kết quả học tập của học sinh;</a:t>
          </a:r>
          <a:endParaRPr lang="en-US" sz="2200" kern="1200" dirty="0">
            <a:latin typeface="Arial" panose="020B0604020202020204" pitchFamily="34" charset="0"/>
            <a:cs typeface="Arial" panose="020B0604020202020204" pitchFamily="34" charset="0"/>
          </a:endParaRPr>
        </a:p>
        <a:p>
          <a:pPr marL="457200" lvl="1" indent="-457200" algn="l" defTabSz="977900">
            <a:lnSpc>
              <a:spcPct val="90000"/>
            </a:lnSpc>
            <a:spcBef>
              <a:spcPct val="0"/>
            </a:spcBef>
            <a:spcAft>
              <a:spcPct val="15000"/>
            </a:spcAft>
            <a:buFont typeface="+mj-lt"/>
            <a:buAutoNum type="arabicPeriod"/>
          </a:pPr>
          <a:r>
            <a:rPr lang="en-US" sz="2200" b="0" kern="1200" dirty="0">
              <a:latin typeface="Arial" panose="020B0604020202020204" pitchFamily="34" charset="0"/>
              <a:cs typeface="Arial" panose="020B0604020202020204" pitchFamily="34" charset="0"/>
            </a:rPr>
            <a:t>T</a:t>
          </a:r>
          <a:r>
            <a:rPr lang="vi-VN" sz="2200" b="0" kern="1200" dirty="0">
              <a:latin typeface="Arial" panose="020B0604020202020204" pitchFamily="34" charset="0"/>
              <a:cs typeface="Arial" panose="020B0604020202020204" pitchFamily="34" charset="0"/>
            </a:rPr>
            <a:t>heo dõi và hỗ trợ học sinh khai thác nội dung học tập từ học liệu trực tuyến; </a:t>
          </a:r>
          <a:endParaRPr lang="en-US" sz="2200" kern="1200" dirty="0">
            <a:latin typeface="Arial" panose="020B0604020202020204" pitchFamily="34" charset="0"/>
            <a:cs typeface="Arial" panose="020B0604020202020204" pitchFamily="34" charset="0"/>
          </a:endParaRPr>
        </a:p>
        <a:p>
          <a:pPr marL="457200" lvl="1" indent="-457200" algn="l" defTabSz="977900">
            <a:lnSpc>
              <a:spcPct val="90000"/>
            </a:lnSpc>
            <a:spcBef>
              <a:spcPct val="0"/>
            </a:spcBef>
            <a:spcAft>
              <a:spcPct val="15000"/>
            </a:spcAft>
            <a:buFont typeface="+mj-lt"/>
            <a:buAutoNum type="arabicPeriod"/>
          </a:pPr>
          <a:r>
            <a:rPr lang="en-US" sz="2200" b="0" kern="1200" dirty="0">
              <a:latin typeface="Arial" panose="020B0604020202020204" pitchFamily="34" charset="0"/>
              <a:cs typeface="Arial" panose="020B0604020202020204" pitchFamily="34" charset="0"/>
            </a:rPr>
            <a:t>T</a:t>
          </a:r>
          <a:r>
            <a:rPr lang="vi-VN" sz="2200" b="0" kern="1200" dirty="0">
              <a:latin typeface="Arial" panose="020B0604020202020204" pitchFamily="34" charset="0"/>
              <a:cs typeface="Arial" panose="020B0604020202020204" pitchFamily="34" charset="0"/>
            </a:rPr>
            <a:t>ư vấn, hỗ trợ, trả lời câu hỏi và giải đáp thắc mắc của học sinh.</a:t>
          </a:r>
          <a:endParaRPr lang="en-US" sz="2200" kern="1200" dirty="0">
            <a:latin typeface="Arial" panose="020B0604020202020204" pitchFamily="34" charset="0"/>
            <a:cs typeface="Arial" panose="020B0604020202020204" pitchFamily="34" charset="0"/>
          </a:endParaRPr>
        </a:p>
      </dsp:txBody>
      <dsp:txXfrm>
        <a:off x="13926" y="2221322"/>
        <a:ext cx="5906472" cy="2221322"/>
      </dsp:txXfrm>
    </dsp:sp>
    <dsp:sp modelId="{33309BCF-6546-4A9B-B895-2686B134B750}">
      <dsp:nvSpPr>
        <dsp:cNvPr id="0" name=""/>
        <dsp:cNvSpPr/>
      </dsp:nvSpPr>
      <dsp:spPr>
        <a:xfrm>
          <a:off x="2042537" y="333198"/>
          <a:ext cx="1849251" cy="184925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E05C2E-C295-41C3-B867-1AB9ADE89063}">
      <dsp:nvSpPr>
        <dsp:cNvPr id="0" name=""/>
        <dsp:cNvSpPr/>
      </dsp:nvSpPr>
      <dsp:spPr>
        <a:xfrm>
          <a:off x="4235824" y="875248"/>
          <a:ext cx="3482533" cy="832996"/>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63326-02C8-41F9-AC4B-E2D8EB1DFB1E}">
      <dsp:nvSpPr>
        <dsp:cNvPr id="0" name=""/>
        <dsp:cNvSpPr/>
      </dsp:nvSpPr>
      <dsp:spPr>
        <a:xfrm>
          <a:off x="3274" y="0"/>
          <a:ext cx="3285703" cy="69737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Lãnh đạo</a:t>
          </a:r>
        </a:p>
      </dsp:txBody>
      <dsp:txXfrm>
        <a:off x="3274" y="0"/>
        <a:ext cx="3111359" cy="697377"/>
      </dsp:txXfrm>
    </dsp:sp>
    <dsp:sp modelId="{9FE4AA6C-C85A-4C6C-8C2D-D00632C472F4}">
      <dsp:nvSpPr>
        <dsp:cNvPr id="0" name=""/>
        <dsp:cNvSpPr/>
      </dsp:nvSpPr>
      <dsp:spPr>
        <a:xfrm>
          <a:off x="2631837" y="0"/>
          <a:ext cx="3285703" cy="697377"/>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4008"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Cán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bộ</a:t>
          </a:r>
          <a:r>
            <a:rPr lang="en-US" sz="2400" kern="1200" dirty="0">
              <a:latin typeface="Arial" panose="020B0604020202020204" pitchFamily="34" charset="0"/>
              <a:cs typeface="Arial" panose="020B0604020202020204" pitchFamily="34" charset="0"/>
            </a:rPr>
            <a:t> IT</a:t>
          </a:r>
        </a:p>
      </dsp:txBody>
      <dsp:txXfrm>
        <a:off x="2980526" y="0"/>
        <a:ext cx="2588326" cy="697377"/>
      </dsp:txXfrm>
    </dsp:sp>
    <dsp:sp modelId="{2BA299DF-57AE-46EE-8EF6-26E16823F876}">
      <dsp:nvSpPr>
        <dsp:cNvPr id="0" name=""/>
        <dsp:cNvSpPr/>
      </dsp:nvSpPr>
      <dsp:spPr>
        <a:xfrm>
          <a:off x="5260399" y="0"/>
          <a:ext cx="3285703" cy="697377"/>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400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Giáo viên</a:t>
          </a:r>
        </a:p>
      </dsp:txBody>
      <dsp:txXfrm>
        <a:off x="5609088" y="0"/>
        <a:ext cx="2588326" cy="697377"/>
      </dsp:txXfrm>
    </dsp:sp>
    <dsp:sp modelId="{5AD61D2B-21AC-4A8D-9F34-8DE779ACCAE6}">
      <dsp:nvSpPr>
        <dsp:cNvPr id="0" name=""/>
        <dsp:cNvSpPr/>
      </dsp:nvSpPr>
      <dsp:spPr>
        <a:xfrm>
          <a:off x="7888962" y="0"/>
          <a:ext cx="3285703" cy="697377"/>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Học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sinh</a:t>
          </a:r>
          <a:endParaRPr lang="en-US" sz="2400" kern="1200" dirty="0">
            <a:latin typeface="Arial" panose="020B0604020202020204" pitchFamily="34" charset="0"/>
            <a:cs typeface="Arial" panose="020B0604020202020204" pitchFamily="34" charset="0"/>
          </a:endParaRPr>
        </a:p>
      </dsp:txBody>
      <dsp:txXfrm>
        <a:off x="8237651" y="0"/>
        <a:ext cx="2588326" cy="6973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E52EC-E874-488E-AB67-F3C5DC578AD0}">
      <dsp:nvSpPr>
        <dsp:cNvPr id="0" name=""/>
        <dsp:cNvSpPr/>
      </dsp:nvSpPr>
      <dsp:spPr>
        <a:xfrm>
          <a:off x="949209" y="610"/>
          <a:ext cx="2493603" cy="1496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Tạo</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không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gian</a:t>
          </a:r>
          <a:r>
            <a:rPr lang="en-US" sz="2400" kern="1200" dirty="0">
              <a:latin typeface="Arial" panose="020B0604020202020204" pitchFamily="34" charset="0"/>
              <a:cs typeface="Arial" panose="020B0604020202020204" pitchFamily="34" charset="0"/>
            </a:rPr>
            <a:t> </a:t>
          </a:r>
        </a:p>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học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tập</a:t>
          </a:r>
          <a:endParaRPr lang="en-US" sz="2400" kern="1200" dirty="0">
            <a:latin typeface="Arial" panose="020B0604020202020204" pitchFamily="34" charset="0"/>
            <a:cs typeface="Arial" panose="020B0604020202020204" pitchFamily="34" charset="0"/>
          </a:endParaRPr>
        </a:p>
      </dsp:txBody>
      <dsp:txXfrm>
        <a:off x="949209" y="610"/>
        <a:ext cx="2493603" cy="1496161"/>
      </dsp:txXfrm>
    </dsp:sp>
    <dsp:sp modelId="{8D5088AA-8B6E-4346-A374-2AD146A8F076}">
      <dsp:nvSpPr>
        <dsp:cNvPr id="0" name=""/>
        <dsp:cNvSpPr/>
      </dsp:nvSpPr>
      <dsp:spPr>
        <a:xfrm>
          <a:off x="3692172" y="610"/>
          <a:ext cx="2493603" cy="14961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bg1"/>
              </a:solidFill>
              <a:latin typeface="Arial" panose="020B0604020202020204" pitchFamily="34" charset="0"/>
              <a:cs typeface="Arial" panose="020B0604020202020204" pitchFamily="34" charset="0"/>
            </a:rPr>
            <a:t>Thiết</a:t>
          </a:r>
          <a:r>
            <a:rPr lang="en-US" sz="2400" b="1" kern="1200" dirty="0">
              <a:solidFill>
                <a:schemeClr val="bg1"/>
              </a:solidFill>
              <a:latin typeface="Arial" panose="020B0604020202020204" pitchFamily="34" charset="0"/>
              <a:cs typeface="Arial" panose="020B0604020202020204" pitchFamily="34" charset="0"/>
            </a:rPr>
            <a:t> </a:t>
          </a:r>
          <a:r>
            <a:rPr lang="en-US" sz="2400" b="1" kern="1200" dirty="0" err="1">
              <a:solidFill>
                <a:schemeClr val="bg1"/>
              </a:solidFill>
              <a:latin typeface="Arial" panose="020B0604020202020204" pitchFamily="34" charset="0"/>
              <a:cs typeface="Arial" panose="020B0604020202020204" pitchFamily="34" charset="0"/>
            </a:rPr>
            <a:t>kế</a:t>
          </a:r>
          <a:br>
            <a:rPr lang="en-US" sz="2400" b="1" kern="1200" dirty="0">
              <a:solidFill>
                <a:schemeClr val="bg1"/>
              </a:solidFill>
              <a:latin typeface="Arial" panose="020B0604020202020204" pitchFamily="34" charset="0"/>
              <a:cs typeface="Arial" panose="020B0604020202020204" pitchFamily="34" charset="0"/>
            </a:rPr>
          </a:br>
          <a:r>
            <a:rPr lang="en-US" sz="3200" b="1" kern="1200" dirty="0" err="1">
              <a:solidFill>
                <a:srgbClr val="FF0000"/>
              </a:solidFill>
              <a:latin typeface="Arial" panose="020B0604020202020204" pitchFamily="34" charset="0"/>
              <a:cs typeface="Arial" panose="020B0604020202020204" pitchFamily="34" charset="0"/>
            </a:rPr>
            <a:t>Học</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liệu</a:t>
          </a:r>
          <a:endParaRPr lang="en-US" sz="3200" b="1" kern="1200" dirty="0">
            <a:solidFill>
              <a:srgbClr val="FF0000"/>
            </a:solidFill>
            <a:latin typeface="Arial" panose="020B0604020202020204" pitchFamily="34" charset="0"/>
            <a:cs typeface="Arial" panose="020B0604020202020204" pitchFamily="34" charset="0"/>
          </a:endParaRPr>
        </a:p>
      </dsp:txBody>
      <dsp:txXfrm>
        <a:off x="3692172" y="610"/>
        <a:ext cx="2493603" cy="1496161"/>
      </dsp:txXfrm>
    </dsp:sp>
    <dsp:sp modelId="{3A7834E1-EE04-45CF-A4F8-08A800CFBDD8}">
      <dsp:nvSpPr>
        <dsp:cNvPr id="0" name=""/>
        <dsp:cNvSpPr/>
      </dsp:nvSpPr>
      <dsp:spPr>
        <a:xfrm>
          <a:off x="6435135" y="610"/>
          <a:ext cx="2493603" cy="14961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Trao</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đổi</a:t>
          </a:r>
          <a:r>
            <a:rPr lang="en-US" sz="2400" kern="1200" dirty="0">
              <a:latin typeface="Arial" panose="020B0604020202020204" pitchFamily="34" charset="0"/>
              <a:cs typeface="Arial" panose="020B0604020202020204" pitchFamily="34" charset="0"/>
            </a:rPr>
            <a:t>, </a:t>
          </a:r>
          <a:br>
            <a:rPr lang="en-US" sz="2400" kern="1200" dirty="0">
              <a:latin typeface="Arial" panose="020B0604020202020204" pitchFamily="34" charset="0"/>
              <a:cs typeface="Arial" panose="020B0604020202020204" pitchFamily="34" charset="0"/>
            </a:rPr>
          </a:br>
          <a:r>
            <a:rPr lang="en-US" sz="2400" kern="1200" dirty="0" err="1">
              <a:latin typeface="Arial" panose="020B0604020202020204" pitchFamily="34" charset="0"/>
              <a:cs typeface="Arial" panose="020B0604020202020204" pitchFamily="34" charset="0"/>
            </a:rPr>
            <a:t>thảo</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luận</a:t>
          </a:r>
          <a:endParaRPr lang="en-US" sz="2400" kern="1200" dirty="0">
            <a:latin typeface="Arial" panose="020B0604020202020204" pitchFamily="34" charset="0"/>
            <a:cs typeface="Arial" panose="020B0604020202020204" pitchFamily="34" charset="0"/>
          </a:endParaRPr>
        </a:p>
      </dsp:txBody>
      <dsp:txXfrm>
        <a:off x="6435135" y="610"/>
        <a:ext cx="2493603" cy="1496161"/>
      </dsp:txXfrm>
    </dsp:sp>
    <dsp:sp modelId="{B447AD7F-E557-46D9-9926-800E73415B4E}">
      <dsp:nvSpPr>
        <dsp:cNvPr id="0" name=""/>
        <dsp:cNvSpPr/>
      </dsp:nvSpPr>
      <dsp:spPr>
        <a:xfrm>
          <a:off x="949209" y="1746133"/>
          <a:ext cx="2493603" cy="14961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Lưu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trữ</a:t>
          </a:r>
          <a:r>
            <a:rPr lang="en-US" sz="2400" kern="1200" dirty="0">
              <a:latin typeface="Arial" panose="020B0604020202020204" pitchFamily="34" charset="0"/>
              <a:cs typeface="Arial" panose="020B0604020202020204" pitchFamily="34" charset="0"/>
            </a:rPr>
            <a:t> </a:t>
          </a:r>
        </a:p>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sản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phẩm</a:t>
          </a:r>
          <a:endParaRPr lang="en-US" sz="2400" kern="1200" dirty="0">
            <a:latin typeface="Arial" panose="020B0604020202020204" pitchFamily="34" charset="0"/>
            <a:cs typeface="Arial" panose="020B0604020202020204" pitchFamily="34" charset="0"/>
          </a:endParaRPr>
        </a:p>
      </dsp:txBody>
      <dsp:txXfrm>
        <a:off x="949209" y="1746133"/>
        <a:ext cx="2493603" cy="1496161"/>
      </dsp:txXfrm>
    </dsp:sp>
    <dsp:sp modelId="{F17DC1A0-DCDF-4609-BF14-A75197AD467A}">
      <dsp:nvSpPr>
        <dsp:cNvPr id="0" name=""/>
        <dsp:cNvSpPr/>
      </dsp:nvSpPr>
      <dsp:spPr>
        <a:xfrm>
          <a:off x="3692172" y="1746133"/>
          <a:ext cx="2493603" cy="14961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Kiểm</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tra</a:t>
          </a:r>
          <a:r>
            <a:rPr lang="en-US" sz="2400" kern="1200" dirty="0">
              <a:latin typeface="Arial" panose="020B0604020202020204" pitchFamily="34" charset="0"/>
              <a:cs typeface="Arial" panose="020B0604020202020204" pitchFamily="34" charset="0"/>
            </a:rPr>
            <a:t>, </a:t>
          </a:r>
          <a:br>
            <a:rPr lang="en-US" sz="2400" kern="1200" dirty="0">
              <a:latin typeface="Arial" panose="020B0604020202020204" pitchFamily="34" charset="0"/>
              <a:cs typeface="Arial" panose="020B0604020202020204" pitchFamily="34" charset="0"/>
            </a:rPr>
          </a:br>
          <a:r>
            <a:rPr lang="en-US" sz="2400" kern="1200" dirty="0" err="1">
              <a:latin typeface="Arial" panose="020B0604020202020204" pitchFamily="34" charset="0"/>
              <a:cs typeface="Arial" panose="020B0604020202020204" pitchFamily="34" charset="0"/>
            </a:rPr>
            <a:t>đánh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giá</a:t>
          </a:r>
          <a:endParaRPr lang="en-US" sz="2400" kern="1200" dirty="0">
            <a:latin typeface="Arial" panose="020B0604020202020204" pitchFamily="34" charset="0"/>
            <a:cs typeface="Arial" panose="020B0604020202020204" pitchFamily="34" charset="0"/>
          </a:endParaRPr>
        </a:p>
      </dsp:txBody>
      <dsp:txXfrm>
        <a:off x="3692172" y="1746133"/>
        <a:ext cx="2493603" cy="1496161"/>
      </dsp:txXfrm>
    </dsp:sp>
    <dsp:sp modelId="{B00C6526-5D10-4B03-A6D8-E3DEF8B16B3A}">
      <dsp:nvSpPr>
        <dsp:cNvPr id="0" name=""/>
        <dsp:cNvSpPr/>
      </dsp:nvSpPr>
      <dsp:spPr>
        <a:xfrm>
          <a:off x="6435135" y="1746133"/>
          <a:ext cx="2493603" cy="1496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Quản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lý</a:t>
          </a:r>
          <a:r>
            <a:rPr lang="en-US" sz="2400" kern="1200" dirty="0">
              <a:latin typeface="Arial" panose="020B0604020202020204" pitchFamily="34" charset="0"/>
              <a:cs typeface="Arial" panose="020B0604020202020204" pitchFamily="34" charset="0"/>
            </a:rPr>
            <a:t>, </a:t>
          </a:r>
          <a:br>
            <a:rPr lang="en-US" sz="2400" kern="1200" dirty="0">
              <a:latin typeface="Arial" panose="020B0604020202020204" pitchFamily="34" charset="0"/>
              <a:cs typeface="Arial" panose="020B0604020202020204" pitchFamily="34" charset="0"/>
            </a:rPr>
          </a:br>
          <a:r>
            <a:rPr lang="en-US" sz="2400" kern="1200" dirty="0" err="1">
              <a:latin typeface="Arial" panose="020B0604020202020204" pitchFamily="34" charset="0"/>
              <a:cs typeface="Arial" panose="020B0604020202020204" pitchFamily="34" charset="0"/>
            </a:rPr>
            <a:t>giám</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sát</a:t>
          </a:r>
          <a:endParaRPr lang="en-US" sz="2400" kern="1200" dirty="0">
            <a:latin typeface="Arial" panose="020B0604020202020204" pitchFamily="34" charset="0"/>
            <a:cs typeface="Arial" panose="020B0604020202020204" pitchFamily="34" charset="0"/>
          </a:endParaRPr>
        </a:p>
      </dsp:txBody>
      <dsp:txXfrm>
        <a:off x="6435135" y="1746133"/>
        <a:ext cx="2493603" cy="1496161"/>
      </dsp:txXfrm>
    </dsp:sp>
    <dsp:sp modelId="{5E5F61BF-354C-4875-84FF-1E8A03EA215D}">
      <dsp:nvSpPr>
        <dsp:cNvPr id="0" name=""/>
        <dsp:cNvSpPr/>
      </dsp:nvSpPr>
      <dsp:spPr>
        <a:xfrm>
          <a:off x="3692172" y="3491655"/>
          <a:ext cx="2493603" cy="14961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t>
          </a:r>
        </a:p>
      </dsp:txBody>
      <dsp:txXfrm>
        <a:off x="3692172" y="3491655"/>
        <a:ext cx="2493603" cy="14961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811FE-0EB7-4715-BFAA-D60944CFADF6}" type="datetimeFigureOut">
              <a:rPr lang="en-US" smtClean="0"/>
              <a:t>01 - 10 - 2021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C3EDA-D9F8-4D12-AD81-964BEBAA2AED}" type="slidenum">
              <a:rPr lang="en-US" smtClean="0"/>
              <a:t>‹#›</a:t>
            </a:fld>
            <a:endParaRPr lang="en-US"/>
          </a:p>
        </p:txBody>
      </p:sp>
    </p:spTree>
    <p:extLst>
      <p:ext uri="{BB962C8B-B14F-4D97-AF65-F5344CB8AC3E}">
        <p14:creationId xmlns:p14="http://schemas.microsoft.com/office/powerpoint/2010/main" val="49087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Thông </a:t>
            </a:r>
            <a:r>
              <a:rPr lang="en-US" err="1"/>
              <a:t>tư</a:t>
            </a:r>
            <a:r>
              <a:rPr lang="en-US"/>
              <a:t> 32 kg </a:t>
            </a:r>
            <a:r>
              <a:rPr lang="en-US" err="1"/>
              <a:t>gọi</a:t>
            </a:r>
            <a:r>
              <a:rPr lang="en-US"/>
              <a:t> </a:t>
            </a:r>
            <a:r>
              <a:rPr lang="en-US" err="1"/>
              <a:t>giáo</a:t>
            </a:r>
            <a:r>
              <a:rPr lang="en-US"/>
              <a:t> </a:t>
            </a:r>
            <a:r>
              <a:rPr lang="en-US" err="1"/>
              <a:t>án</a:t>
            </a:r>
            <a:r>
              <a:rPr lang="en-US"/>
              <a:t> </a:t>
            </a:r>
            <a:r>
              <a:rPr lang="en-US" err="1"/>
              <a:t>mà</a:t>
            </a:r>
            <a:r>
              <a:rPr lang="en-US"/>
              <a:t> </a:t>
            </a:r>
            <a:r>
              <a:rPr lang="en-US" err="1"/>
              <a:t>gọi</a:t>
            </a:r>
            <a:r>
              <a:rPr lang="en-US"/>
              <a:t> </a:t>
            </a:r>
            <a:r>
              <a:rPr lang="en-US" err="1"/>
              <a:t>là</a:t>
            </a:r>
            <a:r>
              <a:rPr lang="en-US"/>
              <a:t> KH </a:t>
            </a:r>
            <a:r>
              <a:rPr lang="en-US" err="1"/>
              <a:t>bài</a:t>
            </a:r>
            <a:r>
              <a:rPr lang="en-US"/>
              <a:t> </a:t>
            </a:r>
            <a:r>
              <a:rPr lang="en-US" err="1"/>
              <a:t>dạy</a:t>
            </a:r>
            <a:r>
              <a:rPr lang="en-US"/>
              <a:t>. </a:t>
            </a:r>
            <a:r>
              <a:rPr lang="en-US" err="1"/>
              <a:t>Vì</a:t>
            </a:r>
            <a:r>
              <a:rPr lang="en-US"/>
              <a:t> </a:t>
            </a:r>
            <a:r>
              <a:rPr lang="en-US" err="1"/>
              <a:t>lớp</a:t>
            </a:r>
            <a:r>
              <a:rPr lang="en-US"/>
              <a:t> 6 </a:t>
            </a:r>
            <a:r>
              <a:rPr lang="en-US" err="1"/>
              <a:t>mới</a:t>
            </a:r>
            <a:r>
              <a:rPr lang="en-US"/>
              <a:t> </a:t>
            </a:r>
            <a:r>
              <a:rPr lang="en-US" err="1"/>
              <a:t>nên</a:t>
            </a:r>
            <a:r>
              <a:rPr lang="en-US"/>
              <a:t> KHBH ta </a:t>
            </a:r>
            <a:r>
              <a:rPr lang="en-US" err="1"/>
              <a:t>cần</a:t>
            </a:r>
            <a:r>
              <a:rPr lang="en-US"/>
              <a:t> </a:t>
            </a:r>
            <a:r>
              <a:rPr lang="en-US" err="1"/>
              <a:t>soạn</a:t>
            </a:r>
            <a:r>
              <a:rPr lang="en-US"/>
              <a:t> </a:t>
            </a:r>
            <a:r>
              <a:rPr lang="en-US" err="1"/>
              <a:t>cho</a:t>
            </a:r>
            <a:r>
              <a:rPr lang="en-US"/>
              <a:t> </a:t>
            </a:r>
            <a:r>
              <a:rPr lang="en-US" err="1"/>
              <a:t>tốt</a:t>
            </a:r>
            <a:r>
              <a:rPr lang="en-US"/>
              <a:t> </a:t>
            </a:r>
            <a:r>
              <a:rPr lang="en-US" err="1"/>
              <a:t>để</a:t>
            </a:r>
            <a:r>
              <a:rPr lang="en-US"/>
              <a:t> </a:t>
            </a:r>
            <a:r>
              <a:rPr lang="en-US" err="1"/>
              <a:t>hỗ</a:t>
            </a:r>
            <a:r>
              <a:rPr lang="en-US"/>
              <a:t> </a:t>
            </a:r>
            <a:r>
              <a:rPr lang="en-US" err="1"/>
              <a:t>trợ</a:t>
            </a:r>
            <a:r>
              <a:rPr lang="en-US"/>
              <a:t> </a:t>
            </a:r>
            <a:r>
              <a:rPr lang="en-US" err="1"/>
              <a:t>cho</a:t>
            </a:r>
            <a:r>
              <a:rPr lang="en-US"/>
              <a:t> </a:t>
            </a:r>
            <a:r>
              <a:rPr lang="en-US" err="1"/>
              <a:t>bản</a:t>
            </a:r>
            <a:r>
              <a:rPr lang="en-US"/>
              <a:t> thân.</a:t>
            </a:r>
          </a:p>
          <a:p>
            <a:r>
              <a:rPr lang="en-US" err="1"/>
              <a:t>Phòng</a:t>
            </a:r>
            <a:r>
              <a:rPr lang="en-US"/>
              <a:t> </a:t>
            </a:r>
            <a:r>
              <a:rPr lang="en-US" err="1"/>
              <a:t>TrH</a:t>
            </a:r>
            <a:r>
              <a:rPr lang="en-US"/>
              <a:t> </a:t>
            </a:r>
            <a:r>
              <a:rPr lang="en-US" err="1"/>
              <a:t>đi</a:t>
            </a:r>
            <a:r>
              <a:rPr lang="en-US"/>
              <a:t> </a:t>
            </a:r>
            <a:r>
              <a:rPr lang="en-US" err="1"/>
              <a:t>cơ</a:t>
            </a:r>
            <a:r>
              <a:rPr lang="en-US"/>
              <a:t> </a:t>
            </a:r>
            <a:r>
              <a:rPr lang="en-US" err="1"/>
              <a:t>sở</a:t>
            </a:r>
            <a:r>
              <a:rPr lang="en-US"/>
              <a:t> </a:t>
            </a:r>
            <a:r>
              <a:rPr lang="en-US" err="1"/>
              <a:t>không</a:t>
            </a:r>
            <a:r>
              <a:rPr lang="en-US"/>
              <a:t> </a:t>
            </a:r>
            <a:r>
              <a:rPr lang="en-US" err="1"/>
              <a:t>kiểm</a:t>
            </a:r>
            <a:r>
              <a:rPr lang="en-US"/>
              <a:t> </a:t>
            </a:r>
            <a:r>
              <a:rPr lang="en-US" err="1"/>
              <a:t>tra</a:t>
            </a:r>
            <a:r>
              <a:rPr lang="en-US"/>
              <a:t> KHBD </a:t>
            </a:r>
            <a:r>
              <a:rPr lang="en-US" err="1"/>
              <a:t>chỉ</a:t>
            </a:r>
            <a:r>
              <a:rPr lang="en-US"/>
              <a:t> </a:t>
            </a:r>
            <a:r>
              <a:rPr lang="en-US" err="1"/>
              <a:t>kiểm</a:t>
            </a:r>
            <a:r>
              <a:rPr lang="en-US"/>
              <a:t> </a:t>
            </a:r>
            <a:r>
              <a:rPr lang="en-US" err="1"/>
              <a:t>tra</a:t>
            </a:r>
            <a:r>
              <a:rPr lang="en-US"/>
              <a:t> KHGD </a:t>
            </a:r>
            <a:r>
              <a:rPr lang="en-US" err="1"/>
              <a:t>thôi</a:t>
            </a:r>
            <a:endParaRPr lang="en-US"/>
          </a:p>
          <a:p>
            <a:r>
              <a:rPr lang="en-US" err="1"/>
              <a:t>Là</a:t>
            </a:r>
            <a:r>
              <a:rPr lang="en-US"/>
              <a:t> </a:t>
            </a:r>
            <a:r>
              <a:rPr lang="en-US" err="1"/>
              <a:t>hồ</a:t>
            </a:r>
            <a:r>
              <a:rPr lang="en-US"/>
              <a:t> </a:t>
            </a:r>
            <a:r>
              <a:rPr lang="en-US" err="1"/>
              <a:t>sơ</a:t>
            </a:r>
            <a:r>
              <a:rPr lang="en-US"/>
              <a:t> </a:t>
            </a:r>
            <a:r>
              <a:rPr lang="en-US" err="1"/>
              <a:t>bắt</a:t>
            </a:r>
            <a:r>
              <a:rPr lang="en-US"/>
              <a:t> </a:t>
            </a:r>
            <a:r>
              <a:rPr lang="en-US" err="1"/>
              <a:t>buộc</a:t>
            </a:r>
            <a:r>
              <a:rPr lang="en-US"/>
              <a:t> </a:t>
            </a:r>
            <a:r>
              <a:rPr lang="en-US" err="1"/>
              <a:t>trong</a:t>
            </a:r>
            <a:r>
              <a:rPr lang="en-US"/>
              <a:t> </a:t>
            </a:r>
            <a:r>
              <a:rPr lang="en-US" err="1"/>
              <a:t>trường</a:t>
            </a:r>
            <a:r>
              <a:rPr lang="en-US"/>
              <a:t>, </a:t>
            </a:r>
            <a:r>
              <a:rPr lang="en-US" err="1"/>
              <a:t>nên</a:t>
            </a:r>
            <a:r>
              <a:rPr lang="en-US"/>
              <a:t> </a:t>
            </a:r>
            <a:r>
              <a:rPr lang="en-US" err="1"/>
              <a:t>trường</a:t>
            </a:r>
            <a:r>
              <a:rPr lang="en-US"/>
              <a:t> </a:t>
            </a:r>
            <a:r>
              <a:rPr lang="en-US" err="1"/>
              <a:t>quyết</a:t>
            </a:r>
            <a:r>
              <a:rPr lang="en-US"/>
              <a:t> </a:t>
            </a:r>
            <a:r>
              <a:rPr lang="en-US" err="1"/>
              <a:t>định</a:t>
            </a:r>
            <a:r>
              <a:rPr lang="en-US"/>
              <a:t> </a:t>
            </a:r>
            <a:r>
              <a:rPr lang="en-US" err="1"/>
              <a:t>làm</a:t>
            </a:r>
            <a:r>
              <a:rPr lang="en-US"/>
              <a:t> </a:t>
            </a:r>
            <a:r>
              <a:rPr lang="en-US" err="1"/>
              <a:t>giấy</a:t>
            </a:r>
            <a:r>
              <a:rPr lang="en-US"/>
              <a:t> hay file </a:t>
            </a:r>
            <a:r>
              <a:rPr lang="en-US" err="1"/>
              <a:t>để</a:t>
            </a:r>
            <a:r>
              <a:rPr lang="en-US"/>
              <a:t> </a:t>
            </a:r>
            <a:r>
              <a:rPr lang="en-US" err="1"/>
              <a:t>kiểm</a:t>
            </a:r>
            <a:r>
              <a:rPr lang="en-US"/>
              <a:t> </a:t>
            </a:r>
            <a:r>
              <a:rPr lang="en-US" err="1"/>
              <a:t>tra</a:t>
            </a:r>
            <a:r>
              <a:rPr lang="en-US"/>
              <a:t> </a:t>
            </a:r>
            <a:r>
              <a:rPr lang="en-US" err="1"/>
              <a:t>là</a:t>
            </a:r>
            <a:r>
              <a:rPr lang="en-US"/>
              <a:t> do </a:t>
            </a:r>
            <a:r>
              <a:rPr lang="en-US" err="1"/>
              <a:t>trường</a:t>
            </a:r>
            <a:r>
              <a:rPr lang="en-US"/>
              <a:t>.</a:t>
            </a:r>
          </a:p>
          <a:p>
            <a:pPr marL="171450" indent="-171450">
              <a:buFont typeface="Arial" panose="020B0604020202020204" pitchFamily="34" charset="0"/>
              <a:buChar char="•"/>
            </a:pPr>
            <a:r>
              <a:rPr lang="en-US"/>
              <a:t>TCM </a:t>
            </a:r>
            <a:r>
              <a:rPr lang="en-US" err="1"/>
              <a:t>có</a:t>
            </a:r>
            <a:r>
              <a:rPr lang="en-US"/>
              <a:t> </a:t>
            </a:r>
            <a:r>
              <a:rPr lang="en-US" err="1"/>
              <a:t>trách</a:t>
            </a:r>
            <a:r>
              <a:rPr lang="en-US"/>
              <a:t> </a:t>
            </a:r>
            <a:r>
              <a:rPr lang="en-US" err="1"/>
              <a:t>nhiệm</a:t>
            </a:r>
            <a:r>
              <a:rPr lang="en-US"/>
              <a:t> </a:t>
            </a:r>
            <a:r>
              <a:rPr lang="en-US" err="1"/>
              <a:t>đề</a:t>
            </a:r>
            <a:r>
              <a:rPr lang="en-US"/>
              <a:t> </a:t>
            </a:r>
            <a:r>
              <a:rPr lang="en-US" err="1"/>
              <a:t>xuất</a:t>
            </a:r>
            <a:r>
              <a:rPr lang="en-US"/>
              <a:t> </a:t>
            </a:r>
            <a:r>
              <a:rPr lang="en-US" err="1"/>
              <a:t>với</a:t>
            </a:r>
            <a:r>
              <a:rPr lang="en-US"/>
              <a:t> </a:t>
            </a:r>
            <a:r>
              <a:rPr lang="en-US" err="1"/>
              <a:t>nhà</a:t>
            </a:r>
            <a:r>
              <a:rPr lang="en-US"/>
              <a:t> </a:t>
            </a:r>
            <a:r>
              <a:rPr lang="en-US" err="1"/>
              <a:t>trường</a:t>
            </a:r>
            <a:r>
              <a:rPr lang="en-US"/>
              <a:t> </a:t>
            </a:r>
            <a:r>
              <a:rPr lang="en-US" err="1"/>
              <a:t>những</a:t>
            </a:r>
            <a:r>
              <a:rPr lang="en-US"/>
              <a:t> </a:t>
            </a:r>
            <a:r>
              <a:rPr lang="en-US" err="1"/>
              <a:t>thiết</a:t>
            </a:r>
            <a:r>
              <a:rPr lang="en-US"/>
              <a:t> </a:t>
            </a:r>
            <a:r>
              <a:rPr lang="en-US" err="1"/>
              <a:t>bị</a:t>
            </a:r>
            <a:r>
              <a:rPr lang="en-US"/>
              <a:t>, CSVC </a:t>
            </a:r>
            <a:r>
              <a:rPr lang="en-US" err="1"/>
              <a:t>cần</a:t>
            </a:r>
            <a:r>
              <a:rPr lang="en-US"/>
              <a:t> </a:t>
            </a:r>
            <a:r>
              <a:rPr lang="en-US" err="1"/>
              <a:t>thiết</a:t>
            </a:r>
            <a:r>
              <a:rPr lang="en-US"/>
              <a:t> </a:t>
            </a:r>
            <a:r>
              <a:rPr lang="en-US" err="1"/>
              <a:t>cho</a:t>
            </a:r>
            <a:r>
              <a:rPr lang="en-US"/>
              <a:t> </a:t>
            </a:r>
            <a:r>
              <a:rPr lang="en-US" err="1"/>
              <a:t>lớp</a:t>
            </a:r>
            <a:r>
              <a:rPr lang="en-US"/>
              <a:t> 6 </a:t>
            </a:r>
            <a:r>
              <a:rPr lang="en-US" err="1"/>
              <a:t>và</a:t>
            </a:r>
            <a:r>
              <a:rPr lang="en-US"/>
              <a:t> </a:t>
            </a:r>
            <a:r>
              <a:rPr lang="en-US" err="1"/>
              <a:t>các</a:t>
            </a:r>
            <a:r>
              <a:rPr lang="en-US"/>
              <a:t> </a:t>
            </a:r>
            <a:r>
              <a:rPr lang="en-US" err="1"/>
              <a:t>lớp</a:t>
            </a:r>
            <a:r>
              <a:rPr lang="en-US"/>
              <a:t> </a:t>
            </a:r>
            <a:r>
              <a:rPr lang="en-US" err="1"/>
              <a:t>khác</a:t>
            </a:r>
            <a:r>
              <a:rPr lang="en-US"/>
              <a:t>. </a:t>
            </a:r>
            <a:r>
              <a:rPr lang="en-US" err="1"/>
              <a:t>Đề</a:t>
            </a:r>
            <a:r>
              <a:rPr lang="en-US"/>
              <a:t> </a:t>
            </a:r>
            <a:r>
              <a:rPr lang="en-US" err="1"/>
              <a:t>xuất</a:t>
            </a:r>
            <a:r>
              <a:rPr lang="en-US"/>
              <a:t> PM </a:t>
            </a:r>
            <a:r>
              <a:rPr lang="en-US" err="1"/>
              <a:t>cần</a:t>
            </a:r>
            <a:r>
              <a:rPr lang="en-US"/>
              <a:t> </a:t>
            </a:r>
            <a:r>
              <a:rPr lang="en-US" err="1"/>
              <a:t>phục</a:t>
            </a:r>
            <a:r>
              <a:rPr lang="en-US"/>
              <a:t> </a:t>
            </a:r>
            <a:r>
              <a:rPr lang="en-US" err="1"/>
              <a:t>vụ</a:t>
            </a:r>
            <a:r>
              <a:rPr lang="en-US"/>
              <a:t> </a:t>
            </a:r>
            <a:r>
              <a:rPr lang="en-US" err="1"/>
              <a:t>cho</a:t>
            </a:r>
            <a:r>
              <a:rPr lang="en-US"/>
              <a:t> </a:t>
            </a:r>
            <a:r>
              <a:rPr lang="en-US" err="1"/>
              <a:t>bộ</a:t>
            </a:r>
            <a:r>
              <a:rPr lang="en-US"/>
              <a:t> </a:t>
            </a:r>
            <a:r>
              <a:rPr lang="en-US" err="1"/>
              <a:t>môn</a:t>
            </a:r>
            <a:r>
              <a:rPr lang="en-US"/>
              <a:t>.</a:t>
            </a:r>
          </a:p>
          <a:p>
            <a:pPr marL="171450" indent="-171450">
              <a:buFont typeface="Arial" panose="020B0604020202020204" pitchFamily="34" charset="0"/>
              <a:buChar char="•"/>
            </a:pPr>
            <a:r>
              <a:rPr lang="en-US" err="1"/>
              <a:t>Chúng</a:t>
            </a:r>
            <a:r>
              <a:rPr lang="en-US"/>
              <a:t> ta </a:t>
            </a:r>
            <a:r>
              <a:rPr lang="en-US" err="1"/>
              <a:t>đang</a:t>
            </a:r>
            <a:r>
              <a:rPr lang="en-US"/>
              <a:t> </a:t>
            </a:r>
            <a:r>
              <a:rPr lang="en-US" err="1"/>
              <a:t>dạy</a:t>
            </a:r>
            <a:r>
              <a:rPr lang="en-US"/>
              <a:t> </a:t>
            </a:r>
            <a:r>
              <a:rPr lang="en-US" err="1"/>
              <a:t>theo</a:t>
            </a:r>
            <a:r>
              <a:rPr lang="en-US"/>
              <a:t> CT, SGK </a:t>
            </a:r>
            <a:r>
              <a:rPr lang="en-US" err="1"/>
              <a:t>là</a:t>
            </a:r>
            <a:r>
              <a:rPr lang="en-US"/>
              <a:t> </a:t>
            </a:r>
            <a:r>
              <a:rPr lang="en-US" err="1"/>
              <a:t>cho</a:t>
            </a:r>
            <a:r>
              <a:rPr lang="en-US"/>
              <a:t> </a:t>
            </a:r>
            <a:r>
              <a:rPr lang="en-US" err="1"/>
              <a:t>học</a:t>
            </a:r>
            <a:r>
              <a:rPr lang="en-US"/>
              <a:t> </a:t>
            </a:r>
            <a:r>
              <a:rPr lang="en-US" err="1"/>
              <a:t>sinh</a:t>
            </a:r>
            <a:r>
              <a:rPr lang="en-US"/>
              <a:t>. </a:t>
            </a:r>
            <a:r>
              <a:rPr lang="en-US" err="1"/>
              <a:t>Muốn</a:t>
            </a:r>
            <a:r>
              <a:rPr lang="en-US"/>
              <a:t> </a:t>
            </a:r>
            <a:r>
              <a:rPr lang="en-US" err="1"/>
              <a:t>dạy</a:t>
            </a:r>
            <a:r>
              <a:rPr lang="en-US"/>
              <a:t> </a:t>
            </a:r>
            <a:r>
              <a:rPr lang="en-US" err="1"/>
              <a:t>sách</a:t>
            </a:r>
            <a:r>
              <a:rPr lang="en-US"/>
              <a:t> </a:t>
            </a:r>
            <a:r>
              <a:rPr lang="en-US" err="1"/>
              <a:t>khác</a:t>
            </a:r>
            <a:r>
              <a:rPr lang="en-US"/>
              <a:t>, </a:t>
            </a:r>
            <a:r>
              <a:rPr lang="en-US" err="1"/>
              <a:t>thư</a:t>
            </a:r>
            <a:r>
              <a:rPr lang="en-US"/>
              <a:t> </a:t>
            </a:r>
            <a:r>
              <a:rPr lang="en-US" err="1"/>
              <a:t>viện</a:t>
            </a:r>
            <a:r>
              <a:rPr lang="en-US"/>
              <a:t> </a:t>
            </a:r>
            <a:r>
              <a:rPr lang="en-US" err="1"/>
              <a:t>chuẩn</a:t>
            </a:r>
            <a:r>
              <a:rPr lang="en-US"/>
              <a:t> </a:t>
            </a:r>
            <a:r>
              <a:rPr lang="en-US" err="1"/>
              <a:t>bị</a:t>
            </a:r>
            <a:r>
              <a:rPr lang="en-US"/>
              <a:t> 50 </a:t>
            </a:r>
            <a:r>
              <a:rPr lang="en-US" err="1"/>
              <a:t>cuốn</a:t>
            </a:r>
            <a:r>
              <a:rPr lang="en-US"/>
              <a:t> </a:t>
            </a:r>
            <a:r>
              <a:rPr lang="en-US" err="1"/>
              <a:t>để</a:t>
            </a:r>
            <a:r>
              <a:rPr lang="en-US"/>
              <a:t> HS </a:t>
            </a:r>
            <a:r>
              <a:rPr lang="en-US" err="1"/>
              <a:t>mượn</a:t>
            </a:r>
            <a:r>
              <a:rPr lang="en-US"/>
              <a:t> </a:t>
            </a:r>
            <a:r>
              <a:rPr lang="en-US" err="1"/>
              <a:t>học</a:t>
            </a:r>
            <a:r>
              <a:rPr lang="en-US"/>
              <a:t>.</a:t>
            </a:r>
          </a:p>
        </p:txBody>
      </p:sp>
      <p:sp>
        <p:nvSpPr>
          <p:cNvPr id="4" name="Slide Number Placeholder 3"/>
          <p:cNvSpPr>
            <a:spLocks noGrp="1"/>
          </p:cNvSpPr>
          <p:nvPr>
            <p:ph type="sldNum" sz="quarter" idx="5"/>
          </p:nvPr>
        </p:nvSpPr>
        <p:spPr/>
        <p:txBody>
          <a:bodyPr/>
          <a:lstStyle/>
          <a:p>
            <a:fld id="{3A4C3EDA-D9F8-4D12-AD81-964BEBAA2AED}" type="slidenum">
              <a:rPr lang="en-US" smtClean="0"/>
              <a:t>64</a:t>
            </a:fld>
            <a:endParaRPr lang="en-US"/>
          </a:p>
        </p:txBody>
      </p:sp>
    </p:spTree>
    <p:extLst>
      <p:ext uri="{BB962C8B-B14F-4D97-AF65-F5344CB8AC3E}">
        <p14:creationId xmlns:p14="http://schemas.microsoft.com/office/powerpoint/2010/main" val="4291139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Thông</a:t>
            </a:r>
            <a:r>
              <a:rPr lang="en-US"/>
              <a:t> </a:t>
            </a:r>
            <a:r>
              <a:rPr lang="en-US" err="1"/>
              <a:t>tư</a:t>
            </a:r>
            <a:r>
              <a:rPr lang="en-US"/>
              <a:t> 32 kg </a:t>
            </a:r>
            <a:r>
              <a:rPr lang="en-US" err="1"/>
              <a:t>gọi</a:t>
            </a:r>
            <a:r>
              <a:rPr lang="en-US"/>
              <a:t> </a:t>
            </a:r>
            <a:r>
              <a:rPr lang="en-US" err="1"/>
              <a:t>giáo</a:t>
            </a:r>
            <a:r>
              <a:rPr lang="en-US"/>
              <a:t> </a:t>
            </a:r>
            <a:r>
              <a:rPr lang="en-US" err="1"/>
              <a:t>án</a:t>
            </a:r>
            <a:r>
              <a:rPr lang="en-US"/>
              <a:t> </a:t>
            </a:r>
            <a:r>
              <a:rPr lang="en-US" err="1"/>
              <a:t>mà</a:t>
            </a:r>
            <a:r>
              <a:rPr lang="en-US"/>
              <a:t> </a:t>
            </a:r>
            <a:r>
              <a:rPr lang="en-US" err="1"/>
              <a:t>gọi</a:t>
            </a:r>
            <a:r>
              <a:rPr lang="en-US"/>
              <a:t> </a:t>
            </a:r>
            <a:r>
              <a:rPr lang="en-US" err="1"/>
              <a:t>là</a:t>
            </a:r>
            <a:r>
              <a:rPr lang="en-US"/>
              <a:t> KH </a:t>
            </a:r>
            <a:r>
              <a:rPr lang="en-US" err="1"/>
              <a:t>bài</a:t>
            </a:r>
            <a:r>
              <a:rPr lang="en-US"/>
              <a:t> </a:t>
            </a:r>
            <a:r>
              <a:rPr lang="en-US" err="1"/>
              <a:t>dạy</a:t>
            </a:r>
            <a:r>
              <a:rPr lang="en-US"/>
              <a:t>. </a:t>
            </a:r>
            <a:r>
              <a:rPr lang="en-US" err="1"/>
              <a:t>Vì</a:t>
            </a:r>
            <a:r>
              <a:rPr lang="en-US"/>
              <a:t> </a:t>
            </a:r>
            <a:r>
              <a:rPr lang="en-US" err="1"/>
              <a:t>lớp</a:t>
            </a:r>
            <a:r>
              <a:rPr lang="en-US"/>
              <a:t> 6 </a:t>
            </a:r>
            <a:r>
              <a:rPr lang="en-US" err="1"/>
              <a:t>mới</a:t>
            </a:r>
            <a:r>
              <a:rPr lang="en-US"/>
              <a:t> </a:t>
            </a:r>
            <a:r>
              <a:rPr lang="en-US" err="1"/>
              <a:t>nên</a:t>
            </a:r>
            <a:r>
              <a:rPr lang="en-US"/>
              <a:t> KHBH ta </a:t>
            </a:r>
            <a:r>
              <a:rPr lang="en-US" err="1"/>
              <a:t>cần</a:t>
            </a:r>
            <a:r>
              <a:rPr lang="en-US"/>
              <a:t> </a:t>
            </a:r>
            <a:r>
              <a:rPr lang="en-US" err="1"/>
              <a:t>soạn</a:t>
            </a:r>
            <a:r>
              <a:rPr lang="en-US"/>
              <a:t> </a:t>
            </a:r>
            <a:r>
              <a:rPr lang="en-US" err="1"/>
              <a:t>cho</a:t>
            </a:r>
            <a:r>
              <a:rPr lang="en-US"/>
              <a:t> </a:t>
            </a:r>
            <a:r>
              <a:rPr lang="en-US" err="1"/>
              <a:t>tốt</a:t>
            </a:r>
            <a:r>
              <a:rPr lang="en-US"/>
              <a:t> </a:t>
            </a:r>
            <a:r>
              <a:rPr lang="en-US" err="1"/>
              <a:t>để</a:t>
            </a:r>
            <a:r>
              <a:rPr lang="en-US"/>
              <a:t> </a:t>
            </a:r>
            <a:r>
              <a:rPr lang="en-US" err="1"/>
              <a:t>hỗ</a:t>
            </a:r>
            <a:r>
              <a:rPr lang="en-US"/>
              <a:t> </a:t>
            </a:r>
            <a:r>
              <a:rPr lang="en-US" err="1"/>
              <a:t>trợ</a:t>
            </a:r>
            <a:r>
              <a:rPr lang="en-US"/>
              <a:t> </a:t>
            </a:r>
            <a:r>
              <a:rPr lang="en-US" err="1"/>
              <a:t>cho</a:t>
            </a:r>
            <a:r>
              <a:rPr lang="en-US"/>
              <a:t> </a:t>
            </a:r>
            <a:r>
              <a:rPr lang="en-US" err="1"/>
              <a:t>bản</a:t>
            </a:r>
            <a:r>
              <a:rPr lang="en-US"/>
              <a:t> than.</a:t>
            </a:r>
          </a:p>
          <a:p>
            <a:r>
              <a:rPr lang="en-US" err="1"/>
              <a:t>Phòng</a:t>
            </a:r>
            <a:r>
              <a:rPr lang="en-US"/>
              <a:t> </a:t>
            </a:r>
            <a:r>
              <a:rPr lang="en-US" err="1"/>
              <a:t>TrH</a:t>
            </a:r>
            <a:r>
              <a:rPr lang="en-US"/>
              <a:t> </a:t>
            </a:r>
            <a:r>
              <a:rPr lang="en-US" err="1"/>
              <a:t>đi</a:t>
            </a:r>
            <a:r>
              <a:rPr lang="en-US"/>
              <a:t> </a:t>
            </a:r>
            <a:r>
              <a:rPr lang="en-US" err="1"/>
              <a:t>cơ</a:t>
            </a:r>
            <a:r>
              <a:rPr lang="en-US"/>
              <a:t> </a:t>
            </a:r>
            <a:r>
              <a:rPr lang="en-US" err="1"/>
              <a:t>sở</a:t>
            </a:r>
            <a:r>
              <a:rPr lang="en-US"/>
              <a:t> </a:t>
            </a:r>
            <a:r>
              <a:rPr lang="en-US" err="1"/>
              <a:t>không</a:t>
            </a:r>
            <a:r>
              <a:rPr lang="en-US"/>
              <a:t> </a:t>
            </a:r>
            <a:r>
              <a:rPr lang="en-US" err="1"/>
              <a:t>kiểm</a:t>
            </a:r>
            <a:r>
              <a:rPr lang="en-US"/>
              <a:t> </a:t>
            </a:r>
            <a:r>
              <a:rPr lang="en-US" err="1"/>
              <a:t>tra</a:t>
            </a:r>
            <a:r>
              <a:rPr lang="en-US"/>
              <a:t> KHBD </a:t>
            </a:r>
            <a:r>
              <a:rPr lang="en-US" err="1"/>
              <a:t>chỉ</a:t>
            </a:r>
            <a:r>
              <a:rPr lang="en-US"/>
              <a:t> </a:t>
            </a:r>
            <a:r>
              <a:rPr lang="en-US" err="1"/>
              <a:t>kiểm</a:t>
            </a:r>
            <a:r>
              <a:rPr lang="en-US"/>
              <a:t> </a:t>
            </a:r>
            <a:r>
              <a:rPr lang="en-US" err="1"/>
              <a:t>tra</a:t>
            </a:r>
            <a:r>
              <a:rPr lang="en-US"/>
              <a:t> KHGD </a:t>
            </a:r>
            <a:r>
              <a:rPr lang="en-US" err="1"/>
              <a:t>thôi</a:t>
            </a:r>
            <a:endParaRPr lang="en-US"/>
          </a:p>
          <a:p>
            <a:r>
              <a:rPr lang="en-US" err="1"/>
              <a:t>Là</a:t>
            </a:r>
            <a:r>
              <a:rPr lang="en-US"/>
              <a:t> </a:t>
            </a:r>
            <a:r>
              <a:rPr lang="en-US" err="1"/>
              <a:t>hồ</a:t>
            </a:r>
            <a:r>
              <a:rPr lang="en-US"/>
              <a:t> </a:t>
            </a:r>
            <a:r>
              <a:rPr lang="en-US" err="1"/>
              <a:t>sơ</a:t>
            </a:r>
            <a:r>
              <a:rPr lang="en-US"/>
              <a:t> </a:t>
            </a:r>
            <a:r>
              <a:rPr lang="en-US" err="1"/>
              <a:t>bắt</a:t>
            </a:r>
            <a:r>
              <a:rPr lang="en-US"/>
              <a:t> </a:t>
            </a:r>
            <a:r>
              <a:rPr lang="en-US" err="1"/>
              <a:t>buộc</a:t>
            </a:r>
            <a:r>
              <a:rPr lang="en-US"/>
              <a:t> </a:t>
            </a:r>
            <a:r>
              <a:rPr lang="en-US" err="1"/>
              <a:t>trong</a:t>
            </a:r>
            <a:r>
              <a:rPr lang="en-US"/>
              <a:t> </a:t>
            </a:r>
            <a:r>
              <a:rPr lang="en-US" err="1"/>
              <a:t>trường</a:t>
            </a:r>
            <a:r>
              <a:rPr lang="en-US"/>
              <a:t>, </a:t>
            </a:r>
            <a:r>
              <a:rPr lang="en-US" err="1"/>
              <a:t>nên</a:t>
            </a:r>
            <a:r>
              <a:rPr lang="en-US"/>
              <a:t> </a:t>
            </a:r>
            <a:r>
              <a:rPr lang="en-US" err="1"/>
              <a:t>trường</a:t>
            </a:r>
            <a:r>
              <a:rPr lang="en-US"/>
              <a:t> </a:t>
            </a:r>
            <a:r>
              <a:rPr lang="en-US" err="1"/>
              <a:t>quyết</a:t>
            </a:r>
            <a:r>
              <a:rPr lang="en-US"/>
              <a:t> </a:t>
            </a:r>
            <a:r>
              <a:rPr lang="en-US" err="1"/>
              <a:t>định</a:t>
            </a:r>
            <a:r>
              <a:rPr lang="en-US"/>
              <a:t> </a:t>
            </a:r>
            <a:r>
              <a:rPr lang="en-US" err="1"/>
              <a:t>làm</a:t>
            </a:r>
            <a:r>
              <a:rPr lang="en-US"/>
              <a:t> </a:t>
            </a:r>
            <a:r>
              <a:rPr lang="en-US" err="1"/>
              <a:t>giấy</a:t>
            </a:r>
            <a:r>
              <a:rPr lang="en-US"/>
              <a:t> hay file </a:t>
            </a:r>
            <a:r>
              <a:rPr lang="en-US" err="1"/>
              <a:t>để</a:t>
            </a:r>
            <a:r>
              <a:rPr lang="en-US"/>
              <a:t> </a:t>
            </a:r>
            <a:r>
              <a:rPr lang="en-US" err="1"/>
              <a:t>kiểm</a:t>
            </a:r>
            <a:r>
              <a:rPr lang="en-US"/>
              <a:t> </a:t>
            </a:r>
            <a:r>
              <a:rPr lang="en-US" err="1"/>
              <a:t>tra</a:t>
            </a:r>
            <a:r>
              <a:rPr lang="en-US"/>
              <a:t> </a:t>
            </a:r>
            <a:r>
              <a:rPr lang="en-US" err="1"/>
              <a:t>là</a:t>
            </a:r>
            <a:r>
              <a:rPr lang="en-US"/>
              <a:t> do </a:t>
            </a:r>
            <a:r>
              <a:rPr lang="en-US" err="1"/>
              <a:t>trường</a:t>
            </a:r>
            <a:r>
              <a:rPr lang="en-US"/>
              <a:t>.</a:t>
            </a:r>
          </a:p>
          <a:p>
            <a:pPr marL="171450" indent="-171450">
              <a:buFont typeface="Arial" panose="020B0604020202020204" pitchFamily="34" charset="0"/>
              <a:buChar char="•"/>
            </a:pPr>
            <a:r>
              <a:rPr lang="en-US"/>
              <a:t>TCM </a:t>
            </a:r>
            <a:r>
              <a:rPr lang="en-US" err="1"/>
              <a:t>có</a:t>
            </a:r>
            <a:r>
              <a:rPr lang="en-US"/>
              <a:t> </a:t>
            </a:r>
            <a:r>
              <a:rPr lang="en-US" err="1"/>
              <a:t>trách</a:t>
            </a:r>
            <a:r>
              <a:rPr lang="en-US"/>
              <a:t> </a:t>
            </a:r>
            <a:r>
              <a:rPr lang="en-US" err="1"/>
              <a:t>nhiệm</a:t>
            </a:r>
            <a:r>
              <a:rPr lang="en-US"/>
              <a:t> </a:t>
            </a:r>
            <a:r>
              <a:rPr lang="en-US" err="1"/>
              <a:t>đề</a:t>
            </a:r>
            <a:r>
              <a:rPr lang="en-US"/>
              <a:t> </a:t>
            </a:r>
            <a:r>
              <a:rPr lang="en-US" err="1"/>
              <a:t>xuất</a:t>
            </a:r>
            <a:r>
              <a:rPr lang="en-US"/>
              <a:t> </a:t>
            </a:r>
            <a:r>
              <a:rPr lang="en-US" err="1"/>
              <a:t>với</a:t>
            </a:r>
            <a:r>
              <a:rPr lang="en-US"/>
              <a:t> </a:t>
            </a:r>
            <a:r>
              <a:rPr lang="en-US" err="1"/>
              <a:t>nhà</a:t>
            </a:r>
            <a:r>
              <a:rPr lang="en-US"/>
              <a:t> </a:t>
            </a:r>
            <a:r>
              <a:rPr lang="en-US" err="1"/>
              <a:t>trường</a:t>
            </a:r>
            <a:r>
              <a:rPr lang="en-US"/>
              <a:t> </a:t>
            </a:r>
            <a:r>
              <a:rPr lang="en-US" err="1"/>
              <a:t>những</a:t>
            </a:r>
            <a:r>
              <a:rPr lang="en-US"/>
              <a:t> </a:t>
            </a:r>
            <a:r>
              <a:rPr lang="en-US" err="1"/>
              <a:t>thiết</a:t>
            </a:r>
            <a:r>
              <a:rPr lang="en-US"/>
              <a:t> </a:t>
            </a:r>
            <a:r>
              <a:rPr lang="en-US" err="1"/>
              <a:t>bị</a:t>
            </a:r>
            <a:r>
              <a:rPr lang="en-US"/>
              <a:t>, CSVC </a:t>
            </a:r>
            <a:r>
              <a:rPr lang="en-US" err="1"/>
              <a:t>cần</a:t>
            </a:r>
            <a:r>
              <a:rPr lang="en-US"/>
              <a:t> </a:t>
            </a:r>
            <a:r>
              <a:rPr lang="en-US" err="1"/>
              <a:t>thiết</a:t>
            </a:r>
            <a:r>
              <a:rPr lang="en-US"/>
              <a:t> </a:t>
            </a:r>
            <a:r>
              <a:rPr lang="en-US" err="1"/>
              <a:t>cho</a:t>
            </a:r>
            <a:r>
              <a:rPr lang="en-US"/>
              <a:t> </a:t>
            </a:r>
            <a:r>
              <a:rPr lang="en-US" err="1"/>
              <a:t>lớp</a:t>
            </a:r>
            <a:r>
              <a:rPr lang="en-US"/>
              <a:t> 6 </a:t>
            </a:r>
            <a:r>
              <a:rPr lang="en-US" err="1"/>
              <a:t>và</a:t>
            </a:r>
            <a:r>
              <a:rPr lang="en-US"/>
              <a:t> </a:t>
            </a:r>
            <a:r>
              <a:rPr lang="en-US" err="1"/>
              <a:t>các</a:t>
            </a:r>
            <a:r>
              <a:rPr lang="en-US"/>
              <a:t> </a:t>
            </a:r>
            <a:r>
              <a:rPr lang="en-US" err="1"/>
              <a:t>lớp</a:t>
            </a:r>
            <a:r>
              <a:rPr lang="en-US"/>
              <a:t> </a:t>
            </a:r>
            <a:r>
              <a:rPr lang="en-US" err="1"/>
              <a:t>khác</a:t>
            </a:r>
            <a:r>
              <a:rPr lang="en-US"/>
              <a:t>. </a:t>
            </a:r>
            <a:r>
              <a:rPr lang="en-US" err="1"/>
              <a:t>Đề</a:t>
            </a:r>
            <a:r>
              <a:rPr lang="en-US"/>
              <a:t> </a:t>
            </a:r>
            <a:r>
              <a:rPr lang="en-US" err="1"/>
              <a:t>xuất</a:t>
            </a:r>
            <a:r>
              <a:rPr lang="en-US"/>
              <a:t> PM </a:t>
            </a:r>
            <a:r>
              <a:rPr lang="en-US" err="1"/>
              <a:t>cần</a:t>
            </a:r>
            <a:r>
              <a:rPr lang="en-US"/>
              <a:t> </a:t>
            </a:r>
            <a:r>
              <a:rPr lang="en-US" err="1"/>
              <a:t>phục</a:t>
            </a:r>
            <a:r>
              <a:rPr lang="en-US"/>
              <a:t> </a:t>
            </a:r>
            <a:r>
              <a:rPr lang="en-US" err="1"/>
              <a:t>vụ</a:t>
            </a:r>
            <a:r>
              <a:rPr lang="en-US"/>
              <a:t> </a:t>
            </a:r>
            <a:r>
              <a:rPr lang="en-US" err="1"/>
              <a:t>cho</a:t>
            </a:r>
            <a:r>
              <a:rPr lang="en-US"/>
              <a:t> </a:t>
            </a:r>
            <a:r>
              <a:rPr lang="en-US" err="1"/>
              <a:t>bộ</a:t>
            </a:r>
            <a:r>
              <a:rPr lang="en-US"/>
              <a:t> </a:t>
            </a:r>
            <a:r>
              <a:rPr lang="en-US" err="1"/>
              <a:t>môn</a:t>
            </a:r>
            <a:r>
              <a:rPr lang="en-US"/>
              <a:t>.</a:t>
            </a:r>
          </a:p>
          <a:p>
            <a:pPr marL="171450" indent="-171450">
              <a:buFont typeface="Arial" panose="020B0604020202020204" pitchFamily="34" charset="0"/>
              <a:buChar char="•"/>
            </a:pPr>
            <a:r>
              <a:rPr lang="en-US" err="1"/>
              <a:t>Chúng</a:t>
            </a:r>
            <a:r>
              <a:rPr lang="en-US"/>
              <a:t> ta </a:t>
            </a:r>
            <a:r>
              <a:rPr lang="en-US" err="1"/>
              <a:t>đang</a:t>
            </a:r>
            <a:r>
              <a:rPr lang="en-US"/>
              <a:t> </a:t>
            </a:r>
            <a:r>
              <a:rPr lang="en-US" err="1"/>
              <a:t>dạy</a:t>
            </a:r>
            <a:r>
              <a:rPr lang="en-US"/>
              <a:t> </a:t>
            </a:r>
            <a:r>
              <a:rPr lang="en-US" err="1"/>
              <a:t>theo</a:t>
            </a:r>
            <a:r>
              <a:rPr lang="en-US"/>
              <a:t> CT, SGK </a:t>
            </a:r>
            <a:r>
              <a:rPr lang="en-US" err="1"/>
              <a:t>là</a:t>
            </a:r>
            <a:r>
              <a:rPr lang="en-US"/>
              <a:t> </a:t>
            </a:r>
            <a:r>
              <a:rPr lang="en-US" err="1"/>
              <a:t>cho</a:t>
            </a:r>
            <a:r>
              <a:rPr lang="en-US"/>
              <a:t> </a:t>
            </a:r>
            <a:r>
              <a:rPr lang="en-US" err="1"/>
              <a:t>học</a:t>
            </a:r>
            <a:r>
              <a:rPr lang="en-US"/>
              <a:t> </a:t>
            </a:r>
            <a:r>
              <a:rPr lang="en-US" err="1"/>
              <a:t>sinh</a:t>
            </a:r>
            <a:r>
              <a:rPr lang="en-US"/>
              <a:t>. </a:t>
            </a:r>
            <a:r>
              <a:rPr lang="en-US" err="1"/>
              <a:t>Muốn</a:t>
            </a:r>
            <a:r>
              <a:rPr lang="en-US"/>
              <a:t> </a:t>
            </a:r>
            <a:r>
              <a:rPr lang="en-US" err="1"/>
              <a:t>dạy</a:t>
            </a:r>
            <a:r>
              <a:rPr lang="en-US"/>
              <a:t> </a:t>
            </a:r>
            <a:r>
              <a:rPr lang="en-US" err="1"/>
              <a:t>sách</a:t>
            </a:r>
            <a:r>
              <a:rPr lang="en-US"/>
              <a:t> </a:t>
            </a:r>
            <a:r>
              <a:rPr lang="en-US" err="1"/>
              <a:t>khác</a:t>
            </a:r>
            <a:r>
              <a:rPr lang="en-US"/>
              <a:t>, </a:t>
            </a:r>
            <a:r>
              <a:rPr lang="en-US" err="1"/>
              <a:t>thư</a:t>
            </a:r>
            <a:r>
              <a:rPr lang="en-US"/>
              <a:t> </a:t>
            </a:r>
            <a:r>
              <a:rPr lang="en-US" err="1"/>
              <a:t>viện</a:t>
            </a:r>
            <a:r>
              <a:rPr lang="en-US"/>
              <a:t> </a:t>
            </a:r>
            <a:r>
              <a:rPr lang="en-US" err="1"/>
              <a:t>chuẩn</a:t>
            </a:r>
            <a:r>
              <a:rPr lang="en-US"/>
              <a:t> </a:t>
            </a:r>
            <a:r>
              <a:rPr lang="en-US" err="1"/>
              <a:t>bị</a:t>
            </a:r>
            <a:r>
              <a:rPr lang="en-US"/>
              <a:t> 50 </a:t>
            </a:r>
            <a:r>
              <a:rPr lang="en-US" err="1"/>
              <a:t>cuốn</a:t>
            </a:r>
            <a:r>
              <a:rPr lang="en-US"/>
              <a:t> </a:t>
            </a:r>
            <a:r>
              <a:rPr lang="en-US" err="1"/>
              <a:t>để</a:t>
            </a:r>
            <a:r>
              <a:rPr lang="en-US"/>
              <a:t> HS </a:t>
            </a:r>
            <a:r>
              <a:rPr lang="en-US" err="1"/>
              <a:t>mượn</a:t>
            </a:r>
            <a:r>
              <a:rPr lang="en-US"/>
              <a:t> </a:t>
            </a:r>
            <a:r>
              <a:rPr lang="en-US" err="1"/>
              <a:t>học</a:t>
            </a:r>
            <a:r>
              <a:rPr lang="en-US"/>
              <a:t>.</a:t>
            </a:r>
          </a:p>
          <a:p>
            <a:pPr marL="171450" indent="-171450">
              <a:buFont typeface="Arial" panose="020B0604020202020204" pitchFamily="34" charset="0"/>
              <a:buChar char="•"/>
            </a:pPr>
            <a:r>
              <a:rPr lang="en-US"/>
              <a:t> </a:t>
            </a:r>
          </a:p>
        </p:txBody>
      </p:sp>
      <p:sp>
        <p:nvSpPr>
          <p:cNvPr id="4" name="Slide Number Placeholder 3"/>
          <p:cNvSpPr>
            <a:spLocks noGrp="1"/>
          </p:cNvSpPr>
          <p:nvPr>
            <p:ph type="sldNum" sz="quarter" idx="5"/>
          </p:nvPr>
        </p:nvSpPr>
        <p:spPr/>
        <p:txBody>
          <a:bodyPr/>
          <a:lstStyle/>
          <a:p>
            <a:fld id="{3A4C3EDA-D9F8-4D12-AD81-964BEBAA2AED}" type="slidenum">
              <a:rPr lang="en-US" smtClean="0"/>
              <a:t>65</a:t>
            </a:fld>
            <a:endParaRPr lang="en-US"/>
          </a:p>
        </p:txBody>
      </p:sp>
    </p:spTree>
    <p:extLst>
      <p:ext uri="{BB962C8B-B14F-4D97-AF65-F5344CB8AC3E}">
        <p14:creationId xmlns:p14="http://schemas.microsoft.com/office/powerpoint/2010/main" val="3200491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K</a:t>
            </a:r>
            <a:r>
              <a:rPr lang="vi-VN" sz="1800">
                <a:effectLst/>
                <a:latin typeface="Times New Roman" panose="02020603050405020304" pitchFamily="18" charset="0"/>
                <a:ea typeface="Calibri" panose="020F0502020204030204" pitchFamily="34" charset="0"/>
              </a:rPr>
              <a:t>ế hoạch </a:t>
            </a:r>
            <a:r>
              <a:rPr lang="en-US" sz="1800">
                <a:effectLst/>
                <a:latin typeface="Times New Roman" panose="02020603050405020304" pitchFamily="18" charset="0"/>
                <a:ea typeface="Calibri" panose="020F0502020204030204" pitchFamily="34" charset="0"/>
              </a:rPr>
              <a:t>giáo dục của </a:t>
            </a:r>
            <a:r>
              <a:rPr lang="vi-VN" sz="1800">
                <a:effectLst/>
                <a:latin typeface="Times New Roman" panose="02020603050405020304" pitchFamily="18" charset="0"/>
                <a:ea typeface="Calibri" panose="020F0502020204030204" pitchFamily="34" charset="0"/>
              </a:rPr>
              <a:t>tổ chuyên môn</a:t>
            </a:r>
            <a:r>
              <a:rPr lang="en-US" sz="1800">
                <a:effectLst/>
                <a:latin typeface="Times New Roman" panose="02020603050405020304" pitchFamily="18" charset="0"/>
                <a:ea typeface="Calibri" panose="020F0502020204030204" pitchFamily="34" charset="0"/>
              </a:rPr>
              <a:t>, bao gồm:</a:t>
            </a:r>
          </a:p>
          <a:p>
            <a:r>
              <a:rPr lang="en-US" sz="1800">
                <a:effectLst/>
                <a:latin typeface="Times New Roman" panose="02020603050405020304" pitchFamily="18" charset="0"/>
                <a:ea typeface="Calibri" panose="020F0502020204030204" pitchFamily="34" charset="0"/>
              </a:rPr>
              <a:t>- Kế hoạch dạy học các môn học </a:t>
            </a:r>
            <a:r>
              <a:rPr lang="vi-VN" sz="1800">
                <a:effectLst/>
                <a:latin typeface="Times New Roman" panose="02020603050405020304" pitchFamily="18" charset="0"/>
                <a:ea typeface="Calibri" panose="020F0502020204030204" pitchFamily="34" charset="0"/>
              </a:rPr>
              <a:t>(theo khung Kế hoạch </a:t>
            </a:r>
            <a:r>
              <a:rPr lang="en-US" sz="1800">
                <a:effectLst/>
                <a:latin typeface="Times New Roman" panose="02020603050405020304" pitchFamily="18" charset="0"/>
                <a:ea typeface="Calibri" panose="020F0502020204030204" pitchFamily="34" charset="0"/>
              </a:rPr>
              <a:t>dạy học</a:t>
            </a:r>
            <a:r>
              <a:rPr lang="vi-VN" sz="1800">
                <a:effectLst/>
                <a:latin typeface="Times New Roman" panose="02020603050405020304" pitchFamily="18" charset="0"/>
                <a:ea typeface="Calibri" panose="020F0502020204030204" pitchFamily="34" charset="0"/>
              </a:rPr>
              <a:t> môn học tại Phụ lục I</a:t>
            </a:r>
            <a:r>
              <a:rPr lang="en-US" sz="1800">
                <a:effectLst/>
                <a:latin typeface="Times New Roman" panose="02020603050405020304" pitchFamily="18" charset="0"/>
                <a:ea typeface="Calibri" panose="020F0502020204030204" pitchFamily="34" charset="0"/>
              </a:rPr>
              <a:t>) </a:t>
            </a:r>
          </a:p>
          <a:p>
            <a:r>
              <a:rPr lang="en-US" sz="1800">
                <a:effectLst/>
                <a:latin typeface="Times New Roman" panose="02020603050405020304" pitchFamily="18" charset="0"/>
                <a:ea typeface="Calibri" panose="020F0502020204030204" pitchFamily="34" charset="0"/>
              </a:rPr>
              <a:t>- Kế hoạch </a:t>
            </a:r>
            <a:r>
              <a:rPr lang="vi-VN" sz="1800">
                <a:effectLst/>
                <a:latin typeface="Times New Roman" panose="02020603050405020304" pitchFamily="18" charset="0"/>
                <a:ea typeface="Calibri" panose="020F0502020204030204" pitchFamily="34" charset="0"/>
              </a:rPr>
              <a:t>tổ chức </a:t>
            </a:r>
            <a:r>
              <a:rPr lang="en-US" sz="1800">
                <a:effectLst/>
                <a:latin typeface="Times New Roman" panose="02020603050405020304" pitchFamily="18" charset="0"/>
                <a:ea typeface="Calibri" panose="020F0502020204030204" pitchFamily="34" charset="0"/>
              </a:rPr>
              <a:t>các </a:t>
            </a:r>
            <a:r>
              <a:rPr lang="vi-VN" sz="1800">
                <a:effectLst/>
                <a:latin typeface="Times New Roman" panose="02020603050405020304" pitchFamily="18" charset="0"/>
                <a:ea typeface="Calibri" panose="020F0502020204030204" pitchFamily="34" charset="0"/>
              </a:rPr>
              <a:t>hoạt động giáo dục</a:t>
            </a:r>
            <a:r>
              <a:rPr lang="en-US" sz="1800">
                <a:effectLst/>
                <a:latin typeface="Times New Roman" panose="02020603050405020304" pitchFamily="18" charset="0"/>
                <a:ea typeface="Calibri" panose="020F0502020204030204" pitchFamily="34" charset="0"/>
              </a:rPr>
              <a:t> (theo </a:t>
            </a:r>
            <a:r>
              <a:rPr lang="vi-VN" sz="1800">
                <a:effectLst/>
                <a:latin typeface="Times New Roman" panose="02020603050405020304" pitchFamily="18" charset="0"/>
                <a:ea typeface="Calibri" panose="020F0502020204030204" pitchFamily="34" charset="0"/>
              </a:rPr>
              <a:t>khung Kế hoạch </a:t>
            </a:r>
            <a:r>
              <a:rPr lang="en-US" sz="1800">
                <a:effectLst/>
                <a:latin typeface="Times New Roman" panose="02020603050405020304" pitchFamily="18" charset="0"/>
                <a:ea typeface="Calibri" panose="020F0502020204030204" pitchFamily="34" charset="0"/>
              </a:rPr>
              <a:t>tổ chức các hoạt động giáo dục </a:t>
            </a:r>
            <a:r>
              <a:rPr lang="vi-VN" sz="1800">
                <a:effectLst/>
                <a:latin typeface="Times New Roman" panose="02020603050405020304" pitchFamily="18" charset="0"/>
                <a:ea typeface="Calibri" panose="020F0502020204030204" pitchFamily="34" charset="0"/>
              </a:rPr>
              <a:t>tại Phụ lục II)</a:t>
            </a:r>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69</a:t>
            </a:fld>
            <a:endParaRPr lang="en-US"/>
          </a:p>
        </p:txBody>
      </p:sp>
    </p:spTree>
    <p:extLst>
      <p:ext uri="{BB962C8B-B14F-4D97-AF65-F5344CB8AC3E}">
        <p14:creationId xmlns:p14="http://schemas.microsoft.com/office/powerpoint/2010/main" val="605898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Ghi chú thêm cả phần mềm cài đặt</a:t>
            </a:r>
          </a:p>
        </p:txBody>
      </p:sp>
      <p:sp>
        <p:nvSpPr>
          <p:cNvPr id="4" name="Slide Number Placeholder 3"/>
          <p:cNvSpPr>
            <a:spLocks noGrp="1"/>
          </p:cNvSpPr>
          <p:nvPr>
            <p:ph type="sldNum" sz="quarter" idx="5"/>
          </p:nvPr>
        </p:nvSpPr>
        <p:spPr/>
        <p:txBody>
          <a:bodyPr/>
          <a:lstStyle/>
          <a:p>
            <a:fld id="{3A4C3EDA-D9F8-4D12-AD81-964BEBAA2AED}" type="slidenum">
              <a:rPr lang="en-US" smtClean="0"/>
              <a:t>70</a:t>
            </a:fld>
            <a:endParaRPr lang="en-US"/>
          </a:p>
        </p:txBody>
      </p:sp>
    </p:spTree>
    <p:extLst>
      <p:ext uri="{BB962C8B-B14F-4D97-AF65-F5344CB8AC3E}">
        <p14:creationId xmlns:p14="http://schemas.microsoft.com/office/powerpoint/2010/main" val="384003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Ghi chú phòng máy</a:t>
            </a:r>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71</a:t>
            </a:fld>
            <a:endParaRPr lang="en-US"/>
          </a:p>
        </p:txBody>
      </p:sp>
    </p:spTree>
    <p:extLst>
      <p:ext uri="{BB962C8B-B14F-4D97-AF65-F5344CB8AC3E}">
        <p14:creationId xmlns:p14="http://schemas.microsoft.com/office/powerpoint/2010/main" val="2807782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Ghi chú phòng máy</a:t>
            </a:r>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72</a:t>
            </a:fld>
            <a:endParaRPr lang="en-US"/>
          </a:p>
        </p:txBody>
      </p:sp>
    </p:spTree>
    <p:extLst>
      <p:ext uri="{BB962C8B-B14F-4D97-AF65-F5344CB8AC3E}">
        <p14:creationId xmlns:p14="http://schemas.microsoft.com/office/powerpoint/2010/main" val="268431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Ghi chú phòng máy</a:t>
            </a:r>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73</a:t>
            </a:fld>
            <a:endParaRPr lang="en-US"/>
          </a:p>
        </p:txBody>
      </p:sp>
    </p:spTree>
    <p:extLst>
      <p:ext uri="{BB962C8B-B14F-4D97-AF65-F5344CB8AC3E}">
        <p14:creationId xmlns:p14="http://schemas.microsoft.com/office/powerpoint/2010/main" val="216587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Ghi chú phòng máy</a:t>
            </a:r>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74</a:t>
            </a:fld>
            <a:endParaRPr lang="en-US"/>
          </a:p>
        </p:txBody>
      </p:sp>
    </p:spTree>
    <p:extLst>
      <p:ext uri="{BB962C8B-B14F-4D97-AF65-F5344CB8AC3E}">
        <p14:creationId xmlns:p14="http://schemas.microsoft.com/office/powerpoint/2010/main" val="3796049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Ghi chú phòng máy</a:t>
            </a:r>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75</a:t>
            </a:fld>
            <a:endParaRPr lang="en-US"/>
          </a:p>
        </p:txBody>
      </p:sp>
    </p:spTree>
    <p:extLst>
      <p:ext uri="{BB962C8B-B14F-4D97-AF65-F5344CB8AC3E}">
        <p14:creationId xmlns:p14="http://schemas.microsoft.com/office/powerpoint/2010/main" val="3388115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Ghi chú phòng máy</a:t>
            </a:r>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76</a:t>
            </a:fld>
            <a:endParaRPr lang="en-US"/>
          </a:p>
        </p:txBody>
      </p:sp>
    </p:spTree>
    <p:extLst>
      <p:ext uri="{BB962C8B-B14F-4D97-AF65-F5344CB8AC3E}">
        <p14:creationId xmlns:p14="http://schemas.microsoft.com/office/powerpoint/2010/main" val="381570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Vừa rồi Phòng TCCB đã cho cập nhật và bổ sung GVCC (Quận 4, 5, 7, Phú Nhuận, Cần Giờ) Phú Nhuận đã bổ sung.</a:t>
            </a:r>
          </a:p>
          <a:p>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8</a:t>
            </a:fld>
            <a:endParaRPr lang="en-US"/>
          </a:p>
        </p:txBody>
      </p:sp>
    </p:spTree>
    <p:extLst>
      <p:ext uri="{BB962C8B-B14F-4D97-AF65-F5344CB8AC3E}">
        <p14:creationId xmlns:p14="http://schemas.microsoft.com/office/powerpoint/2010/main" val="5019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Ghi chú phòng máy</a:t>
            </a:r>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77</a:t>
            </a:fld>
            <a:endParaRPr lang="en-US"/>
          </a:p>
        </p:txBody>
      </p:sp>
    </p:spTree>
    <p:extLst>
      <p:ext uri="{BB962C8B-B14F-4D97-AF65-F5344CB8AC3E}">
        <p14:creationId xmlns:p14="http://schemas.microsoft.com/office/powerpoint/2010/main" val="3662232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Ghi chú phòng máy</a:t>
            </a:r>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78</a:t>
            </a:fld>
            <a:endParaRPr lang="en-US"/>
          </a:p>
        </p:txBody>
      </p:sp>
    </p:spTree>
    <p:extLst>
      <p:ext uri="{BB962C8B-B14F-4D97-AF65-F5344CB8AC3E}">
        <p14:creationId xmlns:p14="http://schemas.microsoft.com/office/powerpoint/2010/main" val="3398359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tLang="en-US" sz="1200" b="1">
                <a:solidFill>
                  <a:schemeClr val="accent2">
                    <a:lumMod val="75000"/>
                  </a:schemeClr>
                </a:solidFill>
                <a:cs typeface="Times New Roman" panose="02020603050405020304" pitchFamily="18" charset="0"/>
              </a:rPr>
              <a:t>Văn bản 4612/BGDĐT-GDTrH ngày 03/10/2017</a:t>
            </a:r>
          </a:p>
          <a:p>
            <a:r>
              <a:rPr lang="en-US" err="1"/>
              <a:t>mục</a:t>
            </a:r>
            <a:r>
              <a:rPr lang="en-US" baseline="0"/>
              <a:t> 3 </a:t>
            </a:r>
            <a:r>
              <a:rPr lang="en-US" baseline="0" err="1"/>
              <a:t>đề</a:t>
            </a:r>
            <a:r>
              <a:rPr lang="en-US" baseline="0"/>
              <a:t> </a:t>
            </a:r>
            <a:r>
              <a:rPr lang="en-US" baseline="0" err="1"/>
              <a:t>cập</a:t>
            </a:r>
            <a:r>
              <a:rPr lang="en-US" baseline="0"/>
              <a:t> </a:t>
            </a:r>
            <a:r>
              <a:rPr lang="en-US" baseline="0" err="1"/>
              <a:t>đổi</a:t>
            </a:r>
            <a:r>
              <a:rPr lang="en-US" baseline="0"/>
              <a:t> </a:t>
            </a:r>
            <a:r>
              <a:rPr lang="en-US" baseline="0" err="1"/>
              <a:t>mới</a:t>
            </a:r>
            <a:r>
              <a:rPr lang="en-US" baseline="0"/>
              <a:t> </a:t>
            </a:r>
            <a:r>
              <a:rPr lang="en-US" baseline="0" err="1"/>
              <a:t>kiểm</a:t>
            </a:r>
            <a:r>
              <a:rPr lang="en-US" baseline="0"/>
              <a:t> </a:t>
            </a:r>
            <a:r>
              <a:rPr lang="en-US" baseline="0" err="1"/>
              <a:t>tra</a:t>
            </a:r>
            <a:r>
              <a:rPr lang="en-US" baseline="0"/>
              <a:t> </a:t>
            </a:r>
            <a:r>
              <a:rPr lang="en-US" baseline="0" err="1"/>
              <a:t>đánh</a:t>
            </a:r>
            <a:r>
              <a:rPr lang="en-US" baseline="0"/>
              <a:t> </a:t>
            </a:r>
            <a:r>
              <a:rPr lang="en-US" baseline="0" err="1"/>
              <a:t>giá</a:t>
            </a:r>
            <a:r>
              <a:rPr lang="en-US" baseline="0"/>
              <a:t>. </a:t>
            </a:r>
            <a:r>
              <a:rPr lang="en-US" baseline="0" err="1"/>
              <a:t>Mục</a:t>
            </a:r>
            <a:r>
              <a:rPr lang="en-US" baseline="0"/>
              <a:t> a, </a:t>
            </a:r>
            <a:r>
              <a:rPr lang="en-US" baseline="0" err="1"/>
              <a:t>hd</a:t>
            </a:r>
            <a:r>
              <a:rPr lang="en-US" baseline="0"/>
              <a:t> </a:t>
            </a:r>
            <a:r>
              <a:rPr lang="en-US" baseline="0" err="1"/>
              <a:t>thông</a:t>
            </a:r>
            <a:r>
              <a:rPr lang="en-US" baseline="0"/>
              <a:t> </a:t>
            </a:r>
            <a:r>
              <a:rPr lang="en-US" baseline="0" err="1"/>
              <a:t>tư</a:t>
            </a:r>
            <a:r>
              <a:rPr lang="en-US" baseline="0"/>
              <a:t>, </a:t>
            </a:r>
            <a:r>
              <a:rPr lang="en-US" baseline="0" err="1"/>
              <a:t>lưu</a:t>
            </a:r>
            <a:r>
              <a:rPr lang="en-US" baseline="0"/>
              <a:t> ý </a:t>
            </a:r>
            <a:r>
              <a:rPr lang="en-US" baseline="0" err="1"/>
              <a:t>mục</a:t>
            </a:r>
            <a:r>
              <a:rPr lang="en-US" baseline="0"/>
              <a:t> b</a:t>
            </a:r>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79</a:t>
            </a:fld>
            <a:endParaRPr lang="en-US"/>
          </a:p>
        </p:txBody>
      </p:sp>
    </p:spTree>
    <p:extLst>
      <p:ext uri="{BB962C8B-B14F-4D97-AF65-F5344CB8AC3E}">
        <p14:creationId xmlns:p14="http://schemas.microsoft.com/office/powerpoint/2010/main" val="2868093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87</a:t>
            </a:fld>
            <a:endParaRPr lang="en-US"/>
          </a:p>
        </p:txBody>
      </p:sp>
    </p:spTree>
    <p:extLst>
      <p:ext uri="{BB962C8B-B14F-4D97-AF65-F5344CB8AC3E}">
        <p14:creationId xmlns:p14="http://schemas.microsoft.com/office/powerpoint/2010/main" val="144299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gn="just">
              <a:lnSpc>
                <a:spcPct val="125000"/>
              </a:lnSpc>
              <a:spcBef>
                <a:spcPts val="0"/>
              </a:spcBef>
              <a:spcAft>
                <a:spcPts val="600"/>
              </a:spcAft>
              <a:tabLst>
                <a:tab pos="595630" algn="l"/>
              </a:tabLst>
            </a:pP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Dạy</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học</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trực</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tuyến</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hỗ</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trợ</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dạy</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học</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trực</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tiếp</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tại</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cơ</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sở</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giáo</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dục</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phổ</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thông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hình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thức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dạy</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trực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tuyến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thực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hiện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một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phần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nội</a:t>
            </a:r>
            <a:r>
              <a:rPr lang="en-US" sz="1800" dirty="0">
                <a:effectLst/>
                <a:latin typeface="Arial" panose="020B0604020202020204" pitchFamily="34" charset="0"/>
                <a:ea typeface="Times New Roman" panose="02020603050405020304" pitchFamily="18" charset="0"/>
              </a:rPr>
              <a:t> dung </a:t>
            </a:r>
            <a:r>
              <a:rPr lang="en-US" sz="1800" dirty="0" err="1">
                <a:effectLst/>
                <a:latin typeface="Arial" panose="020B0604020202020204" pitchFamily="34" charset="0"/>
                <a:ea typeface="Times New Roman" panose="02020603050405020304" pitchFamily="18" charset="0"/>
              </a:rPr>
              <a:t>bài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hoặc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chủ</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đề</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trong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chương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trình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giáo</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dục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phổ</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thông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để</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hỗ</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trợ</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dạy</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trực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tiếp</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bài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hoặc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chủ</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đề</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đó</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giáo</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dục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phổ</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thông</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457200" algn="just">
              <a:lnSpc>
                <a:spcPct val="125000"/>
              </a:lnSpc>
              <a:spcBef>
                <a:spcPts val="0"/>
              </a:spcBef>
              <a:spcAft>
                <a:spcPts val="600"/>
              </a:spcAft>
              <a:tabLst>
                <a:tab pos="595630" algn="l"/>
              </a:tabLst>
            </a:pP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Dạy</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học</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trực</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tuyến</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thay</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thế</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dạy</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học</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trực</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tiếp</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tại</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cơ</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sở</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giáo</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dục</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phổ</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thông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hình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thức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dạy</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trực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tuyến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thực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hiện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toàn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bộ</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nội</a:t>
            </a:r>
            <a:r>
              <a:rPr lang="en-US" sz="1800" dirty="0">
                <a:effectLst/>
                <a:latin typeface="Arial" panose="020B0604020202020204" pitchFamily="34" charset="0"/>
                <a:ea typeface="Times New Roman" panose="02020603050405020304" pitchFamily="18" charset="0"/>
              </a:rPr>
              <a:t> dung </a:t>
            </a:r>
            <a:r>
              <a:rPr lang="en-US" sz="1800" dirty="0" err="1">
                <a:effectLst/>
                <a:latin typeface="Arial" panose="020B0604020202020204" pitchFamily="34" charset="0"/>
                <a:ea typeface="Times New Roman" panose="02020603050405020304" pitchFamily="18" charset="0"/>
              </a:rPr>
              <a:t>bài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hoặc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chủ</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đề</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trong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chương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trình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giáo</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dục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phổ</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thông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để</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thay</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thế</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dạy</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trực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tiếp</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bài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hoặc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chủ</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đề</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đó</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giáo</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dục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phổ</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thông</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4C3EDA-D9F8-4D12-AD81-964BEBAA2AED}" type="slidenum">
              <a:rPr lang="en-US" smtClean="0"/>
              <a:t>92</a:t>
            </a:fld>
            <a:endParaRPr lang="en-US"/>
          </a:p>
        </p:txBody>
      </p:sp>
    </p:spTree>
    <p:extLst>
      <p:ext uri="{BB962C8B-B14F-4D97-AF65-F5344CB8AC3E}">
        <p14:creationId xmlns:p14="http://schemas.microsoft.com/office/powerpoint/2010/main" val="3435518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Tỉ lệ thời gian các phiên so với dạy học trực tiếp</a:t>
            </a:r>
            <a:br>
              <a:rPr lang="en-US"/>
            </a:br>
            <a:r>
              <a:rPr lang="en-US"/>
              <a:t>3:4:3 hoặc 2:5:3</a:t>
            </a:r>
          </a:p>
        </p:txBody>
      </p:sp>
      <p:sp>
        <p:nvSpPr>
          <p:cNvPr id="4" name="Slide Number Placeholder 3"/>
          <p:cNvSpPr>
            <a:spLocks noGrp="1"/>
          </p:cNvSpPr>
          <p:nvPr>
            <p:ph type="sldNum" sz="quarter" idx="5"/>
          </p:nvPr>
        </p:nvSpPr>
        <p:spPr/>
        <p:txBody>
          <a:bodyPr/>
          <a:lstStyle/>
          <a:p>
            <a:fld id="{3A4C3EDA-D9F8-4D12-AD81-964BEBAA2AED}" type="slidenum">
              <a:rPr lang="en-US" smtClean="0"/>
              <a:t>94</a:t>
            </a:fld>
            <a:endParaRPr lang="en-US"/>
          </a:p>
        </p:txBody>
      </p:sp>
    </p:spTree>
    <p:extLst>
      <p:ext uri="{BB962C8B-B14F-4D97-AF65-F5344CB8AC3E}">
        <p14:creationId xmlns:p14="http://schemas.microsoft.com/office/powerpoint/2010/main" val="2281643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C3EDA-D9F8-4D12-AD81-964BEBAA2AED}" type="slidenum">
              <a:rPr lang="en-US" smtClean="0"/>
              <a:t>100</a:t>
            </a:fld>
            <a:endParaRPr lang="en-US"/>
          </a:p>
        </p:txBody>
      </p:sp>
    </p:spTree>
    <p:extLst>
      <p:ext uri="{BB962C8B-B14F-4D97-AF65-F5344CB8AC3E}">
        <p14:creationId xmlns:p14="http://schemas.microsoft.com/office/powerpoint/2010/main" val="313793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gn="just">
              <a:lnSpc>
                <a:spcPct val="103000"/>
              </a:lnSpc>
              <a:spcBef>
                <a:spcPts val="0"/>
              </a:spcBef>
              <a:spcAft>
                <a:spcPts val="845"/>
              </a:spcAft>
            </a:pPr>
            <a:r>
              <a:rPr lang="en-US" sz="1800">
                <a:solidFill>
                  <a:srgbClr val="000000"/>
                </a:solidFill>
                <a:effectLst/>
                <a:latin typeface="Times New Roman" panose="02020603050405020304" pitchFamily="18" charset="0"/>
                <a:ea typeface="Times New Roman" panose="02020603050405020304" pitchFamily="18" charset="0"/>
              </a:rPr>
              <a:t>Việc xây dựng kế hoạch bài dạy (trực tiếp hay trực tuyến) đều cần lưu ý những điểm chính sau đây: </a:t>
            </a:r>
          </a:p>
          <a:p>
            <a:pPr marL="342900" marR="0" lvl="0" indent="-342900" algn="just" fontAlgn="base">
              <a:lnSpc>
                <a:spcPct val="103000"/>
              </a:lnSpc>
              <a:spcBef>
                <a:spcPts val="0"/>
              </a:spcBef>
              <a:spcAft>
                <a:spcPts val="845"/>
              </a:spcAft>
              <a:buClr>
                <a:srgbClr val="000000"/>
              </a:buClr>
              <a:buSzPts val="1400"/>
              <a:buFont typeface="Symbol" panose="05050102010706020507" pitchFamily="18" charset="2"/>
              <a:buChar char="-"/>
            </a:pPr>
            <a:r>
              <a:rPr lang="en-US" sz="1800" u="none" strike="noStrike">
                <a:solidFill>
                  <a:srgbClr val="000000"/>
                </a:solidFill>
                <a:effectLst/>
                <a:uFill>
                  <a:solidFill>
                    <a:srgbClr val="000000"/>
                  </a:solidFill>
                </a:uFill>
                <a:latin typeface="Segoe UI Symbol" panose="020B0502040204020203" pitchFamily="34" charset="0"/>
                <a:ea typeface="Segoe UI Symbol" panose="020B0502040204020203" pitchFamily="34" charset="0"/>
                <a:cs typeface="Segoe UI Symbol" panose="020B0502040204020203" pitchFamily="34" charset="0"/>
              </a:rPr>
              <a:t>Căn cứ vào yêu cầu cần đạt trong Chương trình GDPT 2018 (đối với lớp 6) và căn cứ vào Mức độ cần đạt trong Chương trình GDPT 2006 (đối với lớp 7-12) để xác định mục tiêu bài học. </a:t>
            </a:r>
          </a:p>
          <a:p>
            <a:pPr marL="342900" marR="0" lvl="0" indent="-342900" algn="just" fontAlgn="base">
              <a:lnSpc>
                <a:spcPct val="103000"/>
              </a:lnSpc>
              <a:spcBef>
                <a:spcPts val="0"/>
              </a:spcBef>
              <a:spcAft>
                <a:spcPts val="845"/>
              </a:spcAft>
              <a:buClr>
                <a:srgbClr val="000000"/>
              </a:buClr>
              <a:buSzPts val="1400"/>
              <a:buFont typeface="Symbol" panose="05050102010706020507" pitchFamily="18" charset="2"/>
              <a:buChar char="-"/>
            </a:pPr>
            <a:r>
              <a:rPr lang="en-US" sz="1800" u="none" strike="noStrike">
                <a:solidFill>
                  <a:srgbClr val="000000"/>
                </a:solidFill>
                <a:effectLst/>
                <a:uFill>
                  <a:solidFill>
                    <a:srgbClr val="000000"/>
                  </a:solidFill>
                </a:uFill>
                <a:latin typeface="Segoe UI Symbol" panose="020B0502040204020203" pitchFamily="34" charset="0"/>
                <a:ea typeface="Segoe UI Symbol" panose="020B0502040204020203" pitchFamily="34" charset="0"/>
                <a:cs typeface="Segoe UI Symbol" panose="020B0502040204020203" pitchFamily="34" charset="0"/>
              </a:rPr>
              <a:t>Sau khi xác định được mục tiêu của từng hoạt động trong tiến trình dạy học, ta cần gia công thiết kế từng hoạt động.  </a:t>
            </a:r>
          </a:p>
          <a:p>
            <a:pPr marL="342900" marR="0" lvl="0" indent="-342900" algn="just" fontAlgn="base">
              <a:lnSpc>
                <a:spcPct val="103000"/>
              </a:lnSpc>
              <a:spcBef>
                <a:spcPts val="0"/>
              </a:spcBef>
              <a:spcAft>
                <a:spcPts val="845"/>
              </a:spcAft>
              <a:buClr>
                <a:srgbClr val="000000"/>
              </a:buClr>
              <a:buSzPts val="1400"/>
              <a:buFont typeface="Symbol" panose="05050102010706020507" pitchFamily="18" charset="2"/>
              <a:buChar char="-"/>
            </a:pPr>
            <a:r>
              <a:rPr lang="en-US" sz="1800" u="none" strike="noStrike">
                <a:solidFill>
                  <a:srgbClr val="000000"/>
                </a:solidFill>
                <a:effectLst/>
                <a:uFill>
                  <a:solidFill>
                    <a:srgbClr val="000000"/>
                  </a:solidFill>
                </a:uFill>
                <a:latin typeface="Segoe UI Symbol" panose="020B0502040204020203" pitchFamily="34" charset="0"/>
                <a:ea typeface="Segoe UI Symbol" panose="020B0502040204020203" pitchFamily="34" charset="0"/>
                <a:cs typeface="Segoe UI Symbol" panose="020B0502040204020203" pitchFamily="34" charset="0"/>
              </a:rPr>
              <a:t>Trong quá trình thiết kế từng hoạt động, ta cần xem xét để lựa chọn thiết bị dạy học và học liệu phù hợp cho từng hoạt động tương ứng.  </a:t>
            </a:r>
          </a:p>
          <a:p>
            <a:pPr marL="342900" marR="0" lvl="0" indent="-342900" algn="just" fontAlgn="base">
              <a:lnSpc>
                <a:spcPct val="103000"/>
              </a:lnSpc>
              <a:spcBef>
                <a:spcPts val="0"/>
              </a:spcBef>
              <a:spcAft>
                <a:spcPts val="845"/>
              </a:spcAft>
              <a:buClr>
                <a:srgbClr val="000000"/>
              </a:buClr>
              <a:buSzPts val="1400"/>
              <a:buFont typeface="Symbol" panose="05050102010706020507" pitchFamily="18" charset="2"/>
              <a:buChar char="-"/>
            </a:pPr>
            <a:r>
              <a:rPr lang="en-US" sz="1800" u="none" strike="noStrike">
                <a:solidFill>
                  <a:srgbClr val="000000"/>
                </a:solidFill>
                <a:effectLst/>
                <a:uFill>
                  <a:solidFill>
                    <a:srgbClr val="000000"/>
                  </a:solidFill>
                </a:uFill>
                <a:latin typeface="Segoe UI Symbol" panose="020B0502040204020203" pitchFamily="34" charset="0"/>
                <a:ea typeface="Segoe UI Symbol" panose="020B0502040204020203" pitchFamily="34" charset="0"/>
                <a:cs typeface="Segoe UI Symbol" panose="020B0502040204020203" pitchFamily="34" charset="0"/>
              </a:rPr>
              <a:t>Với cùng một mục tiêu, có thể có nhiều phương án thiết kế hoạt động tuỳ thuộc vào điều kiện về thiết bị dạy học, học liệu và đối tượng HS.  </a:t>
            </a:r>
          </a:p>
          <a:p>
            <a:pPr marL="342900" marR="0" lvl="0" indent="-342900" algn="just" fontAlgn="base">
              <a:lnSpc>
                <a:spcPct val="103000"/>
              </a:lnSpc>
              <a:spcBef>
                <a:spcPts val="0"/>
              </a:spcBef>
              <a:spcAft>
                <a:spcPts val="1110"/>
              </a:spcAft>
              <a:buClr>
                <a:srgbClr val="000000"/>
              </a:buClr>
              <a:buSzPts val="1400"/>
              <a:buFont typeface="Symbol" panose="05050102010706020507" pitchFamily="18" charset="2"/>
              <a:buChar char="-"/>
            </a:pPr>
            <a:r>
              <a:rPr lang="en-US" sz="1800" u="none" strike="noStrike">
                <a:solidFill>
                  <a:srgbClr val="000000"/>
                </a:solidFill>
                <a:effectLst/>
                <a:uFill>
                  <a:solidFill>
                    <a:srgbClr val="000000"/>
                  </a:solidFill>
                </a:uFill>
                <a:latin typeface="Segoe UI Symbol" panose="020B0502040204020203" pitchFamily="34" charset="0"/>
                <a:ea typeface="Segoe UI Symbol" panose="020B0502040204020203" pitchFamily="34" charset="0"/>
                <a:cs typeface="Segoe UI Symbol" panose="020B0502040204020203" pitchFamily="34" charset="0"/>
              </a:rPr>
              <a:t>Việc vận dụng các phương pháp, kĩ thuật dạy học tích cực khác nhau cũng cho ta các phương án khác nhau để đáp ứng được mục tiêu của từng hoạt động.  </a:t>
            </a:r>
          </a:p>
          <a:p>
            <a:endParaRPr lang="en-US" dirty="0"/>
          </a:p>
        </p:txBody>
      </p:sp>
      <p:sp>
        <p:nvSpPr>
          <p:cNvPr id="4" name="Slide Number Placeholder 3"/>
          <p:cNvSpPr>
            <a:spLocks noGrp="1"/>
          </p:cNvSpPr>
          <p:nvPr>
            <p:ph type="sldNum" sz="quarter" idx="5"/>
          </p:nvPr>
        </p:nvSpPr>
        <p:spPr/>
        <p:txBody>
          <a:bodyPr/>
          <a:lstStyle/>
          <a:p>
            <a:fld id="{3A4C3EDA-D9F8-4D12-AD81-964BEBAA2AED}" type="slidenum">
              <a:rPr lang="en-US" smtClean="0"/>
              <a:t>107</a:t>
            </a:fld>
            <a:endParaRPr lang="en-US"/>
          </a:p>
        </p:txBody>
      </p:sp>
    </p:spTree>
    <p:extLst>
      <p:ext uri="{BB962C8B-B14F-4D97-AF65-F5344CB8AC3E}">
        <p14:creationId xmlns:p14="http://schemas.microsoft.com/office/powerpoint/2010/main" val="275924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C3EDA-D9F8-4D12-AD81-964BEBAA2AED}" type="slidenum">
              <a:rPr lang="en-US" smtClean="0"/>
              <a:t>108</a:t>
            </a:fld>
            <a:endParaRPr lang="en-US"/>
          </a:p>
        </p:txBody>
      </p:sp>
    </p:spTree>
    <p:extLst>
      <p:ext uri="{BB962C8B-B14F-4D97-AF65-F5344CB8AC3E}">
        <p14:creationId xmlns:p14="http://schemas.microsoft.com/office/powerpoint/2010/main" val="1892115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b="0" i="0" dirty="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fld id="{3A4C3EDA-D9F8-4D12-AD81-964BEBAA2AED}" type="slidenum">
              <a:rPr lang="en-US" smtClean="0"/>
              <a:t>109</a:t>
            </a:fld>
            <a:endParaRPr lang="en-US"/>
          </a:p>
        </p:txBody>
      </p:sp>
    </p:spTree>
    <p:extLst>
      <p:ext uri="{BB962C8B-B14F-4D97-AF65-F5344CB8AC3E}">
        <p14:creationId xmlns:p14="http://schemas.microsoft.com/office/powerpoint/2010/main" val="374504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10</a:t>
            </a:fld>
            <a:endParaRPr lang="en-US"/>
          </a:p>
        </p:txBody>
      </p:sp>
    </p:spTree>
    <p:extLst>
      <p:ext uri="{BB962C8B-B14F-4D97-AF65-F5344CB8AC3E}">
        <p14:creationId xmlns:p14="http://schemas.microsoft.com/office/powerpoint/2010/main" val="3174009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111</a:t>
            </a:fld>
            <a:endParaRPr lang="en-US"/>
          </a:p>
        </p:txBody>
      </p:sp>
    </p:spTree>
    <p:extLst>
      <p:ext uri="{BB962C8B-B14F-4D97-AF65-F5344CB8AC3E}">
        <p14:creationId xmlns:p14="http://schemas.microsoft.com/office/powerpoint/2010/main" val="1348116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Căn cứ Quyết định số 762/QĐ-UBND ngày 08 tháng 3 năm 2021 của UBND Thành phố Hồ Chí Minh về phê duyệt Đề án “Nâng cao năng lực, kỹ năng ứng dụng Tin học cho học sinh phổ thông Thành phố Hồ Chí Minh theo định hướng chuẩn quốc tế, giai đoạn 2021 - 2030”; Căn cứ Kế hoạch số 1274/KH-SGDĐT ngày 04 tháng 5 năm 2021 của Sở Giáo dục và Đào tạo (GDĐT) về triển khai thực hiện Đề án “Nâng cao năng lực, kỹ năng ứng dụng Tin học cho học sinh phổ thông Thành phố Hồ Chí Minh theo định hướng chuẩn quốc tế, giai đoạn 2021 - 2030”;</a:t>
            </a:r>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112</a:t>
            </a:fld>
            <a:endParaRPr lang="en-US"/>
          </a:p>
        </p:txBody>
      </p:sp>
    </p:spTree>
    <p:extLst>
      <p:ext uri="{BB962C8B-B14F-4D97-AF65-F5344CB8AC3E}">
        <p14:creationId xmlns:p14="http://schemas.microsoft.com/office/powerpoint/2010/main" val="3912840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114</a:t>
            </a:fld>
            <a:endParaRPr lang="en-US"/>
          </a:p>
        </p:txBody>
      </p:sp>
    </p:spTree>
    <p:extLst>
      <p:ext uri="{BB962C8B-B14F-4D97-AF65-F5344CB8AC3E}">
        <p14:creationId xmlns:p14="http://schemas.microsoft.com/office/powerpoint/2010/main" val="2662184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115</a:t>
            </a:fld>
            <a:endParaRPr lang="en-US"/>
          </a:p>
        </p:txBody>
      </p:sp>
    </p:spTree>
    <p:extLst>
      <p:ext uri="{BB962C8B-B14F-4D97-AF65-F5344CB8AC3E}">
        <p14:creationId xmlns:p14="http://schemas.microsoft.com/office/powerpoint/2010/main" val="1785110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116</a:t>
            </a:fld>
            <a:endParaRPr lang="en-US"/>
          </a:p>
        </p:txBody>
      </p:sp>
    </p:spTree>
    <p:extLst>
      <p:ext uri="{BB962C8B-B14F-4D97-AF65-F5344CB8AC3E}">
        <p14:creationId xmlns:p14="http://schemas.microsoft.com/office/powerpoint/2010/main" val="264604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Lưu ý: sắp tới là Modun 4 có liên quan đến</a:t>
            </a:r>
          </a:p>
        </p:txBody>
      </p:sp>
      <p:sp>
        <p:nvSpPr>
          <p:cNvPr id="4" name="Slide Number Placeholder 3"/>
          <p:cNvSpPr>
            <a:spLocks noGrp="1"/>
          </p:cNvSpPr>
          <p:nvPr>
            <p:ph type="sldNum" sz="quarter" idx="5"/>
          </p:nvPr>
        </p:nvSpPr>
        <p:spPr/>
        <p:txBody>
          <a:bodyPr/>
          <a:lstStyle/>
          <a:p>
            <a:fld id="{3A4C3EDA-D9F8-4D12-AD81-964BEBAA2AED}" type="slidenum">
              <a:rPr lang="en-US" smtClean="0"/>
              <a:t>11</a:t>
            </a:fld>
            <a:endParaRPr lang="en-US"/>
          </a:p>
        </p:txBody>
      </p:sp>
    </p:spTree>
    <p:extLst>
      <p:ext uri="{BB962C8B-B14F-4D97-AF65-F5344CB8AC3E}">
        <p14:creationId xmlns:p14="http://schemas.microsoft.com/office/powerpoint/2010/main" val="255512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Hiện ĐH Sài Gòn cũng đã mở các lớp BD Nghiệp vụ sư phạm</a:t>
            </a:r>
          </a:p>
        </p:txBody>
      </p:sp>
      <p:sp>
        <p:nvSpPr>
          <p:cNvPr id="4" name="Slide Number Placeholder 3"/>
          <p:cNvSpPr>
            <a:spLocks noGrp="1"/>
          </p:cNvSpPr>
          <p:nvPr>
            <p:ph type="sldNum" sz="quarter" idx="5"/>
          </p:nvPr>
        </p:nvSpPr>
        <p:spPr/>
        <p:txBody>
          <a:bodyPr/>
          <a:lstStyle/>
          <a:p>
            <a:fld id="{3A4C3EDA-D9F8-4D12-AD81-964BEBAA2AED}" type="slidenum">
              <a:rPr lang="en-US" smtClean="0"/>
              <a:t>12</a:t>
            </a:fld>
            <a:endParaRPr lang="en-US"/>
          </a:p>
        </p:txBody>
      </p:sp>
    </p:spTree>
    <p:extLst>
      <p:ext uri="{BB962C8B-B14F-4D97-AF65-F5344CB8AC3E}">
        <p14:creationId xmlns:p14="http://schemas.microsoft.com/office/powerpoint/2010/main" val="387890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fontAlgn="base">
              <a:lnSpc>
                <a:spcPct val="103000"/>
              </a:lnSpc>
              <a:spcBef>
                <a:spcPts val="0"/>
              </a:spcBef>
              <a:spcAft>
                <a:spcPts val="525"/>
              </a:spcAft>
              <a:buClr>
                <a:srgbClr val="000000"/>
              </a:buClr>
              <a:buSzPts val="1300"/>
              <a:buFont typeface="+mj-lt"/>
              <a:buAutoNum type="arabicPeriod"/>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Đối với lớp 6, thực hiện Chương trình giáo dục phổ thông ban hành kèm theo Thông tư số 32/2018/TT-BGDĐT ngày 26/12/2018 của Bộ trưởng Bộ GDĐT: Thực hiện dạy học theo chương trình, bám sát yêu cầu cần đạt của chương trình các môn học, hoạt động giáo dục và hướng dẫn thực hiện trong điều kiện phòng, chống Covid-19 tại Phụ lục I kèm theo Công văn này. Trong đó, đối với những nội dung phù hợp và thuận lợi cho học sinh khai thác, sử dụng hiệu quả sách giáo khoa và học liệu dạy học trực tuyến, nhà trường tổ chức dạy học đáp ứng yêu cầu cần đạt của chương trình; đối với những nội dung yêu cầu học sinh thực hành, thí nghiệm, nhà trường tổ chức lựa chọn, sử dụng học liệu dạy học trực tuyến để dạy học hoặc hướng dẫn học sinh tự thực hiện ở nhà phù hợp với điều kiện thực tế. </a:t>
            </a:r>
          </a:p>
          <a:p>
            <a:pPr marL="342900" marR="0" lvl="0" indent="-342900" algn="just" fontAlgn="base">
              <a:lnSpc>
                <a:spcPct val="103000"/>
              </a:lnSpc>
              <a:spcBef>
                <a:spcPts val="0"/>
              </a:spcBef>
              <a:spcAft>
                <a:spcPts val="525"/>
              </a:spcAft>
              <a:buClr>
                <a:srgbClr val="000000"/>
              </a:buClr>
              <a:buSzPts val="1300"/>
              <a:buFont typeface="+mj-lt"/>
              <a:buAutoNum type="arabicPeriod"/>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Đối với các lớp từ lớp 7 đến lớp 12, thực hiện Chương trình giáo dục phổ thông ban hành kèm theo Quyết định số 16/2006/QĐ-BGDĐT ngày 05/5/2006 của Bộ trưởng Bộ GDĐT: </a:t>
            </a:r>
          </a:p>
          <a:p>
            <a:pPr marL="342900" marR="0" lvl="0" indent="-342900" algn="just" fontAlgn="base">
              <a:lnSpc>
                <a:spcPct val="103000"/>
              </a:lnSpc>
              <a:spcBef>
                <a:spcPts val="0"/>
              </a:spcBef>
              <a:spcAft>
                <a:spcPts val="525"/>
              </a:spcAft>
              <a:buClr>
                <a:srgbClr val="000000"/>
              </a:buClr>
              <a:buSzPts val="1300"/>
              <a:buFont typeface="+mj-lt"/>
              <a:buAutoNum type="alphaLcParen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Thực hiện dạy học theo mức độ cần đạt của chương trình và hướng dẫn điều chỉnh nội dung dạy học các môn học theo Phụ lục II và Phụ lục III kèm theo Công văn này. Đối với các các môn học theo chương trình nâng cao ở cấp trung học phổ thông và các lớp học theo mô hình trường học mới, cơ sở giáo dục tham khảo Phụ lục II và Phụ lục III kèm theo Công văn này để chủ động điều chỉnh nội dung dạy học phù hợp với điều kiện thực tế. </a:t>
            </a:r>
          </a:p>
          <a:p>
            <a:pPr marL="342900" marR="0" lvl="0" indent="-342900" algn="just" fontAlgn="base">
              <a:lnSpc>
                <a:spcPct val="103000"/>
              </a:lnSpc>
              <a:spcBef>
                <a:spcPts val="0"/>
              </a:spcBef>
              <a:spcAft>
                <a:spcPts val="525"/>
              </a:spcAft>
              <a:buClr>
                <a:srgbClr val="000000"/>
              </a:buClr>
              <a:buSzPts val="1300"/>
              <a:buFont typeface="+mj-lt"/>
              <a:buAutoNum type="alphaLcParenR"/>
            </a:pPr>
            <a:r>
              <a:rPr lang="en-US" sz="18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Công văn này thay thế Công văn số 3280/BGDĐT-GDTrH ngày 27/8/2020 của Bộ GDĐT về việc hướng dẫn điều chỉnh nội dung dạy học cấp trung học cơ sở, trung học phổ thông. </a:t>
            </a:r>
          </a:p>
        </p:txBody>
      </p:sp>
      <p:sp>
        <p:nvSpPr>
          <p:cNvPr id="4" name="Slide Number Placeholder 3"/>
          <p:cNvSpPr>
            <a:spLocks noGrp="1"/>
          </p:cNvSpPr>
          <p:nvPr>
            <p:ph type="sldNum" sz="quarter" idx="5"/>
          </p:nvPr>
        </p:nvSpPr>
        <p:spPr/>
        <p:txBody>
          <a:bodyPr/>
          <a:lstStyle/>
          <a:p>
            <a:fld id="{3A4C3EDA-D9F8-4D12-AD81-964BEBAA2AED}" type="slidenum">
              <a:rPr lang="en-US" smtClean="0"/>
              <a:t>14</a:t>
            </a:fld>
            <a:endParaRPr lang="en-US"/>
          </a:p>
        </p:txBody>
      </p:sp>
    </p:spTree>
    <p:extLst>
      <p:ext uri="{BB962C8B-B14F-4D97-AF65-F5344CB8AC3E}">
        <p14:creationId xmlns:p14="http://schemas.microsoft.com/office/powerpoint/2010/main" val="231024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73-74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VIII-2)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suốt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khảo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Đòi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dành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buộc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căn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cận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soạn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khoa,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trật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lường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3A4C3EDA-D9F8-4D12-AD81-964BEBAA2AED}" type="slidenum">
              <a:rPr lang="en-US" smtClean="0"/>
              <a:t>15</a:t>
            </a:fld>
            <a:endParaRPr lang="en-US"/>
          </a:p>
        </p:txBody>
      </p:sp>
    </p:spTree>
    <p:extLst>
      <p:ext uri="{BB962C8B-B14F-4D97-AF65-F5344CB8AC3E}">
        <p14:creationId xmlns:p14="http://schemas.microsoft.com/office/powerpoint/2010/main" val="300133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16</a:t>
            </a:fld>
            <a:endParaRPr lang="en-US"/>
          </a:p>
        </p:txBody>
      </p:sp>
    </p:spTree>
    <p:extLst>
      <p:ext uri="{BB962C8B-B14F-4D97-AF65-F5344CB8AC3E}">
        <p14:creationId xmlns:p14="http://schemas.microsoft.com/office/powerpoint/2010/main" val="66773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C3EDA-D9F8-4D12-AD81-964BEBAA2AED}" type="slidenum">
              <a:rPr lang="en-US" smtClean="0"/>
              <a:t>60</a:t>
            </a:fld>
            <a:endParaRPr lang="en-US"/>
          </a:p>
        </p:txBody>
      </p:sp>
    </p:spTree>
    <p:extLst>
      <p:ext uri="{BB962C8B-B14F-4D97-AF65-F5344CB8AC3E}">
        <p14:creationId xmlns:p14="http://schemas.microsoft.com/office/powerpoint/2010/main" val="46560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C2D8-3D35-4F47-BC92-A8D2AD7909EE}"/>
              </a:ext>
            </a:extLst>
          </p:cNvPr>
          <p:cNvSpPr>
            <a:spLocks noGrp="1"/>
          </p:cNvSpPr>
          <p:nvPr>
            <p:ph type="title" hasCustomPrompt="1"/>
          </p:nvPr>
        </p:nvSpPr>
        <p:spPr>
          <a:xfrm>
            <a:off x="272143" y="1"/>
            <a:ext cx="10515600" cy="926832"/>
          </a:xfrm>
        </p:spPr>
        <p:txBody>
          <a:bodyPr>
            <a:normAutofit/>
          </a:bodyPr>
          <a:lstStyle>
            <a:lvl1pPr>
              <a:defRPr sz="28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5847AE6-AA47-43FA-B1B7-C8895D58E34B}"/>
              </a:ext>
            </a:extLst>
          </p:cNvPr>
          <p:cNvSpPr>
            <a:spLocks noGrp="1"/>
          </p:cNvSpPr>
          <p:nvPr>
            <p:ph idx="1"/>
          </p:nvPr>
        </p:nvSpPr>
        <p:spPr>
          <a:xfrm>
            <a:off x="272143" y="1253330"/>
            <a:ext cx="11669486" cy="4995065"/>
          </a:xfrm>
        </p:spPr>
        <p:txBody>
          <a:bodyPr/>
          <a:lstStyle>
            <a:lvl1pPr algn="just">
              <a:lnSpc>
                <a:spcPct val="100000"/>
              </a:lnSpc>
              <a:defRPr b="1">
                <a:latin typeface="Arial" panose="020B0604020202020204" pitchFamily="34" charset="0"/>
                <a:cs typeface="Arial" panose="020B0604020202020204" pitchFamily="34" charset="0"/>
              </a:defRPr>
            </a:lvl1pPr>
            <a:lvl2pPr algn="just">
              <a:lnSpc>
                <a:spcPct val="100000"/>
              </a:lnSpc>
              <a:defRPr b="1">
                <a:latin typeface="Arial" panose="020B0604020202020204" pitchFamily="34" charset="0"/>
                <a:cs typeface="Arial" panose="020B0604020202020204" pitchFamily="34" charset="0"/>
              </a:defRPr>
            </a:lvl2pPr>
            <a:lvl3pPr algn="just">
              <a:lnSpc>
                <a:spcPct val="100000"/>
              </a:lnSpc>
              <a:defRPr b="1">
                <a:latin typeface="Arial" panose="020B0604020202020204" pitchFamily="34" charset="0"/>
                <a:cs typeface="Arial" panose="020B0604020202020204" pitchFamily="34" charset="0"/>
              </a:defRPr>
            </a:lvl3pPr>
            <a:lvl4pPr algn="just">
              <a:lnSpc>
                <a:spcPct val="100000"/>
              </a:lnSpc>
              <a:defRPr b="1">
                <a:latin typeface="Arial" panose="020B0604020202020204" pitchFamily="34" charset="0"/>
                <a:cs typeface="Arial" panose="020B0604020202020204" pitchFamily="34" charset="0"/>
              </a:defRPr>
            </a:lvl4pPr>
            <a:lvl5pPr algn="just">
              <a:lnSpc>
                <a:spcPct val="100000"/>
              </a:lnSpc>
              <a:defRPr b="1">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FDD9B-9928-42EC-AA50-50A573052B15}"/>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5" name="Footer Placeholder 4">
            <a:extLst>
              <a:ext uri="{FF2B5EF4-FFF2-40B4-BE49-F238E27FC236}">
                <a16:creationId xmlns:a16="http://schemas.microsoft.com/office/drawing/2014/main" id="{4708AF94-CA09-450C-93C1-7853D909E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75C79-EAD4-499C-9914-A83C32E53B5C}"/>
              </a:ext>
            </a:extLst>
          </p:cNvPr>
          <p:cNvSpPr>
            <a:spLocks noGrp="1"/>
          </p:cNvSpPr>
          <p:nvPr>
            <p:ph type="sldNum" sz="quarter" idx="12"/>
          </p:nvPr>
        </p:nvSpPr>
        <p:spPr/>
        <p:txBody>
          <a:bodyPr/>
          <a:lstStyle/>
          <a:p>
            <a:fld id="{3A2A204D-4061-431C-AEEC-BC29D1B26FE2}" type="slidenum">
              <a:rPr lang="en-US" smtClean="0"/>
              <a:t>‹#›</a:t>
            </a:fld>
            <a:endParaRPr lang="en-US"/>
          </a:p>
        </p:txBody>
      </p:sp>
      <p:cxnSp>
        <p:nvCxnSpPr>
          <p:cNvPr id="11" name="Straight Connector 10">
            <a:extLst>
              <a:ext uri="{FF2B5EF4-FFF2-40B4-BE49-F238E27FC236}">
                <a16:creationId xmlns:a16="http://schemas.microsoft.com/office/drawing/2014/main" id="{2D459C7F-427A-4AB9-86A9-0DB8619DB2C0}"/>
              </a:ext>
            </a:extLst>
          </p:cNvPr>
          <p:cNvCxnSpPr>
            <a:cxnSpLocks/>
          </p:cNvCxnSpPr>
          <p:nvPr userDrawn="1"/>
        </p:nvCxnSpPr>
        <p:spPr>
          <a:xfrm flipH="1">
            <a:off x="272145" y="883288"/>
            <a:ext cx="10395855" cy="0"/>
          </a:xfrm>
          <a:prstGeom prst="line">
            <a:avLst/>
          </a:prstGeom>
          <a:ln w="31750">
            <a:solidFill>
              <a:srgbClr val="17A7E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70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9920-D65E-4C20-A30C-8C3D53CBE4CF}"/>
              </a:ext>
            </a:extLst>
          </p:cNvPr>
          <p:cNvSpPr>
            <a:spLocks noGrp="1"/>
          </p:cNvSpPr>
          <p:nvPr>
            <p:ph type="title" hasCustomPrompt="1"/>
          </p:nvPr>
        </p:nvSpPr>
        <p:spPr/>
        <p:txBody>
          <a:bodyPr>
            <a:normAutofit/>
          </a:bodyPr>
          <a:lstStyle>
            <a:lvl1pPr>
              <a:defRPr sz="28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4D33BD98-D538-4AD7-B4D1-9211E1161CF8}"/>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4" name="Footer Placeholder 3">
            <a:extLst>
              <a:ext uri="{FF2B5EF4-FFF2-40B4-BE49-F238E27FC236}">
                <a16:creationId xmlns:a16="http://schemas.microsoft.com/office/drawing/2014/main" id="{798BF735-A513-44AF-B389-B9FE30C1CB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764B97-7B25-4AE0-A800-C8AF23C9A2D4}"/>
              </a:ext>
            </a:extLst>
          </p:cNvPr>
          <p:cNvSpPr>
            <a:spLocks noGrp="1"/>
          </p:cNvSpPr>
          <p:nvPr>
            <p:ph type="sldNum" sz="quarter" idx="12"/>
          </p:nvPr>
        </p:nvSpPr>
        <p:spPr/>
        <p:txBody>
          <a:bodyPr/>
          <a:lstStyle/>
          <a:p>
            <a:fld id="{3A2A204D-4061-431C-AEEC-BC29D1B26FE2}" type="slidenum">
              <a:rPr lang="en-US" smtClean="0"/>
              <a:t>‹#›</a:t>
            </a:fld>
            <a:endParaRPr lang="en-US"/>
          </a:p>
        </p:txBody>
      </p:sp>
    </p:spTree>
    <p:extLst>
      <p:ext uri="{BB962C8B-B14F-4D97-AF65-F5344CB8AC3E}">
        <p14:creationId xmlns:p14="http://schemas.microsoft.com/office/powerpoint/2010/main" val="313196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D8C7-5084-4B58-B7E7-7B3F5CD7B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AF23E-5F56-44F9-9DFE-342926D72F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58A6EB-731B-4D36-BB7C-75B593CAF54E}"/>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5" name="Footer Placeholder 4">
            <a:extLst>
              <a:ext uri="{FF2B5EF4-FFF2-40B4-BE49-F238E27FC236}">
                <a16:creationId xmlns:a16="http://schemas.microsoft.com/office/drawing/2014/main" id="{1F9A648D-D5A3-4BF5-A70F-AE4CC05D3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10D4C-38D9-4CD0-8D5C-32128A6805DF}"/>
              </a:ext>
            </a:extLst>
          </p:cNvPr>
          <p:cNvSpPr>
            <a:spLocks noGrp="1"/>
          </p:cNvSpPr>
          <p:nvPr>
            <p:ph type="sldNum" sz="quarter" idx="12"/>
          </p:nvPr>
        </p:nvSpPr>
        <p:spPr/>
        <p:txBody>
          <a:bodyPr/>
          <a:lstStyle/>
          <a:p>
            <a:fld id="{3A2A204D-4061-431C-AEEC-BC29D1B26FE2}" type="slidenum">
              <a:rPr lang="en-US" smtClean="0"/>
              <a:t>‹#›</a:t>
            </a:fld>
            <a:endParaRPr lang="en-US"/>
          </a:p>
        </p:txBody>
      </p:sp>
    </p:spTree>
    <p:extLst>
      <p:ext uri="{BB962C8B-B14F-4D97-AF65-F5344CB8AC3E}">
        <p14:creationId xmlns:p14="http://schemas.microsoft.com/office/powerpoint/2010/main" val="143876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3E26-450A-4944-A906-358318B61B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212D8-C3DB-4EAA-B47C-5093FABE2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3E2F6A-B152-4D89-B0C8-BC6AFE1EA3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95A2B-314F-4879-A983-DF015B47CA53}"/>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6" name="Footer Placeholder 5">
            <a:extLst>
              <a:ext uri="{FF2B5EF4-FFF2-40B4-BE49-F238E27FC236}">
                <a16:creationId xmlns:a16="http://schemas.microsoft.com/office/drawing/2014/main" id="{3644C599-708B-4BB6-A8C3-0678880E80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D882F-F8FA-4399-B304-1345747A1728}"/>
              </a:ext>
            </a:extLst>
          </p:cNvPr>
          <p:cNvSpPr>
            <a:spLocks noGrp="1"/>
          </p:cNvSpPr>
          <p:nvPr>
            <p:ph type="sldNum" sz="quarter" idx="12"/>
          </p:nvPr>
        </p:nvSpPr>
        <p:spPr/>
        <p:txBody>
          <a:bodyPr/>
          <a:lstStyle/>
          <a:p>
            <a:fld id="{3A2A204D-4061-431C-AEEC-BC29D1B26FE2}" type="slidenum">
              <a:rPr lang="en-US" smtClean="0"/>
              <a:t>‹#›</a:t>
            </a:fld>
            <a:endParaRPr lang="en-US"/>
          </a:p>
        </p:txBody>
      </p:sp>
    </p:spTree>
    <p:extLst>
      <p:ext uri="{BB962C8B-B14F-4D97-AF65-F5344CB8AC3E}">
        <p14:creationId xmlns:p14="http://schemas.microsoft.com/office/powerpoint/2010/main" val="317636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1EF5-4369-468D-B379-1E8FF1921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96695-289C-400E-A390-07E6DAD74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A12E9A-729D-4D0A-9CFA-5E99019C1A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6A5ACE-92B4-4BFF-B629-6D816F2B7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B46ABF-48A2-41AD-887F-76BFFDE8C7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F1E441-440A-4D8A-A2C4-AEA0489A13D5}"/>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8" name="Footer Placeholder 7">
            <a:extLst>
              <a:ext uri="{FF2B5EF4-FFF2-40B4-BE49-F238E27FC236}">
                <a16:creationId xmlns:a16="http://schemas.microsoft.com/office/drawing/2014/main" id="{48E2A1AD-E61B-4F1E-9196-A5FB96AE01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6C2EF1-969B-461A-AFFD-2265EEAA5D39}"/>
              </a:ext>
            </a:extLst>
          </p:cNvPr>
          <p:cNvSpPr>
            <a:spLocks noGrp="1"/>
          </p:cNvSpPr>
          <p:nvPr>
            <p:ph type="sldNum" sz="quarter" idx="12"/>
          </p:nvPr>
        </p:nvSpPr>
        <p:spPr/>
        <p:txBody>
          <a:bodyPr/>
          <a:lstStyle/>
          <a:p>
            <a:fld id="{3A2A204D-4061-431C-AEEC-BC29D1B26FE2}" type="slidenum">
              <a:rPr lang="en-US" smtClean="0"/>
              <a:t>‹#›</a:t>
            </a:fld>
            <a:endParaRPr lang="en-US"/>
          </a:p>
        </p:txBody>
      </p:sp>
    </p:spTree>
    <p:extLst>
      <p:ext uri="{BB962C8B-B14F-4D97-AF65-F5344CB8AC3E}">
        <p14:creationId xmlns:p14="http://schemas.microsoft.com/office/powerpoint/2010/main" val="74883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7ED9-4FAC-473C-96E5-C08B5DBFB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EBC780-8EC6-4388-868E-7050EC13F8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F222F6-BAB2-4565-81C8-0E464B9B1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998D13-F879-4773-B6C2-EAF26CAF9C66}"/>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6" name="Footer Placeholder 5">
            <a:extLst>
              <a:ext uri="{FF2B5EF4-FFF2-40B4-BE49-F238E27FC236}">
                <a16:creationId xmlns:a16="http://schemas.microsoft.com/office/drawing/2014/main" id="{CC3FF51A-D7F8-4D82-9191-C74F6D0AB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B8688-6747-44F8-BA3B-E08B42F356D0}"/>
              </a:ext>
            </a:extLst>
          </p:cNvPr>
          <p:cNvSpPr>
            <a:spLocks noGrp="1"/>
          </p:cNvSpPr>
          <p:nvPr>
            <p:ph type="sldNum" sz="quarter" idx="12"/>
          </p:nvPr>
        </p:nvSpPr>
        <p:spPr/>
        <p:txBody>
          <a:bodyPr/>
          <a:lstStyle/>
          <a:p>
            <a:fld id="{3A2A204D-4061-431C-AEEC-BC29D1B26FE2}" type="slidenum">
              <a:rPr lang="en-US" smtClean="0"/>
              <a:t>‹#›</a:t>
            </a:fld>
            <a:endParaRPr lang="en-US"/>
          </a:p>
        </p:txBody>
      </p:sp>
    </p:spTree>
    <p:extLst>
      <p:ext uri="{BB962C8B-B14F-4D97-AF65-F5344CB8AC3E}">
        <p14:creationId xmlns:p14="http://schemas.microsoft.com/office/powerpoint/2010/main" val="1952142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C4DF-BF16-402C-B388-91F961460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C6A6FA-9C7B-473D-BF74-B2B469A3B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A1B611-9C9C-4AB9-AACE-89A3A2D34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DCFCD-9EF4-4FEA-A11E-56BB28DBD38E}"/>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6" name="Footer Placeholder 5">
            <a:extLst>
              <a:ext uri="{FF2B5EF4-FFF2-40B4-BE49-F238E27FC236}">
                <a16:creationId xmlns:a16="http://schemas.microsoft.com/office/drawing/2014/main" id="{1B6DB8F9-D1B2-46FC-8C55-753B1C1F3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4F348-A76D-447A-BC79-AF1EA80BF768}"/>
              </a:ext>
            </a:extLst>
          </p:cNvPr>
          <p:cNvSpPr>
            <a:spLocks noGrp="1"/>
          </p:cNvSpPr>
          <p:nvPr>
            <p:ph type="sldNum" sz="quarter" idx="12"/>
          </p:nvPr>
        </p:nvSpPr>
        <p:spPr/>
        <p:txBody>
          <a:bodyPr/>
          <a:lstStyle/>
          <a:p>
            <a:fld id="{3A2A204D-4061-431C-AEEC-BC29D1B26FE2}" type="slidenum">
              <a:rPr lang="en-US" smtClean="0"/>
              <a:t>‹#›</a:t>
            </a:fld>
            <a:endParaRPr lang="en-US"/>
          </a:p>
        </p:txBody>
      </p:sp>
    </p:spTree>
    <p:extLst>
      <p:ext uri="{BB962C8B-B14F-4D97-AF65-F5344CB8AC3E}">
        <p14:creationId xmlns:p14="http://schemas.microsoft.com/office/powerpoint/2010/main" val="136811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1937-CF78-44AA-8EEB-CC84CB5B6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811EA7-D5CE-4BC1-97FB-75692648B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05A06-88C3-4342-AD56-CA8449ED3DE1}"/>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5" name="Footer Placeholder 4">
            <a:extLst>
              <a:ext uri="{FF2B5EF4-FFF2-40B4-BE49-F238E27FC236}">
                <a16:creationId xmlns:a16="http://schemas.microsoft.com/office/drawing/2014/main" id="{E93A5D28-31FF-418A-98D9-869EA83AD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6D775-FAE1-45DD-9F09-90BC9A68EBAF}"/>
              </a:ext>
            </a:extLst>
          </p:cNvPr>
          <p:cNvSpPr>
            <a:spLocks noGrp="1"/>
          </p:cNvSpPr>
          <p:nvPr>
            <p:ph type="sldNum" sz="quarter" idx="12"/>
          </p:nvPr>
        </p:nvSpPr>
        <p:spPr/>
        <p:txBody>
          <a:bodyPr/>
          <a:lstStyle/>
          <a:p>
            <a:fld id="{3A2A204D-4061-431C-AEEC-BC29D1B26FE2}" type="slidenum">
              <a:rPr lang="en-US" smtClean="0"/>
              <a:t>‹#›</a:t>
            </a:fld>
            <a:endParaRPr lang="en-US"/>
          </a:p>
        </p:txBody>
      </p:sp>
    </p:spTree>
    <p:extLst>
      <p:ext uri="{BB962C8B-B14F-4D97-AF65-F5344CB8AC3E}">
        <p14:creationId xmlns:p14="http://schemas.microsoft.com/office/powerpoint/2010/main" val="574037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399577-CF09-45EC-B98C-A60B421F38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4065EC-F133-448C-8B2E-7B013CC1E1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4D1A7-BE79-4CB6-990E-BEED4955503D}"/>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5" name="Footer Placeholder 4">
            <a:extLst>
              <a:ext uri="{FF2B5EF4-FFF2-40B4-BE49-F238E27FC236}">
                <a16:creationId xmlns:a16="http://schemas.microsoft.com/office/drawing/2014/main" id="{EF44CB2F-CF81-4B3F-A9B3-ABF5A315C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3A878-9012-48CA-AF05-09FB65EA7C4B}"/>
              </a:ext>
            </a:extLst>
          </p:cNvPr>
          <p:cNvSpPr>
            <a:spLocks noGrp="1"/>
          </p:cNvSpPr>
          <p:nvPr>
            <p:ph type="sldNum" sz="quarter" idx="12"/>
          </p:nvPr>
        </p:nvSpPr>
        <p:spPr/>
        <p:txBody>
          <a:bodyPr/>
          <a:lstStyle/>
          <a:p>
            <a:fld id="{3A2A204D-4061-431C-AEEC-BC29D1B26FE2}" type="slidenum">
              <a:rPr lang="en-US" smtClean="0"/>
              <a:t>‹#›</a:t>
            </a:fld>
            <a:endParaRPr lang="en-US"/>
          </a:p>
        </p:txBody>
      </p:sp>
    </p:spTree>
    <p:extLst>
      <p:ext uri="{BB962C8B-B14F-4D97-AF65-F5344CB8AC3E}">
        <p14:creationId xmlns:p14="http://schemas.microsoft.com/office/powerpoint/2010/main" val="196788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981C-9B3A-4A7B-A953-64871E98A500}"/>
              </a:ext>
            </a:extLst>
          </p:cNvPr>
          <p:cNvSpPr>
            <a:spLocks noGrp="1"/>
          </p:cNvSpPr>
          <p:nvPr>
            <p:ph type="title" hasCustomPrompt="1"/>
          </p:nvPr>
        </p:nvSpPr>
        <p:spPr>
          <a:xfrm>
            <a:off x="838200" y="671073"/>
            <a:ext cx="5251450" cy="2852737"/>
          </a:xfrm>
        </p:spPr>
        <p:txBody>
          <a:bodyPr anchor="b">
            <a:normAutofit/>
          </a:bodyPr>
          <a:lstStyle>
            <a:lvl1pPr>
              <a:lnSpc>
                <a:spcPct val="100000"/>
              </a:lnSpc>
              <a:defRPr sz="38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F0125BF-F3A0-40A0-B337-CE5BE34A10D5}"/>
              </a:ext>
            </a:extLst>
          </p:cNvPr>
          <p:cNvSpPr>
            <a:spLocks noGrp="1"/>
          </p:cNvSpPr>
          <p:nvPr>
            <p:ph type="body" idx="1"/>
          </p:nvPr>
        </p:nvSpPr>
        <p:spPr>
          <a:xfrm>
            <a:off x="838198" y="3735860"/>
            <a:ext cx="5251451" cy="1500187"/>
          </a:xfrm>
        </p:spPr>
        <p:txBody>
          <a:bodyPr>
            <a:normAutofit/>
          </a:bodyPr>
          <a:lstStyle>
            <a:lvl1pPr marL="0" indent="0">
              <a:lnSpc>
                <a:spcPct val="100000"/>
              </a:lnSpc>
              <a:buNone/>
              <a:defRPr sz="3800">
                <a:solidFill>
                  <a:schemeClr val="accent2">
                    <a:lumMod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23131C-291D-426C-AAB8-1CBF48B0CCCE}"/>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5" name="Footer Placeholder 4">
            <a:extLst>
              <a:ext uri="{FF2B5EF4-FFF2-40B4-BE49-F238E27FC236}">
                <a16:creationId xmlns:a16="http://schemas.microsoft.com/office/drawing/2014/main" id="{7EA4A3DF-A373-4813-A879-E38DA393F7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0064EB-0A5B-44F5-920F-F77E6C0DF44B}"/>
              </a:ext>
            </a:extLst>
          </p:cNvPr>
          <p:cNvSpPr>
            <a:spLocks noGrp="1"/>
          </p:cNvSpPr>
          <p:nvPr>
            <p:ph type="sldNum" sz="quarter" idx="12"/>
          </p:nvPr>
        </p:nvSpPr>
        <p:spPr/>
        <p:txBody>
          <a:bodyPr/>
          <a:lstStyle/>
          <a:p>
            <a:fld id="{3A2A204D-4061-431C-AEEC-BC29D1B26FE2}" type="slidenum">
              <a:rPr lang="en-US" smtClean="0"/>
              <a:t>‹#›</a:t>
            </a:fld>
            <a:endParaRPr lang="en-US" dirty="0"/>
          </a:p>
        </p:txBody>
      </p:sp>
      <p:grpSp>
        <p:nvGrpSpPr>
          <p:cNvPr id="8" name="Group 7">
            <a:extLst>
              <a:ext uri="{FF2B5EF4-FFF2-40B4-BE49-F238E27FC236}">
                <a16:creationId xmlns:a16="http://schemas.microsoft.com/office/drawing/2014/main" id="{87AC3254-F4B8-4979-9863-48FAF9316598}"/>
              </a:ext>
            </a:extLst>
          </p:cNvPr>
          <p:cNvGrpSpPr/>
          <p:nvPr userDrawn="1"/>
        </p:nvGrpSpPr>
        <p:grpSpPr>
          <a:xfrm>
            <a:off x="-995378" y="3621784"/>
            <a:ext cx="7085027" cy="528382"/>
            <a:chOff x="5102633" y="5458761"/>
            <a:chExt cx="6931881" cy="528382"/>
          </a:xfrm>
        </p:grpSpPr>
        <p:sp>
          <p:nvSpPr>
            <p:cNvPr id="9" name="Oval 8">
              <a:extLst>
                <a:ext uri="{FF2B5EF4-FFF2-40B4-BE49-F238E27FC236}">
                  <a16:creationId xmlns:a16="http://schemas.microsoft.com/office/drawing/2014/main" id="{135AEEE9-73FB-4309-BEBB-58D9EAD24D0D}"/>
                </a:ext>
              </a:extLst>
            </p:cNvPr>
            <p:cNvSpPr/>
            <p:nvPr/>
          </p:nvSpPr>
          <p:spPr>
            <a:xfrm>
              <a:off x="5102633" y="5844779"/>
              <a:ext cx="153806" cy="142364"/>
            </a:xfrm>
            <a:prstGeom prst="ellipse">
              <a:avLst/>
            </a:prstGeom>
            <a:noFill/>
            <a:ln w="57150">
              <a:solidFill>
                <a:srgbClr val="17A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7B4551-3589-40E2-831A-24B5EF5DE12A}"/>
                </a:ext>
              </a:extLst>
            </p:cNvPr>
            <p:cNvSpPr/>
            <p:nvPr/>
          </p:nvSpPr>
          <p:spPr>
            <a:xfrm rot="16200000">
              <a:off x="5861287" y="4828717"/>
              <a:ext cx="457200" cy="1717287"/>
            </a:xfrm>
            <a:custGeom>
              <a:avLst/>
              <a:gdLst>
                <a:gd name="connsiteX0" fmla="*/ 0 w 457200"/>
                <a:gd name="connsiteY0" fmla="*/ 0 h 1717287"/>
                <a:gd name="connsiteX1" fmla="*/ 0 w 457200"/>
                <a:gd name="connsiteY1" fmla="*/ 1349297 h 1717287"/>
                <a:gd name="connsiteX2" fmla="*/ 457200 w 457200"/>
                <a:gd name="connsiteY2" fmla="*/ 1717287 h 1717287"/>
              </a:gdLst>
              <a:ahLst/>
              <a:cxnLst>
                <a:cxn ang="0">
                  <a:pos x="connsiteX0" y="connsiteY0"/>
                </a:cxn>
                <a:cxn ang="0">
                  <a:pos x="connsiteX1" y="connsiteY1"/>
                </a:cxn>
                <a:cxn ang="0">
                  <a:pos x="connsiteX2" y="connsiteY2"/>
                </a:cxn>
              </a:cxnLst>
              <a:rect l="l" t="t" r="r" b="b"/>
              <a:pathLst>
                <a:path w="457200" h="1717287">
                  <a:moveTo>
                    <a:pt x="0" y="0"/>
                  </a:moveTo>
                  <a:lnTo>
                    <a:pt x="0" y="1349297"/>
                  </a:lnTo>
                  <a:lnTo>
                    <a:pt x="457200" y="1717287"/>
                  </a:lnTo>
                </a:path>
              </a:pathLst>
            </a:custGeom>
            <a:noFill/>
            <a:ln w="57150">
              <a:solidFill>
                <a:srgbClr val="17A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F1A7FB8-2932-438A-9956-4C12C66AAD66}"/>
                </a:ext>
              </a:extLst>
            </p:cNvPr>
            <p:cNvCxnSpPr>
              <a:cxnSpLocks/>
            </p:cNvCxnSpPr>
            <p:nvPr/>
          </p:nvCxnSpPr>
          <p:spPr>
            <a:xfrm>
              <a:off x="6928577" y="5467830"/>
              <a:ext cx="5105937" cy="0"/>
            </a:xfrm>
            <a:prstGeom prst="line">
              <a:avLst/>
            </a:prstGeom>
            <a:ln w="57150">
              <a:solidFill>
                <a:srgbClr val="17A7E2"/>
              </a:solidFill>
            </a:ln>
          </p:spPr>
          <p:style>
            <a:lnRef idx="1">
              <a:schemeClr val="accent1"/>
            </a:lnRef>
            <a:fillRef idx="0">
              <a:schemeClr val="accent1"/>
            </a:fillRef>
            <a:effectRef idx="0">
              <a:schemeClr val="accent1"/>
            </a:effectRef>
            <a:fontRef idx="minor">
              <a:schemeClr val="tx1"/>
            </a:fontRef>
          </p:style>
        </p:cxnSp>
      </p:grpSp>
      <p:pic>
        <p:nvPicPr>
          <p:cNvPr id="15" name="Picture 14" descr="Icon&#10;&#10;Description automatically generated">
            <a:extLst>
              <a:ext uri="{FF2B5EF4-FFF2-40B4-BE49-F238E27FC236}">
                <a16:creationId xmlns:a16="http://schemas.microsoft.com/office/drawing/2014/main" id="{3D3B9A5F-31AF-46FC-B0F5-1EA63ABF53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9649" y="773509"/>
            <a:ext cx="5741957" cy="5022689"/>
          </a:xfrm>
          <a:prstGeom prst="rect">
            <a:avLst/>
          </a:prstGeom>
        </p:spPr>
      </p:pic>
    </p:spTree>
    <p:extLst>
      <p:ext uri="{BB962C8B-B14F-4D97-AF65-F5344CB8AC3E}">
        <p14:creationId xmlns:p14="http://schemas.microsoft.com/office/powerpoint/2010/main" val="238269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C2D8-3D35-4F47-BC92-A8D2AD7909EE}"/>
              </a:ext>
            </a:extLst>
          </p:cNvPr>
          <p:cNvSpPr>
            <a:spLocks noGrp="1"/>
          </p:cNvSpPr>
          <p:nvPr>
            <p:ph type="title" hasCustomPrompt="1"/>
          </p:nvPr>
        </p:nvSpPr>
        <p:spPr>
          <a:xfrm>
            <a:off x="272143" y="1"/>
            <a:ext cx="10515600" cy="926832"/>
          </a:xfrm>
        </p:spPr>
        <p:txBody>
          <a:bodyPr>
            <a:normAutofit/>
          </a:bodyPr>
          <a:lstStyle>
            <a:lvl1pPr>
              <a:defRPr sz="28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5847AE6-AA47-43FA-B1B7-C8895D58E34B}"/>
              </a:ext>
            </a:extLst>
          </p:cNvPr>
          <p:cNvSpPr>
            <a:spLocks noGrp="1"/>
          </p:cNvSpPr>
          <p:nvPr>
            <p:ph idx="1"/>
          </p:nvPr>
        </p:nvSpPr>
        <p:spPr>
          <a:xfrm>
            <a:off x="272143" y="1253330"/>
            <a:ext cx="11669486" cy="4995065"/>
          </a:xfrm>
        </p:spPr>
        <p:txBody>
          <a:bodyPr/>
          <a:lstStyle>
            <a:lvl1pPr algn="just">
              <a:lnSpc>
                <a:spcPct val="100000"/>
              </a:lnSpc>
              <a:defRPr b="1">
                <a:latin typeface="Arial" panose="020B0604020202020204" pitchFamily="34" charset="0"/>
                <a:cs typeface="Arial" panose="020B0604020202020204" pitchFamily="34" charset="0"/>
              </a:defRPr>
            </a:lvl1pPr>
            <a:lvl2pPr algn="just">
              <a:lnSpc>
                <a:spcPct val="100000"/>
              </a:lnSpc>
              <a:defRPr b="1">
                <a:latin typeface="Arial" panose="020B0604020202020204" pitchFamily="34" charset="0"/>
                <a:cs typeface="Arial" panose="020B0604020202020204" pitchFamily="34" charset="0"/>
              </a:defRPr>
            </a:lvl2pPr>
            <a:lvl3pPr algn="just">
              <a:lnSpc>
                <a:spcPct val="100000"/>
              </a:lnSpc>
              <a:defRPr b="1">
                <a:latin typeface="Arial" panose="020B0604020202020204" pitchFamily="34" charset="0"/>
                <a:cs typeface="Arial" panose="020B0604020202020204" pitchFamily="34" charset="0"/>
              </a:defRPr>
            </a:lvl3pPr>
            <a:lvl4pPr algn="just">
              <a:lnSpc>
                <a:spcPct val="100000"/>
              </a:lnSpc>
              <a:defRPr b="1">
                <a:latin typeface="Arial" panose="020B0604020202020204" pitchFamily="34" charset="0"/>
                <a:cs typeface="Arial" panose="020B0604020202020204" pitchFamily="34" charset="0"/>
              </a:defRPr>
            </a:lvl4pPr>
            <a:lvl5pPr algn="just">
              <a:lnSpc>
                <a:spcPct val="100000"/>
              </a:lnSpc>
              <a:defRPr b="1">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FDD9B-9928-42EC-AA50-50A573052B15}"/>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5" name="Footer Placeholder 4">
            <a:extLst>
              <a:ext uri="{FF2B5EF4-FFF2-40B4-BE49-F238E27FC236}">
                <a16:creationId xmlns:a16="http://schemas.microsoft.com/office/drawing/2014/main" id="{4708AF94-CA09-450C-93C1-7853D909E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75C79-EAD4-499C-9914-A83C32E53B5C}"/>
              </a:ext>
            </a:extLst>
          </p:cNvPr>
          <p:cNvSpPr>
            <a:spLocks noGrp="1"/>
          </p:cNvSpPr>
          <p:nvPr>
            <p:ph type="sldNum" sz="quarter" idx="12"/>
          </p:nvPr>
        </p:nvSpPr>
        <p:spPr/>
        <p:txBody>
          <a:bodyPr/>
          <a:lstStyle/>
          <a:p>
            <a:fld id="{3A2A204D-4061-431C-AEEC-BC29D1B26FE2}" type="slidenum">
              <a:rPr lang="en-US" smtClean="0"/>
              <a:t>‹#›</a:t>
            </a:fld>
            <a:endParaRPr lang="en-US"/>
          </a:p>
        </p:txBody>
      </p:sp>
      <p:cxnSp>
        <p:nvCxnSpPr>
          <p:cNvPr id="11" name="Straight Connector 10">
            <a:extLst>
              <a:ext uri="{FF2B5EF4-FFF2-40B4-BE49-F238E27FC236}">
                <a16:creationId xmlns:a16="http://schemas.microsoft.com/office/drawing/2014/main" id="{2D459C7F-427A-4AB9-86A9-0DB8619DB2C0}"/>
              </a:ext>
            </a:extLst>
          </p:cNvPr>
          <p:cNvCxnSpPr>
            <a:cxnSpLocks/>
          </p:cNvCxnSpPr>
          <p:nvPr userDrawn="1"/>
        </p:nvCxnSpPr>
        <p:spPr>
          <a:xfrm flipH="1">
            <a:off x="272145" y="883288"/>
            <a:ext cx="10395855" cy="0"/>
          </a:xfrm>
          <a:prstGeom prst="line">
            <a:avLst/>
          </a:prstGeom>
          <a:ln w="31750">
            <a:solidFill>
              <a:srgbClr val="17A7E2"/>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5DC87786-D79E-41AC-A1CA-C17190E141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3943" y="107447"/>
            <a:ext cx="1099457" cy="961733"/>
          </a:xfrm>
          <a:prstGeom prst="rect">
            <a:avLst/>
          </a:prstGeom>
        </p:spPr>
      </p:pic>
    </p:spTree>
    <p:extLst>
      <p:ext uri="{BB962C8B-B14F-4D97-AF65-F5344CB8AC3E}">
        <p14:creationId xmlns:p14="http://schemas.microsoft.com/office/powerpoint/2010/main" val="43955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C2D8-3D35-4F47-BC92-A8D2AD7909EE}"/>
              </a:ext>
            </a:extLst>
          </p:cNvPr>
          <p:cNvSpPr>
            <a:spLocks noGrp="1"/>
          </p:cNvSpPr>
          <p:nvPr>
            <p:ph type="title" hasCustomPrompt="1"/>
          </p:nvPr>
        </p:nvSpPr>
        <p:spPr>
          <a:xfrm>
            <a:off x="272143" y="1"/>
            <a:ext cx="10515600" cy="926832"/>
          </a:xfrm>
        </p:spPr>
        <p:txBody>
          <a:bodyPr>
            <a:normAutofit/>
          </a:bodyPr>
          <a:lstStyle>
            <a:lvl1pPr>
              <a:defRPr sz="28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5847AE6-AA47-43FA-B1B7-C8895D58E34B}"/>
              </a:ext>
            </a:extLst>
          </p:cNvPr>
          <p:cNvSpPr>
            <a:spLocks noGrp="1"/>
          </p:cNvSpPr>
          <p:nvPr>
            <p:ph idx="1"/>
          </p:nvPr>
        </p:nvSpPr>
        <p:spPr>
          <a:xfrm>
            <a:off x="272143" y="1253330"/>
            <a:ext cx="11669486" cy="4995065"/>
          </a:xfrm>
        </p:spPr>
        <p:txBody>
          <a:bodyPr/>
          <a:lstStyle>
            <a:lvl1pPr algn="just">
              <a:lnSpc>
                <a:spcPct val="100000"/>
              </a:lnSpc>
              <a:defRPr b="1">
                <a:latin typeface="Arial" panose="020B0604020202020204" pitchFamily="34" charset="0"/>
                <a:cs typeface="Arial" panose="020B0604020202020204" pitchFamily="34" charset="0"/>
              </a:defRPr>
            </a:lvl1pPr>
            <a:lvl2pPr algn="just">
              <a:lnSpc>
                <a:spcPct val="100000"/>
              </a:lnSpc>
              <a:defRPr b="1">
                <a:latin typeface="Arial" panose="020B0604020202020204" pitchFamily="34" charset="0"/>
                <a:cs typeface="Arial" panose="020B0604020202020204" pitchFamily="34" charset="0"/>
              </a:defRPr>
            </a:lvl2pPr>
            <a:lvl3pPr algn="just">
              <a:lnSpc>
                <a:spcPct val="100000"/>
              </a:lnSpc>
              <a:defRPr b="1">
                <a:latin typeface="Arial" panose="020B0604020202020204" pitchFamily="34" charset="0"/>
                <a:cs typeface="Arial" panose="020B0604020202020204" pitchFamily="34" charset="0"/>
              </a:defRPr>
            </a:lvl3pPr>
            <a:lvl4pPr algn="just">
              <a:lnSpc>
                <a:spcPct val="100000"/>
              </a:lnSpc>
              <a:defRPr b="1">
                <a:latin typeface="Arial" panose="020B0604020202020204" pitchFamily="34" charset="0"/>
                <a:cs typeface="Arial" panose="020B0604020202020204" pitchFamily="34" charset="0"/>
              </a:defRPr>
            </a:lvl4pPr>
            <a:lvl5pPr algn="just">
              <a:lnSpc>
                <a:spcPct val="100000"/>
              </a:lnSpc>
              <a:defRPr b="1">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FDD9B-9928-42EC-AA50-50A573052B15}"/>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5" name="Footer Placeholder 4">
            <a:extLst>
              <a:ext uri="{FF2B5EF4-FFF2-40B4-BE49-F238E27FC236}">
                <a16:creationId xmlns:a16="http://schemas.microsoft.com/office/drawing/2014/main" id="{4708AF94-CA09-450C-93C1-7853D909E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75C79-EAD4-499C-9914-A83C32E53B5C}"/>
              </a:ext>
            </a:extLst>
          </p:cNvPr>
          <p:cNvSpPr>
            <a:spLocks noGrp="1"/>
          </p:cNvSpPr>
          <p:nvPr>
            <p:ph type="sldNum" sz="quarter" idx="12"/>
          </p:nvPr>
        </p:nvSpPr>
        <p:spPr/>
        <p:txBody>
          <a:bodyPr/>
          <a:lstStyle/>
          <a:p>
            <a:fld id="{3A2A204D-4061-431C-AEEC-BC29D1B26FE2}" type="slidenum">
              <a:rPr lang="en-US" smtClean="0"/>
              <a:t>‹#›</a:t>
            </a:fld>
            <a:endParaRPr lang="en-US"/>
          </a:p>
        </p:txBody>
      </p:sp>
      <p:grpSp>
        <p:nvGrpSpPr>
          <p:cNvPr id="7" name="Group 6">
            <a:extLst>
              <a:ext uri="{FF2B5EF4-FFF2-40B4-BE49-F238E27FC236}">
                <a16:creationId xmlns:a16="http://schemas.microsoft.com/office/drawing/2014/main" id="{A0A28D8E-CADA-4F13-9BF3-75D386254B51}"/>
              </a:ext>
            </a:extLst>
          </p:cNvPr>
          <p:cNvGrpSpPr/>
          <p:nvPr userDrawn="1"/>
        </p:nvGrpSpPr>
        <p:grpSpPr>
          <a:xfrm rot="10800000">
            <a:off x="0" y="407519"/>
            <a:ext cx="11919857" cy="528382"/>
            <a:chOff x="5102633" y="5458761"/>
            <a:chExt cx="11919857" cy="528382"/>
          </a:xfrm>
        </p:grpSpPr>
        <p:sp>
          <p:nvSpPr>
            <p:cNvPr id="8" name="Oval 7">
              <a:extLst>
                <a:ext uri="{FF2B5EF4-FFF2-40B4-BE49-F238E27FC236}">
                  <a16:creationId xmlns:a16="http://schemas.microsoft.com/office/drawing/2014/main" id="{08747F26-E042-425A-9979-677ED4985902}"/>
                </a:ext>
              </a:extLst>
            </p:cNvPr>
            <p:cNvSpPr/>
            <p:nvPr/>
          </p:nvSpPr>
          <p:spPr>
            <a:xfrm>
              <a:off x="5102633" y="5844779"/>
              <a:ext cx="153806" cy="142364"/>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E6F8585-2611-4B1D-A450-7ADFEEE77E5D}"/>
                </a:ext>
              </a:extLst>
            </p:cNvPr>
            <p:cNvSpPr/>
            <p:nvPr/>
          </p:nvSpPr>
          <p:spPr>
            <a:xfrm rot="16200000">
              <a:off x="5861287" y="4828717"/>
              <a:ext cx="457200" cy="1717287"/>
            </a:xfrm>
            <a:custGeom>
              <a:avLst/>
              <a:gdLst>
                <a:gd name="connsiteX0" fmla="*/ 0 w 457200"/>
                <a:gd name="connsiteY0" fmla="*/ 0 h 1717287"/>
                <a:gd name="connsiteX1" fmla="*/ 0 w 457200"/>
                <a:gd name="connsiteY1" fmla="*/ 1349297 h 1717287"/>
                <a:gd name="connsiteX2" fmla="*/ 457200 w 457200"/>
                <a:gd name="connsiteY2" fmla="*/ 1717287 h 1717287"/>
              </a:gdLst>
              <a:ahLst/>
              <a:cxnLst>
                <a:cxn ang="0">
                  <a:pos x="connsiteX0" y="connsiteY0"/>
                </a:cxn>
                <a:cxn ang="0">
                  <a:pos x="connsiteX1" y="connsiteY1"/>
                </a:cxn>
                <a:cxn ang="0">
                  <a:pos x="connsiteX2" y="connsiteY2"/>
                </a:cxn>
              </a:cxnLst>
              <a:rect l="l" t="t" r="r" b="b"/>
              <a:pathLst>
                <a:path w="457200" h="1717287">
                  <a:moveTo>
                    <a:pt x="0" y="0"/>
                  </a:moveTo>
                  <a:lnTo>
                    <a:pt x="0" y="1349297"/>
                  </a:lnTo>
                  <a:lnTo>
                    <a:pt x="457200" y="1717287"/>
                  </a:lnTo>
                </a:path>
              </a:pathLst>
            </a:cu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C503E79-D2A0-4797-A214-0B76ABF9B8F3}"/>
                </a:ext>
              </a:extLst>
            </p:cNvPr>
            <p:cNvCxnSpPr>
              <a:cxnSpLocks/>
            </p:cNvCxnSpPr>
            <p:nvPr/>
          </p:nvCxnSpPr>
          <p:spPr>
            <a:xfrm rot="10800000" flipH="1">
              <a:off x="6928575" y="5467830"/>
              <a:ext cx="1009391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955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black, electronics&#10;&#10;Description automatically generated">
            <a:extLst>
              <a:ext uri="{FF2B5EF4-FFF2-40B4-BE49-F238E27FC236}">
                <a16:creationId xmlns:a16="http://schemas.microsoft.com/office/drawing/2014/main" id="{D88CE6B9-85DD-46B4-BEAB-C60AC42E1C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5200" y="1899133"/>
            <a:ext cx="6381984" cy="6333220"/>
          </a:xfrm>
          <a:prstGeom prst="rect">
            <a:avLst/>
          </a:prstGeom>
        </p:spPr>
      </p:pic>
    </p:spTree>
    <p:extLst>
      <p:ext uri="{BB962C8B-B14F-4D97-AF65-F5344CB8AC3E}">
        <p14:creationId xmlns:p14="http://schemas.microsoft.com/office/powerpoint/2010/main" val="50327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981C-9B3A-4A7B-A953-64871E98A500}"/>
              </a:ext>
            </a:extLst>
          </p:cNvPr>
          <p:cNvSpPr>
            <a:spLocks noGrp="1"/>
          </p:cNvSpPr>
          <p:nvPr>
            <p:ph type="title" hasCustomPrompt="1"/>
          </p:nvPr>
        </p:nvSpPr>
        <p:spPr>
          <a:xfrm>
            <a:off x="6096000" y="671073"/>
            <a:ext cx="5251450" cy="2852737"/>
          </a:xfrm>
        </p:spPr>
        <p:txBody>
          <a:bodyPr anchor="b">
            <a:normAutofit/>
          </a:bodyPr>
          <a:lstStyle>
            <a:lvl1pPr>
              <a:lnSpc>
                <a:spcPct val="100000"/>
              </a:lnSpc>
              <a:defRPr sz="38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F0125BF-F3A0-40A0-B337-CE5BE34A10D5}"/>
              </a:ext>
            </a:extLst>
          </p:cNvPr>
          <p:cNvSpPr>
            <a:spLocks noGrp="1"/>
          </p:cNvSpPr>
          <p:nvPr>
            <p:ph type="body" idx="1"/>
          </p:nvPr>
        </p:nvSpPr>
        <p:spPr>
          <a:xfrm>
            <a:off x="6095998" y="3735860"/>
            <a:ext cx="5251451" cy="1500187"/>
          </a:xfrm>
        </p:spPr>
        <p:txBody>
          <a:bodyPr>
            <a:normAutofit/>
          </a:bodyPr>
          <a:lstStyle>
            <a:lvl1pPr marL="0" indent="0">
              <a:lnSpc>
                <a:spcPct val="100000"/>
              </a:lnSpc>
              <a:buNone/>
              <a:defRPr sz="3800">
                <a:solidFill>
                  <a:schemeClr val="accent2">
                    <a:lumMod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23131C-291D-426C-AAB8-1CBF48B0CCCE}"/>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5" name="Footer Placeholder 4">
            <a:extLst>
              <a:ext uri="{FF2B5EF4-FFF2-40B4-BE49-F238E27FC236}">
                <a16:creationId xmlns:a16="http://schemas.microsoft.com/office/drawing/2014/main" id="{7EA4A3DF-A373-4813-A879-E38DA393F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064EB-0A5B-44F5-920F-F77E6C0DF44B}"/>
              </a:ext>
            </a:extLst>
          </p:cNvPr>
          <p:cNvSpPr>
            <a:spLocks noGrp="1"/>
          </p:cNvSpPr>
          <p:nvPr>
            <p:ph type="sldNum" sz="quarter" idx="12"/>
          </p:nvPr>
        </p:nvSpPr>
        <p:spPr/>
        <p:txBody>
          <a:bodyPr/>
          <a:lstStyle/>
          <a:p>
            <a:fld id="{3A2A204D-4061-431C-AEEC-BC29D1B26FE2}" type="slidenum">
              <a:rPr lang="en-US" smtClean="0"/>
              <a:t>‹#›</a:t>
            </a:fld>
            <a:endParaRPr lang="en-US"/>
          </a:p>
        </p:txBody>
      </p:sp>
      <p:pic>
        <p:nvPicPr>
          <p:cNvPr id="7" name="Picture 6" descr="A picture containing black, electronics&#10;&#10;Description automatically generated">
            <a:extLst>
              <a:ext uri="{FF2B5EF4-FFF2-40B4-BE49-F238E27FC236}">
                <a16:creationId xmlns:a16="http://schemas.microsoft.com/office/drawing/2014/main" id="{80245EA9-B61B-4BA0-9041-811FDEACCC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800000">
            <a:off x="-414300" y="451884"/>
            <a:ext cx="6381984" cy="6333220"/>
          </a:xfrm>
          <a:prstGeom prst="rect">
            <a:avLst/>
          </a:prstGeom>
        </p:spPr>
      </p:pic>
      <p:grpSp>
        <p:nvGrpSpPr>
          <p:cNvPr id="8" name="Group 7">
            <a:extLst>
              <a:ext uri="{FF2B5EF4-FFF2-40B4-BE49-F238E27FC236}">
                <a16:creationId xmlns:a16="http://schemas.microsoft.com/office/drawing/2014/main" id="{87AC3254-F4B8-4979-9863-48FAF9316598}"/>
              </a:ext>
            </a:extLst>
          </p:cNvPr>
          <p:cNvGrpSpPr/>
          <p:nvPr userDrawn="1"/>
        </p:nvGrpSpPr>
        <p:grpSpPr>
          <a:xfrm>
            <a:off x="4262422" y="3621784"/>
            <a:ext cx="7085027" cy="528382"/>
            <a:chOff x="5102633" y="5458761"/>
            <a:chExt cx="6931881" cy="528382"/>
          </a:xfrm>
        </p:grpSpPr>
        <p:sp>
          <p:nvSpPr>
            <p:cNvPr id="9" name="Oval 8">
              <a:extLst>
                <a:ext uri="{FF2B5EF4-FFF2-40B4-BE49-F238E27FC236}">
                  <a16:creationId xmlns:a16="http://schemas.microsoft.com/office/drawing/2014/main" id="{135AEEE9-73FB-4309-BEBB-58D9EAD24D0D}"/>
                </a:ext>
              </a:extLst>
            </p:cNvPr>
            <p:cNvSpPr/>
            <p:nvPr/>
          </p:nvSpPr>
          <p:spPr>
            <a:xfrm>
              <a:off x="5102633" y="5844779"/>
              <a:ext cx="153806" cy="142364"/>
            </a:xfrm>
            <a:prstGeom prst="ellipse">
              <a:avLst/>
            </a:prstGeom>
            <a:noFill/>
            <a:ln w="57150">
              <a:solidFill>
                <a:srgbClr val="17A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7B4551-3589-40E2-831A-24B5EF5DE12A}"/>
                </a:ext>
              </a:extLst>
            </p:cNvPr>
            <p:cNvSpPr/>
            <p:nvPr/>
          </p:nvSpPr>
          <p:spPr>
            <a:xfrm rot="16200000">
              <a:off x="5861287" y="4828717"/>
              <a:ext cx="457200" cy="1717287"/>
            </a:xfrm>
            <a:custGeom>
              <a:avLst/>
              <a:gdLst>
                <a:gd name="connsiteX0" fmla="*/ 0 w 457200"/>
                <a:gd name="connsiteY0" fmla="*/ 0 h 1717287"/>
                <a:gd name="connsiteX1" fmla="*/ 0 w 457200"/>
                <a:gd name="connsiteY1" fmla="*/ 1349297 h 1717287"/>
                <a:gd name="connsiteX2" fmla="*/ 457200 w 457200"/>
                <a:gd name="connsiteY2" fmla="*/ 1717287 h 1717287"/>
              </a:gdLst>
              <a:ahLst/>
              <a:cxnLst>
                <a:cxn ang="0">
                  <a:pos x="connsiteX0" y="connsiteY0"/>
                </a:cxn>
                <a:cxn ang="0">
                  <a:pos x="connsiteX1" y="connsiteY1"/>
                </a:cxn>
                <a:cxn ang="0">
                  <a:pos x="connsiteX2" y="connsiteY2"/>
                </a:cxn>
              </a:cxnLst>
              <a:rect l="l" t="t" r="r" b="b"/>
              <a:pathLst>
                <a:path w="457200" h="1717287">
                  <a:moveTo>
                    <a:pt x="0" y="0"/>
                  </a:moveTo>
                  <a:lnTo>
                    <a:pt x="0" y="1349297"/>
                  </a:lnTo>
                  <a:lnTo>
                    <a:pt x="457200" y="1717287"/>
                  </a:lnTo>
                </a:path>
              </a:pathLst>
            </a:custGeom>
            <a:noFill/>
            <a:ln w="57150">
              <a:solidFill>
                <a:srgbClr val="17A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F1A7FB8-2932-438A-9956-4C12C66AAD66}"/>
                </a:ext>
              </a:extLst>
            </p:cNvPr>
            <p:cNvCxnSpPr>
              <a:cxnSpLocks/>
            </p:cNvCxnSpPr>
            <p:nvPr/>
          </p:nvCxnSpPr>
          <p:spPr>
            <a:xfrm>
              <a:off x="6928577" y="5467830"/>
              <a:ext cx="5105937" cy="0"/>
            </a:xfrm>
            <a:prstGeom prst="line">
              <a:avLst/>
            </a:prstGeom>
            <a:ln w="57150">
              <a:solidFill>
                <a:srgbClr val="17A7E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269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C2D8-3D35-4F47-BC92-A8D2AD7909EE}"/>
              </a:ext>
            </a:extLst>
          </p:cNvPr>
          <p:cNvSpPr>
            <a:spLocks noGrp="1"/>
          </p:cNvSpPr>
          <p:nvPr>
            <p:ph type="title" hasCustomPrompt="1"/>
          </p:nvPr>
        </p:nvSpPr>
        <p:spPr>
          <a:xfrm>
            <a:off x="272143" y="1"/>
            <a:ext cx="10515600" cy="926832"/>
          </a:xfrm>
        </p:spPr>
        <p:txBody>
          <a:bodyPr>
            <a:normAutofit/>
          </a:bodyPr>
          <a:lstStyle>
            <a:lvl1pPr>
              <a:defRPr sz="28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5847AE6-AA47-43FA-B1B7-C8895D58E34B}"/>
              </a:ext>
            </a:extLst>
          </p:cNvPr>
          <p:cNvSpPr>
            <a:spLocks noGrp="1"/>
          </p:cNvSpPr>
          <p:nvPr>
            <p:ph idx="1"/>
          </p:nvPr>
        </p:nvSpPr>
        <p:spPr>
          <a:xfrm>
            <a:off x="272143" y="1253330"/>
            <a:ext cx="11669486" cy="4995065"/>
          </a:xfrm>
        </p:spPr>
        <p:txBody>
          <a:bodyPr/>
          <a:lstStyle>
            <a:lvl1pPr algn="just">
              <a:lnSpc>
                <a:spcPct val="100000"/>
              </a:lnSpc>
              <a:defRPr b="1">
                <a:latin typeface="Arial" panose="020B0604020202020204" pitchFamily="34" charset="0"/>
                <a:cs typeface="Arial" panose="020B0604020202020204" pitchFamily="34" charset="0"/>
              </a:defRPr>
            </a:lvl1pPr>
            <a:lvl2pPr>
              <a:lnSpc>
                <a:spcPct val="100000"/>
              </a:lnSpc>
              <a:defRPr b="1">
                <a:latin typeface="Arial" panose="020B0604020202020204" pitchFamily="34" charset="0"/>
                <a:cs typeface="Arial" panose="020B0604020202020204" pitchFamily="34" charset="0"/>
              </a:defRPr>
            </a:lvl2pPr>
            <a:lvl3pPr>
              <a:lnSpc>
                <a:spcPct val="100000"/>
              </a:lnSpc>
              <a:defRPr b="1">
                <a:latin typeface="Arial" panose="020B0604020202020204" pitchFamily="34" charset="0"/>
                <a:cs typeface="Arial" panose="020B0604020202020204" pitchFamily="34" charset="0"/>
              </a:defRPr>
            </a:lvl3pPr>
            <a:lvl4pPr>
              <a:lnSpc>
                <a:spcPct val="100000"/>
              </a:lnSpc>
              <a:defRPr b="1">
                <a:latin typeface="Arial" panose="020B0604020202020204" pitchFamily="34" charset="0"/>
                <a:cs typeface="Arial" panose="020B0604020202020204" pitchFamily="34" charset="0"/>
              </a:defRPr>
            </a:lvl4pPr>
            <a:lvl5pPr>
              <a:lnSpc>
                <a:spcPct val="100000"/>
              </a:lnSpc>
              <a:defRPr b="1">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FDD9B-9928-42EC-AA50-50A573052B15}"/>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5" name="Footer Placeholder 4">
            <a:extLst>
              <a:ext uri="{FF2B5EF4-FFF2-40B4-BE49-F238E27FC236}">
                <a16:creationId xmlns:a16="http://schemas.microsoft.com/office/drawing/2014/main" id="{4708AF94-CA09-450C-93C1-7853D909E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75C79-EAD4-499C-9914-A83C32E53B5C}"/>
              </a:ext>
            </a:extLst>
          </p:cNvPr>
          <p:cNvSpPr>
            <a:spLocks noGrp="1"/>
          </p:cNvSpPr>
          <p:nvPr>
            <p:ph type="sldNum" sz="quarter" idx="12"/>
          </p:nvPr>
        </p:nvSpPr>
        <p:spPr/>
        <p:txBody>
          <a:bodyPr/>
          <a:lstStyle/>
          <a:p>
            <a:fld id="{3A2A204D-4061-431C-AEEC-BC29D1B26FE2}" type="slidenum">
              <a:rPr lang="en-US" smtClean="0"/>
              <a:t>‹#›</a:t>
            </a:fld>
            <a:endParaRPr lang="en-US"/>
          </a:p>
        </p:txBody>
      </p:sp>
      <p:grpSp>
        <p:nvGrpSpPr>
          <p:cNvPr id="7" name="Group 6">
            <a:extLst>
              <a:ext uri="{FF2B5EF4-FFF2-40B4-BE49-F238E27FC236}">
                <a16:creationId xmlns:a16="http://schemas.microsoft.com/office/drawing/2014/main" id="{A0A28D8E-CADA-4F13-9BF3-75D386254B51}"/>
              </a:ext>
            </a:extLst>
          </p:cNvPr>
          <p:cNvGrpSpPr/>
          <p:nvPr userDrawn="1"/>
        </p:nvGrpSpPr>
        <p:grpSpPr>
          <a:xfrm rot="10800000">
            <a:off x="0" y="407519"/>
            <a:ext cx="9069160" cy="528382"/>
            <a:chOff x="5102633" y="5458761"/>
            <a:chExt cx="9069160" cy="528382"/>
          </a:xfrm>
        </p:grpSpPr>
        <p:sp>
          <p:nvSpPr>
            <p:cNvPr id="8" name="Oval 7">
              <a:extLst>
                <a:ext uri="{FF2B5EF4-FFF2-40B4-BE49-F238E27FC236}">
                  <a16:creationId xmlns:a16="http://schemas.microsoft.com/office/drawing/2014/main" id="{08747F26-E042-425A-9979-677ED4985902}"/>
                </a:ext>
              </a:extLst>
            </p:cNvPr>
            <p:cNvSpPr/>
            <p:nvPr/>
          </p:nvSpPr>
          <p:spPr>
            <a:xfrm>
              <a:off x="5102633" y="5844779"/>
              <a:ext cx="153806" cy="142364"/>
            </a:xfrm>
            <a:prstGeom prst="ellipse">
              <a:avLst/>
            </a:prstGeom>
            <a:noFill/>
            <a:ln w="57150">
              <a:solidFill>
                <a:srgbClr val="135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E6F8585-2611-4B1D-A450-7ADFEEE77E5D}"/>
                </a:ext>
              </a:extLst>
            </p:cNvPr>
            <p:cNvSpPr/>
            <p:nvPr/>
          </p:nvSpPr>
          <p:spPr>
            <a:xfrm rot="16200000">
              <a:off x="5861287" y="4828717"/>
              <a:ext cx="457200" cy="1717287"/>
            </a:xfrm>
            <a:custGeom>
              <a:avLst/>
              <a:gdLst>
                <a:gd name="connsiteX0" fmla="*/ 0 w 457200"/>
                <a:gd name="connsiteY0" fmla="*/ 0 h 1717287"/>
                <a:gd name="connsiteX1" fmla="*/ 0 w 457200"/>
                <a:gd name="connsiteY1" fmla="*/ 1349297 h 1717287"/>
                <a:gd name="connsiteX2" fmla="*/ 457200 w 457200"/>
                <a:gd name="connsiteY2" fmla="*/ 1717287 h 1717287"/>
              </a:gdLst>
              <a:ahLst/>
              <a:cxnLst>
                <a:cxn ang="0">
                  <a:pos x="connsiteX0" y="connsiteY0"/>
                </a:cxn>
                <a:cxn ang="0">
                  <a:pos x="connsiteX1" y="connsiteY1"/>
                </a:cxn>
                <a:cxn ang="0">
                  <a:pos x="connsiteX2" y="connsiteY2"/>
                </a:cxn>
              </a:cxnLst>
              <a:rect l="l" t="t" r="r" b="b"/>
              <a:pathLst>
                <a:path w="457200" h="1717287">
                  <a:moveTo>
                    <a:pt x="0" y="0"/>
                  </a:moveTo>
                  <a:lnTo>
                    <a:pt x="0" y="1349297"/>
                  </a:lnTo>
                  <a:lnTo>
                    <a:pt x="457200" y="1717287"/>
                  </a:lnTo>
                </a:path>
              </a:pathLst>
            </a:custGeom>
            <a:noFill/>
            <a:ln w="57150">
              <a:solidFill>
                <a:srgbClr val="135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C503E79-D2A0-4797-A214-0B76ABF9B8F3}"/>
                </a:ext>
              </a:extLst>
            </p:cNvPr>
            <p:cNvCxnSpPr>
              <a:cxnSpLocks/>
            </p:cNvCxnSpPr>
            <p:nvPr/>
          </p:nvCxnSpPr>
          <p:spPr>
            <a:xfrm rot="10800000" flipH="1">
              <a:off x="6928576" y="5467830"/>
              <a:ext cx="7243217" cy="0"/>
            </a:xfrm>
            <a:prstGeom prst="line">
              <a:avLst/>
            </a:prstGeom>
            <a:ln w="57150">
              <a:solidFill>
                <a:srgbClr val="135E9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228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C2D8-3D35-4F47-BC92-A8D2AD7909EE}"/>
              </a:ext>
            </a:extLst>
          </p:cNvPr>
          <p:cNvSpPr>
            <a:spLocks noGrp="1"/>
          </p:cNvSpPr>
          <p:nvPr>
            <p:ph type="title" hasCustomPrompt="1"/>
          </p:nvPr>
        </p:nvSpPr>
        <p:spPr>
          <a:xfrm>
            <a:off x="272143" y="1"/>
            <a:ext cx="10515600" cy="926832"/>
          </a:xfrm>
        </p:spPr>
        <p:txBody>
          <a:bodyPr>
            <a:normAutofit/>
          </a:bodyPr>
          <a:lstStyle>
            <a:lvl1pPr>
              <a:defRPr sz="28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5847AE6-AA47-43FA-B1B7-C8895D58E34B}"/>
              </a:ext>
            </a:extLst>
          </p:cNvPr>
          <p:cNvSpPr>
            <a:spLocks noGrp="1"/>
          </p:cNvSpPr>
          <p:nvPr>
            <p:ph idx="1"/>
          </p:nvPr>
        </p:nvSpPr>
        <p:spPr>
          <a:xfrm>
            <a:off x="272143" y="1253330"/>
            <a:ext cx="11669486" cy="4995065"/>
          </a:xfrm>
        </p:spPr>
        <p:txBody>
          <a:bodyPr/>
          <a:lstStyle>
            <a:lvl1pPr algn="just">
              <a:lnSpc>
                <a:spcPct val="100000"/>
              </a:lnSpc>
              <a:defRPr b="1">
                <a:latin typeface="Arial" panose="020B0604020202020204" pitchFamily="34" charset="0"/>
                <a:cs typeface="Arial" panose="020B0604020202020204" pitchFamily="34" charset="0"/>
              </a:defRPr>
            </a:lvl1pPr>
            <a:lvl2pPr algn="just">
              <a:lnSpc>
                <a:spcPct val="100000"/>
              </a:lnSpc>
              <a:defRPr b="1">
                <a:latin typeface="Arial" panose="020B0604020202020204" pitchFamily="34" charset="0"/>
                <a:cs typeface="Arial" panose="020B0604020202020204" pitchFamily="34" charset="0"/>
              </a:defRPr>
            </a:lvl2pPr>
            <a:lvl3pPr algn="just">
              <a:lnSpc>
                <a:spcPct val="100000"/>
              </a:lnSpc>
              <a:defRPr b="1">
                <a:latin typeface="Arial" panose="020B0604020202020204" pitchFamily="34" charset="0"/>
                <a:cs typeface="Arial" panose="020B0604020202020204" pitchFamily="34" charset="0"/>
              </a:defRPr>
            </a:lvl3pPr>
            <a:lvl4pPr algn="just">
              <a:lnSpc>
                <a:spcPct val="100000"/>
              </a:lnSpc>
              <a:defRPr b="1">
                <a:latin typeface="Arial" panose="020B0604020202020204" pitchFamily="34" charset="0"/>
                <a:cs typeface="Arial" panose="020B0604020202020204" pitchFamily="34" charset="0"/>
              </a:defRPr>
            </a:lvl4pPr>
            <a:lvl5pPr algn="just">
              <a:lnSpc>
                <a:spcPct val="100000"/>
              </a:lnSpc>
              <a:defRPr b="1">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FDD9B-9928-42EC-AA50-50A573052B15}"/>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5" name="Footer Placeholder 4">
            <a:extLst>
              <a:ext uri="{FF2B5EF4-FFF2-40B4-BE49-F238E27FC236}">
                <a16:creationId xmlns:a16="http://schemas.microsoft.com/office/drawing/2014/main" id="{4708AF94-CA09-450C-93C1-7853D909E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75C79-EAD4-499C-9914-A83C32E53B5C}"/>
              </a:ext>
            </a:extLst>
          </p:cNvPr>
          <p:cNvSpPr>
            <a:spLocks noGrp="1"/>
          </p:cNvSpPr>
          <p:nvPr>
            <p:ph type="sldNum" sz="quarter" idx="12"/>
          </p:nvPr>
        </p:nvSpPr>
        <p:spPr/>
        <p:txBody>
          <a:bodyPr/>
          <a:lstStyle/>
          <a:p>
            <a:fld id="{3A2A204D-4061-431C-AEEC-BC29D1B26FE2}" type="slidenum">
              <a:rPr lang="en-US" smtClean="0"/>
              <a:t>‹#›</a:t>
            </a:fld>
            <a:endParaRPr lang="en-US"/>
          </a:p>
        </p:txBody>
      </p:sp>
      <p:grpSp>
        <p:nvGrpSpPr>
          <p:cNvPr id="7" name="Group 6">
            <a:extLst>
              <a:ext uri="{FF2B5EF4-FFF2-40B4-BE49-F238E27FC236}">
                <a16:creationId xmlns:a16="http://schemas.microsoft.com/office/drawing/2014/main" id="{A0A28D8E-CADA-4F13-9BF3-75D386254B51}"/>
              </a:ext>
            </a:extLst>
          </p:cNvPr>
          <p:cNvGrpSpPr/>
          <p:nvPr userDrawn="1"/>
        </p:nvGrpSpPr>
        <p:grpSpPr>
          <a:xfrm rot="10800000">
            <a:off x="0" y="407519"/>
            <a:ext cx="11919857" cy="528382"/>
            <a:chOff x="5102633" y="5458761"/>
            <a:chExt cx="11919857" cy="528382"/>
          </a:xfrm>
        </p:grpSpPr>
        <p:sp>
          <p:nvSpPr>
            <p:cNvPr id="8" name="Oval 7">
              <a:extLst>
                <a:ext uri="{FF2B5EF4-FFF2-40B4-BE49-F238E27FC236}">
                  <a16:creationId xmlns:a16="http://schemas.microsoft.com/office/drawing/2014/main" id="{08747F26-E042-425A-9979-677ED4985902}"/>
                </a:ext>
              </a:extLst>
            </p:cNvPr>
            <p:cNvSpPr/>
            <p:nvPr/>
          </p:nvSpPr>
          <p:spPr>
            <a:xfrm>
              <a:off x="5102633" y="5844779"/>
              <a:ext cx="153806" cy="142364"/>
            </a:xfrm>
            <a:prstGeom prst="ellipse">
              <a:avLst/>
            </a:prstGeom>
            <a:noFill/>
            <a:ln w="57150">
              <a:solidFill>
                <a:srgbClr val="135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E6F8585-2611-4B1D-A450-7ADFEEE77E5D}"/>
                </a:ext>
              </a:extLst>
            </p:cNvPr>
            <p:cNvSpPr/>
            <p:nvPr/>
          </p:nvSpPr>
          <p:spPr>
            <a:xfrm rot="16200000">
              <a:off x="5861287" y="4828717"/>
              <a:ext cx="457200" cy="1717287"/>
            </a:xfrm>
            <a:custGeom>
              <a:avLst/>
              <a:gdLst>
                <a:gd name="connsiteX0" fmla="*/ 0 w 457200"/>
                <a:gd name="connsiteY0" fmla="*/ 0 h 1717287"/>
                <a:gd name="connsiteX1" fmla="*/ 0 w 457200"/>
                <a:gd name="connsiteY1" fmla="*/ 1349297 h 1717287"/>
                <a:gd name="connsiteX2" fmla="*/ 457200 w 457200"/>
                <a:gd name="connsiteY2" fmla="*/ 1717287 h 1717287"/>
              </a:gdLst>
              <a:ahLst/>
              <a:cxnLst>
                <a:cxn ang="0">
                  <a:pos x="connsiteX0" y="connsiteY0"/>
                </a:cxn>
                <a:cxn ang="0">
                  <a:pos x="connsiteX1" y="connsiteY1"/>
                </a:cxn>
                <a:cxn ang="0">
                  <a:pos x="connsiteX2" y="connsiteY2"/>
                </a:cxn>
              </a:cxnLst>
              <a:rect l="l" t="t" r="r" b="b"/>
              <a:pathLst>
                <a:path w="457200" h="1717287">
                  <a:moveTo>
                    <a:pt x="0" y="0"/>
                  </a:moveTo>
                  <a:lnTo>
                    <a:pt x="0" y="1349297"/>
                  </a:lnTo>
                  <a:lnTo>
                    <a:pt x="457200" y="1717287"/>
                  </a:lnTo>
                </a:path>
              </a:pathLst>
            </a:custGeom>
            <a:noFill/>
            <a:ln w="57150">
              <a:solidFill>
                <a:srgbClr val="135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C503E79-D2A0-4797-A214-0B76ABF9B8F3}"/>
                </a:ext>
              </a:extLst>
            </p:cNvPr>
            <p:cNvCxnSpPr>
              <a:cxnSpLocks/>
            </p:cNvCxnSpPr>
            <p:nvPr/>
          </p:nvCxnSpPr>
          <p:spPr>
            <a:xfrm rot="10800000" flipH="1">
              <a:off x="6928575" y="5467830"/>
              <a:ext cx="10093915" cy="0"/>
            </a:xfrm>
            <a:prstGeom prst="line">
              <a:avLst/>
            </a:prstGeom>
            <a:ln w="57150">
              <a:solidFill>
                <a:srgbClr val="135E9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955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D33BD98-D538-4AD7-B4D1-9211E1161CF8}"/>
              </a:ext>
            </a:extLst>
          </p:cNvPr>
          <p:cNvSpPr>
            <a:spLocks noGrp="1"/>
          </p:cNvSpPr>
          <p:nvPr>
            <p:ph type="dt" sz="half" idx="10"/>
          </p:nvPr>
        </p:nvSpPr>
        <p:spPr/>
        <p:txBody>
          <a:bodyPr/>
          <a:lstStyle/>
          <a:p>
            <a:fld id="{0B6E43DE-7BEE-4FA5-8E0C-826FE067376C}" type="datetimeFigureOut">
              <a:rPr lang="en-US" smtClean="0"/>
              <a:t>01 - 10 - 2021</a:t>
            </a:fld>
            <a:endParaRPr lang="en-US"/>
          </a:p>
        </p:txBody>
      </p:sp>
      <p:sp>
        <p:nvSpPr>
          <p:cNvPr id="4" name="Footer Placeholder 3">
            <a:extLst>
              <a:ext uri="{FF2B5EF4-FFF2-40B4-BE49-F238E27FC236}">
                <a16:creationId xmlns:a16="http://schemas.microsoft.com/office/drawing/2014/main" id="{798BF735-A513-44AF-B389-B9FE30C1CB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764B97-7B25-4AE0-A800-C8AF23C9A2D4}"/>
              </a:ext>
            </a:extLst>
          </p:cNvPr>
          <p:cNvSpPr>
            <a:spLocks noGrp="1"/>
          </p:cNvSpPr>
          <p:nvPr>
            <p:ph type="sldNum" sz="quarter" idx="12"/>
          </p:nvPr>
        </p:nvSpPr>
        <p:spPr/>
        <p:txBody>
          <a:bodyPr/>
          <a:lstStyle/>
          <a:p>
            <a:fld id="{3A2A204D-4061-431C-AEEC-BC29D1B26FE2}" type="slidenum">
              <a:rPr lang="en-US" smtClean="0"/>
              <a:t>‹#›</a:t>
            </a:fld>
            <a:endParaRPr lang="en-US"/>
          </a:p>
        </p:txBody>
      </p:sp>
    </p:spTree>
    <p:extLst>
      <p:ext uri="{BB962C8B-B14F-4D97-AF65-F5344CB8AC3E}">
        <p14:creationId xmlns:p14="http://schemas.microsoft.com/office/powerpoint/2010/main" val="6843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383D8C-318A-48FA-B88A-E4C29A44D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298C0A-8C61-488A-A52D-8C822396C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9620B-0DE1-4326-B6B6-15100B1050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E43DE-7BEE-4FA5-8E0C-826FE067376C}" type="datetimeFigureOut">
              <a:rPr lang="en-US" smtClean="0"/>
              <a:t>01 - 10 - 2021</a:t>
            </a:fld>
            <a:endParaRPr lang="en-US"/>
          </a:p>
        </p:txBody>
      </p:sp>
      <p:sp>
        <p:nvSpPr>
          <p:cNvPr id="5" name="Footer Placeholder 4">
            <a:extLst>
              <a:ext uri="{FF2B5EF4-FFF2-40B4-BE49-F238E27FC236}">
                <a16:creationId xmlns:a16="http://schemas.microsoft.com/office/drawing/2014/main" id="{D3579DB3-D082-4BBC-A1AD-31CC4FD1D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E07DF3-496E-4857-9EDE-B8C1F2F04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A204D-4061-431C-AEEC-BC29D1B26FE2}" type="slidenum">
              <a:rPr lang="en-US" smtClean="0"/>
              <a:t>‹#›</a:t>
            </a:fld>
            <a:endParaRPr lang="en-US"/>
          </a:p>
        </p:txBody>
      </p:sp>
    </p:spTree>
    <p:extLst>
      <p:ext uri="{BB962C8B-B14F-4D97-AF65-F5344CB8AC3E}">
        <p14:creationId xmlns:p14="http://schemas.microsoft.com/office/powerpoint/2010/main" val="747309902"/>
      </p:ext>
    </p:extLst>
  </p:cSld>
  <p:clrMap bg1="lt1" tx1="dk1" bg2="lt2" tx2="dk2" accent1="accent1" accent2="accent2" accent3="accent3" accent4="accent4" accent5="accent5" accent6="accent6" hlink="hlink" folHlink="folHlink"/>
  <p:sldLayoutIdLst>
    <p:sldLayoutId id="2147483775" r:id="rId1"/>
    <p:sldLayoutId id="2147483777" r:id="rId2"/>
    <p:sldLayoutId id="2147483776" r:id="rId3"/>
    <p:sldLayoutId id="2147483778" r:id="rId4"/>
    <p:sldLayoutId id="2147483768" r:id="rId5"/>
    <p:sldLayoutId id="2147483764" r:id="rId6"/>
    <p:sldLayoutId id="2147483763" r:id="rId7"/>
    <p:sldLayoutId id="2147483773" r:id="rId8"/>
    <p:sldLayoutId id="2147483767" r:id="rId9"/>
    <p:sldLayoutId id="2147483774" r:id="rId10"/>
    <p:sldLayoutId id="2147483762" r:id="rId11"/>
    <p:sldLayoutId id="2147483765" r:id="rId12"/>
    <p:sldLayoutId id="2147483766" r:id="rId13"/>
    <p:sldLayoutId id="2147483769" r:id="rId14"/>
    <p:sldLayoutId id="2147483770" r:id="rId15"/>
    <p:sldLayoutId id="2147483771" r:id="rId16"/>
    <p:sldLayoutId id="21474837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image" Target="../media/image35.png"/><Relationship Id="rId3" Type="http://schemas.openxmlformats.org/officeDocument/2006/relationships/notesSlide" Target="../notesSlides/notesSlide26.xml"/><Relationship Id="rId7" Type="http://schemas.openxmlformats.org/officeDocument/2006/relationships/diagramQuickStyle" Target="../diagrams/quickStyle8.xml"/><Relationship Id="rId12" Type="http://schemas.openxmlformats.org/officeDocument/2006/relationships/image" Target="../media/image34.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diagramLayout" Target="../diagrams/layout8.xml"/><Relationship Id="rId11" Type="http://schemas.openxmlformats.org/officeDocument/2006/relationships/image" Target="../media/image23.png"/><Relationship Id="rId5" Type="http://schemas.openxmlformats.org/officeDocument/2006/relationships/diagramData" Target="../diagrams/data8.xml"/><Relationship Id="rId10" Type="http://schemas.openxmlformats.org/officeDocument/2006/relationships/image" Target="../media/image32.jpg"/><Relationship Id="rId4" Type="http://schemas.openxmlformats.org/officeDocument/2006/relationships/image" Target="../media/image33.jpg"/><Relationship Id="rId9" Type="http://schemas.microsoft.com/office/2007/relationships/diagramDrawing" Target="../diagrams/drawing8.xml"/></Relationships>
</file>

<file path=ppt/slides/_rels/slide10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3.png"/><Relationship Id="rId7" Type="http://schemas.openxmlformats.org/officeDocument/2006/relationships/diagramColors" Target="../diagrams/colors9.xml"/><Relationship Id="rId2" Type="http://schemas.openxmlformats.org/officeDocument/2006/relationships/image" Target="../media/image32.jpg"/><Relationship Id="rId1" Type="http://schemas.openxmlformats.org/officeDocument/2006/relationships/slideLayout" Target="../slideLayouts/slideLayout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37.jpg"/></Relationships>
</file>

<file path=ppt/slides/_rels/slide10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38.jpeg"/><Relationship Id="rId4" Type="http://schemas.openxmlformats.org/officeDocument/2006/relationships/image" Target="../media/image32.jpg"/></Relationships>
</file>

<file path=ppt/slides/_rels/slide10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jpe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2.svg"/></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3.png"/></Relationships>
</file>

<file path=ppt/slides/_rels/slide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bit.ly/CMdaunam" TargetMode="Externa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7" name="Google Shape;87;p15">
            <a:extLst>
              <a:ext uri="{FF2B5EF4-FFF2-40B4-BE49-F238E27FC236}">
                <a16:creationId xmlns:a16="http://schemas.microsoft.com/office/drawing/2014/main" id="{9A210B2C-BA5B-46AA-8F8A-CFFDB9BE4B4A}"/>
              </a:ext>
            </a:extLst>
          </p:cNvPr>
          <p:cNvSpPr txBox="1">
            <a:spLocks/>
          </p:cNvSpPr>
          <p:nvPr/>
        </p:nvSpPr>
        <p:spPr>
          <a:xfrm>
            <a:off x="0" y="1815476"/>
            <a:ext cx="12192000" cy="3143391"/>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4400" b="1">
                <a:solidFill>
                  <a:srgbClr val="E62601"/>
                </a:solidFill>
                <a:latin typeface="Source Sans Pro" panose="020B0503030403020204" pitchFamily="34" charset="0"/>
                <a:ea typeface="Source Sans Pro" panose="020B0503030403020204" pitchFamily="34" charset="0"/>
              </a:rPr>
              <a:t>HỘI NGHỊ</a:t>
            </a:r>
            <a:br>
              <a:rPr lang="en-US" sz="4400" b="1">
                <a:solidFill>
                  <a:srgbClr val="E62601"/>
                </a:solidFill>
                <a:latin typeface="Source Sans Pro" panose="020B0503030403020204" pitchFamily="34" charset="0"/>
                <a:ea typeface="Source Sans Pro" panose="020B0503030403020204" pitchFamily="34" charset="0"/>
              </a:rPr>
            </a:br>
            <a:r>
              <a:rPr lang="en-US" sz="4400" b="1">
                <a:solidFill>
                  <a:srgbClr val="E62601"/>
                </a:solidFill>
                <a:latin typeface="Source Sans Pro" panose="020B0503030403020204" pitchFamily="34" charset="0"/>
                <a:ea typeface="Source Sans Pro" panose="020B0503030403020204" pitchFamily="34" charset="0"/>
              </a:rPr>
              <a:t>TRIỂN KHAI NHIỆM VỤ CHUYÊN MÔN </a:t>
            </a:r>
            <a:br>
              <a:rPr lang="en-US" sz="4400" b="1">
                <a:solidFill>
                  <a:srgbClr val="E62601"/>
                </a:solidFill>
                <a:latin typeface="Source Sans Pro" panose="020B0503030403020204" pitchFamily="34" charset="0"/>
                <a:ea typeface="Source Sans Pro" panose="020B0503030403020204" pitchFamily="34" charset="0"/>
              </a:rPr>
            </a:br>
            <a:r>
              <a:rPr lang="en-US" sz="4400" b="1">
                <a:solidFill>
                  <a:srgbClr val="E62601"/>
                </a:solidFill>
                <a:latin typeface="Source Sans Pro" panose="020B0503030403020204" pitchFamily="34" charset="0"/>
                <a:ea typeface="Source Sans Pro" panose="020B0503030403020204" pitchFamily="34" charset="0"/>
              </a:rPr>
              <a:t>NĂM HỌC 2021 - 2022</a:t>
            </a:r>
            <a:br>
              <a:rPr lang="en-US" sz="4400" b="1">
                <a:solidFill>
                  <a:srgbClr val="F05768"/>
                </a:solidFill>
                <a:latin typeface="Source Sans Pro" panose="020B0503030403020204" pitchFamily="34" charset="0"/>
                <a:ea typeface="Source Sans Pro" panose="020B0503030403020204" pitchFamily="34" charset="0"/>
              </a:rPr>
            </a:br>
            <a:r>
              <a:rPr lang="en-US" sz="4400" b="1">
                <a:solidFill>
                  <a:srgbClr val="135E9D"/>
                </a:solidFill>
                <a:latin typeface="Source Sans Pro" panose="020B0503030403020204" pitchFamily="34" charset="0"/>
                <a:ea typeface="Source Sans Pro" panose="020B0503030403020204" pitchFamily="34" charset="0"/>
              </a:rPr>
              <a:t>MÔN TIN HỌC</a:t>
            </a:r>
          </a:p>
        </p:txBody>
      </p:sp>
      <p:sp>
        <p:nvSpPr>
          <p:cNvPr id="8" name="Google Shape;87;p15">
            <a:extLst>
              <a:ext uri="{FF2B5EF4-FFF2-40B4-BE49-F238E27FC236}">
                <a16:creationId xmlns:a16="http://schemas.microsoft.com/office/drawing/2014/main" id="{F3569D06-AD7F-4F89-8C91-6CF47688BBDF}"/>
              </a:ext>
            </a:extLst>
          </p:cNvPr>
          <p:cNvSpPr txBox="1">
            <a:spLocks/>
          </p:cNvSpPr>
          <p:nvPr/>
        </p:nvSpPr>
        <p:spPr>
          <a:xfrm>
            <a:off x="999690" y="321427"/>
            <a:ext cx="4835440" cy="1149281"/>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000" b="1">
                <a:solidFill>
                  <a:srgbClr val="2F3848"/>
                </a:solidFill>
                <a:latin typeface="Source Sans Pro" panose="020B0503030403020204" pitchFamily="34" charset="0"/>
                <a:ea typeface="Source Sans Pro" panose="020B0503030403020204" pitchFamily="34" charset="0"/>
              </a:rPr>
              <a:t>SỞ GIÁO DỤC VÀ ĐÀO TẠO</a:t>
            </a:r>
          </a:p>
          <a:p>
            <a:pPr algn="ctr"/>
            <a:r>
              <a:rPr lang="en-US" sz="2000" b="1">
                <a:solidFill>
                  <a:srgbClr val="2F3848"/>
                </a:solidFill>
                <a:latin typeface="Source Sans Pro" panose="020B0503030403020204" pitchFamily="34" charset="0"/>
                <a:ea typeface="Source Sans Pro" panose="020B0503030403020204" pitchFamily="34" charset="0"/>
              </a:rPr>
              <a:t>THÀNH PHỐ HỒ CHÍ MINH</a:t>
            </a:r>
          </a:p>
        </p:txBody>
      </p:sp>
      <p:sp>
        <p:nvSpPr>
          <p:cNvPr id="9" name="Google Shape;87;p15">
            <a:extLst>
              <a:ext uri="{FF2B5EF4-FFF2-40B4-BE49-F238E27FC236}">
                <a16:creationId xmlns:a16="http://schemas.microsoft.com/office/drawing/2014/main" id="{2EF20853-CEDD-4CA2-AF37-D0E7A0CD9F3C}"/>
              </a:ext>
            </a:extLst>
          </p:cNvPr>
          <p:cNvSpPr txBox="1">
            <a:spLocks/>
          </p:cNvSpPr>
          <p:nvPr/>
        </p:nvSpPr>
        <p:spPr>
          <a:xfrm>
            <a:off x="1511301" y="984049"/>
            <a:ext cx="3869592" cy="55586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b="1">
                <a:solidFill>
                  <a:srgbClr val="2F3848"/>
                </a:solidFill>
                <a:latin typeface="Source Sans Pro" panose="020B0503030403020204" pitchFamily="34" charset="0"/>
                <a:ea typeface="Source Sans Pro" panose="020B0503030403020204" pitchFamily="34" charset="0"/>
              </a:rPr>
              <a:t>PHÒNG GIÁO DỤC TRUNG HỌC</a:t>
            </a:r>
          </a:p>
        </p:txBody>
      </p:sp>
      <p:pic>
        <p:nvPicPr>
          <p:cNvPr id="5" name="Picture 4" descr="A close up of a sign&#10;&#10;Description automatically generated">
            <a:extLst>
              <a:ext uri="{FF2B5EF4-FFF2-40B4-BE49-F238E27FC236}">
                <a16:creationId xmlns:a16="http://schemas.microsoft.com/office/drawing/2014/main" id="{A772BA05-B3E7-4366-981B-4467E38590DC}"/>
              </a:ext>
            </a:extLst>
          </p:cNvPr>
          <p:cNvPicPr>
            <a:picLocks noChangeAspect="1"/>
          </p:cNvPicPr>
          <p:nvPr/>
        </p:nvPicPr>
        <p:blipFill>
          <a:blip r:embed="rId3"/>
          <a:stretch>
            <a:fillRect/>
          </a:stretch>
        </p:blipFill>
        <p:spPr>
          <a:xfrm>
            <a:off x="323691" y="202676"/>
            <a:ext cx="1351999" cy="1386785"/>
          </a:xfrm>
          <a:prstGeom prst="rect">
            <a:avLst/>
          </a:prstGeom>
        </p:spPr>
      </p:pic>
      <p:sp>
        <p:nvSpPr>
          <p:cNvPr id="2" name="Google Shape;87;p15">
            <a:extLst>
              <a:ext uri="{FF2B5EF4-FFF2-40B4-BE49-F238E27FC236}">
                <a16:creationId xmlns:a16="http://schemas.microsoft.com/office/drawing/2014/main" id="{4AE3C968-6581-4A41-B9AB-30CA6B3E7138}"/>
              </a:ext>
            </a:extLst>
          </p:cNvPr>
          <p:cNvSpPr txBox="1">
            <a:spLocks/>
          </p:cNvSpPr>
          <p:nvPr/>
        </p:nvSpPr>
        <p:spPr>
          <a:xfrm>
            <a:off x="0" y="4589088"/>
            <a:ext cx="12191999" cy="525462"/>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200">
                <a:solidFill>
                  <a:srgbClr val="2F3848"/>
                </a:solidFill>
                <a:latin typeface="Source Sans Pro"/>
                <a:ea typeface="Source Sans Pro"/>
              </a:rPr>
              <a:t>Thành </a:t>
            </a:r>
            <a:r>
              <a:rPr lang="en-US" sz="2200" err="1">
                <a:solidFill>
                  <a:srgbClr val="2F3848"/>
                </a:solidFill>
                <a:latin typeface="Source Sans Pro"/>
                <a:ea typeface="Source Sans Pro"/>
              </a:rPr>
              <a:t>phố</a:t>
            </a:r>
            <a:r>
              <a:rPr lang="en-US" sz="2200">
                <a:solidFill>
                  <a:srgbClr val="2F3848"/>
                </a:solidFill>
                <a:latin typeface="Source Sans Pro"/>
                <a:ea typeface="Source Sans Pro"/>
              </a:rPr>
              <a:t> </a:t>
            </a:r>
            <a:r>
              <a:rPr lang="en-US" sz="2200" err="1">
                <a:solidFill>
                  <a:srgbClr val="2F3848"/>
                </a:solidFill>
                <a:latin typeface="Source Sans Pro"/>
                <a:ea typeface="Source Sans Pro"/>
              </a:rPr>
              <a:t>Hồ</a:t>
            </a:r>
            <a:r>
              <a:rPr lang="en-US" sz="2200">
                <a:solidFill>
                  <a:srgbClr val="2F3848"/>
                </a:solidFill>
                <a:latin typeface="Source Sans Pro"/>
                <a:ea typeface="Source Sans Pro"/>
              </a:rPr>
              <a:t> Chí Minh, ngày 28 tháng 9 </a:t>
            </a:r>
            <a:r>
              <a:rPr lang="en-US" sz="2200" err="1">
                <a:solidFill>
                  <a:srgbClr val="2F3848"/>
                </a:solidFill>
                <a:latin typeface="Source Sans Pro"/>
                <a:ea typeface="Source Sans Pro"/>
              </a:rPr>
              <a:t>năm</a:t>
            </a:r>
            <a:r>
              <a:rPr lang="en-US" sz="2200">
                <a:solidFill>
                  <a:srgbClr val="2F3848"/>
                </a:solidFill>
                <a:latin typeface="Source Sans Pro"/>
                <a:ea typeface="Source Sans Pro"/>
              </a:rPr>
              <a:t> 2021</a:t>
            </a:r>
          </a:p>
        </p:txBody>
      </p:sp>
      <p:sp>
        <p:nvSpPr>
          <p:cNvPr id="10" name="Google Shape;87;p15">
            <a:extLst>
              <a:ext uri="{FF2B5EF4-FFF2-40B4-BE49-F238E27FC236}">
                <a16:creationId xmlns:a16="http://schemas.microsoft.com/office/drawing/2014/main" id="{BE1DDD7B-A4B8-4186-95F9-F697C37B1485}"/>
              </a:ext>
            </a:extLst>
          </p:cNvPr>
          <p:cNvSpPr txBox="1">
            <a:spLocks/>
          </p:cNvSpPr>
          <p:nvPr/>
        </p:nvSpPr>
        <p:spPr>
          <a:xfrm>
            <a:off x="439607" y="5303634"/>
            <a:ext cx="6865433" cy="1351689"/>
          </a:xfrm>
          <a:prstGeom prst="rect">
            <a:avLst/>
          </a:prstGeom>
          <a:ln>
            <a:solidFill>
              <a:schemeClr val="accent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00">
                <a:solidFill>
                  <a:srgbClr val="0070C0"/>
                </a:solidFill>
                <a:latin typeface="Source Sans Pro" panose="020B0503030403020204" pitchFamily="34" charset="0"/>
                <a:ea typeface="Source Sans Pro" panose="020B0503030403020204" pitchFamily="34" charset="0"/>
              </a:rPr>
              <a:t>Để sử dụng bài trình chiếu hiệu quả, Thầy/Cô cần trao đổi thêm với TTCM đã dự trao đổi trực tuyến.</a:t>
            </a:r>
            <a:br>
              <a:rPr lang="en-US" sz="2400">
                <a:solidFill>
                  <a:srgbClr val="0070C0"/>
                </a:solidFill>
                <a:latin typeface="Source Sans Pro" panose="020B0503030403020204" pitchFamily="34" charset="0"/>
                <a:ea typeface="Source Sans Pro" panose="020B0503030403020204" pitchFamily="34" charset="0"/>
              </a:rPr>
            </a:br>
            <a:r>
              <a:rPr lang="en-US" sz="2400">
                <a:solidFill>
                  <a:srgbClr val="0070C0"/>
                </a:solidFill>
                <a:latin typeface="Source Sans Pro" panose="020B0503030403020204" pitchFamily="34" charset="0"/>
                <a:ea typeface="Source Sans Pro" panose="020B0503030403020204" pitchFamily="34" charset="0"/>
              </a:rPr>
              <a:t>* Ngày 01/10 có thay đổi nội dung slide 91 </a:t>
            </a:r>
            <a:endParaRPr lang="en-US" sz="3200" dirty="0">
              <a:solidFill>
                <a:srgbClr val="0070C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69459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15BCDD-AD0C-4094-933A-4CC6AB0B1F95}"/>
              </a:ext>
            </a:extLst>
          </p:cNvPr>
          <p:cNvSpPr>
            <a:spLocks noGrp="1"/>
          </p:cNvSpPr>
          <p:nvPr>
            <p:ph type="title"/>
          </p:nvPr>
        </p:nvSpPr>
        <p:spPr/>
        <p:txBody>
          <a:bodyPr/>
          <a:lstStyle/>
          <a:p>
            <a:r>
              <a:rPr lang="en-US"/>
              <a:t>NÂNG CAO NĂNG LỰC ĐỘI NGŨ GIÁO VIÊN</a:t>
            </a:r>
          </a:p>
        </p:txBody>
      </p:sp>
      <p:sp>
        <p:nvSpPr>
          <p:cNvPr id="7" name="Content Placeholder 6">
            <a:extLst>
              <a:ext uri="{FF2B5EF4-FFF2-40B4-BE49-F238E27FC236}">
                <a16:creationId xmlns:a16="http://schemas.microsoft.com/office/drawing/2014/main" id="{1EB410B7-5A5D-4E89-BCF9-3C41465FE6EA}"/>
              </a:ext>
            </a:extLst>
          </p:cNvPr>
          <p:cNvSpPr>
            <a:spLocks noGrp="1"/>
          </p:cNvSpPr>
          <p:nvPr>
            <p:ph idx="1"/>
          </p:nvPr>
        </p:nvSpPr>
        <p:spPr>
          <a:xfrm>
            <a:off x="272143" y="1253330"/>
            <a:ext cx="11669486" cy="5495813"/>
          </a:xfrm>
        </p:spPr>
        <p:txBody>
          <a:bodyPr>
            <a:normAutofit/>
          </a:bodyPr>
          <a:lstStyle/>
          <a:p>
            <a:pPr marL="0" indent="0">
              <a:buNone/>
            </a:pPr>
            <a:r>
              <a:rPr lang="vi-VN" sz="2400" b="0">
                <a:solidFill>
                  <a:schemeClr val="accent2">
                    <a:lumMod val="75000"/>
                  </a:schemeClr>
                </a:solidFill>
              </a:rPr>
              <a:t>Mỗi giáo viên </a:t>
            </a:r>
            <a:r>
              <a:rPr lang="vi-VN" sz="2400" b="0"/>
              <a:t>phải tham gia và hoàn thành việc bồi dưỡng các mô-đun thực hiện CT GDPT 2018 theo tiến độ Bộ GDĐT triển khai.</a:t>
            </a:r>
            <a:endParaRPr lang="en-US" sz="2400" b="0"/>
          </a:p>
          <a:p>
            <a:pPr marL="0" indent="0">
              <a:spcBef>
                <a:spcPts val="1800"/>
              </a:spcBef>
              <a:buNone/>
            </a:pPr>
            <a:r>
              <a:rPr lang="vi-VN" sz="2000"/>
              <a:t>Mô đun 4:</a:t>
            </a:r>
            <a:r>
              <a:rPr lang="en-US" sz="2000"/>
              <a:t> </a:t>
            </a:r>
            <a:r>
              <a:rPr lang="vi-VN" sz="2000"/>
              <a:t>Xây dựng kế hoạch dạy học và giáo dục theo hướng phát triển phẩm chất, năng lực học sinh.</a:t>
            </a:r>
          </a:p>
          <a:p>
            <a:pPr marL="0" indent="0">
              <a:buNone/>
            </a:pPr>
            <a:r>
              <a:rPr lang="vi-VN" sz="2000" b="0"/>
              <a:t>1. Những vấn đề chung về xây dựng kế hoạch dạy học và giáo dục theo hướng phát triển phẩm chất, năng lực học sinh ở trường;</a:t>
            </a:r>
          </a:p>
          <a:p>
            <a:pPr marL="0" indent="0">
              <a:buNone/>
            </a:pPr>
            <a:r>
              <a:rPr lang="vi-VN" sz="2000" b="0"/>
              <a:t>2. Xây dựng kế hoạch dạy học và giáo dục cá nhân trong năm học;</a:t>
            </a:r>
          </a:p>
          <a:p>
            <a:pPr marL="0" indent="0">
              <a:buNone/>
            </a:pPr>
            <a:r>
              <a:rPr lang="vi-VN" sz="2000" b="0"/>
              <a:t>3. Phân tích và phát triển được chương trình môn học, hoạt động giáo dục trong trường.</a:t>
            </a:r>
          </a:p>
          <a:p>
            <a:pPr marL="4800600" indent="0">
              <a:spcBef>
                <a:spcPts val="1800"/>
              </a:spcBef>
              <a:buNone/>
            </a:pPr>
            <a:r>
              <a:rPr lang="vi-VN" sz="1800" i="1"/>
              <a:t>GVCC đã và đang tham gia tập huấn M</a:t>
            </a:r>
            <a:r>
              <a:rPr lang="en-US" sz="1800" i="1"/>
              <a:t>ô đun </a:t>
            </a:r>
            <a:r>
              <a:rPr lang="vi-VN" sz="1800" i="1"/>
              <a:t>4:</a:t>
            </a:r>
            <a:endParaRPr lang="en-US" sz="1800" i="1"/>
          </a:p>
          <a:p>
            <a:pPr marL="4800600" indent="0">
              <a:buNone/>
            </a:pPr>
            <a:r>
              <a:rPr lang="vi-VN" sz="1800" b="0" i="1"/>
              <a:t>- 7 ngày tự học: (27/09 - 03/10/2021)</a:t>
            </a:r>
          </a:p>
          <a:p>
            <a:pPr marL="4800600" indent="0">
              <a:buNone/>
            </a:pPr>
            <a:r>
              <a:rPr lang="vi-VN" sz="1800" b="0" i="1"/>
              <a:t>- 2 ngày qua lớp học ảo với GVSPCC: (04/10 - 05/10/2021)</a:t>
            </a:r>
          </a:p>
          <a:p>
            <a:pPr marL="4800600" indent="0">
              <a:buNone/>
            </a:pPr>
            <a:r>
              <a:rPr lang="vi-VN" sz="1800" b="0" i="1"/>
              <a:t>- 7 ngày tự học, làm bài kiểm tra: (06/10 - 12/10/2021)</a:t>
            </a:r>
          </a:p>
          <a:p>
            <a:endParaRPr lang="en-US" sz="2400" b="0"/>
          </a:p>
        </p:txBody>
      </p:sp>
      <p:sp>
        <p:nvSpPr>
          <p:cNvPr id="8" name="Rectangle 7">
            <a:extLst>
              <a:ext uri="{FF2B5EF4-FFF2-40B4-BE49-F238E27FC236}">
                <a16:creationId xmlns:a16="http://schemas.microsoft.com/office/drawing/2014/main" id="{AD815DAA-5214-4393-954A-B333CCCC5B83}"/>
              </a:ext>
            </a:extLst>
          </p:cNvPr>
          <p:cNvSpPr/>
          <p:nvPr/>
        </p:nvSpPr>
        <p:spPr>
          <a:xfrm flipH="1">
            <a:off x="152399" y="2100944"/>
            <a:ext cx="11887197" cy="4648200"/>
          </a:xfrm>
          <a:prstGeom prst="rect">
            <a:avLst/>
          </a:prstGeom>
          <a:noFill/>
          <a:ln>
            <a:solidFill>
              <a:schemeClr val="accent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7338" rIns="91440" bIns="37338" numCol="1" spcCol="1270" anchor="b" anchorCtr="0">
            <a:noAutofit/>
          </a:bodyPr>
          <a:lstStyle/>
          <a:p>
            <a:pPr marL="0" lvl="0" indent="0" algn="ctr" defTabSz="1244600">
              <a:lnSpc>
                <a:spcPct val="90000"/>
              </a:lnSpc>
              <a:spcBef>
                <a:spcPct val="0"/>
              </a:spcBef>
              <a:spcAft>
                <a:spcPct val="35000"/>
              </a:spcAft>
              <a:buNone/>
            </a:pPr>
            <a:r>
              <a:rPr lang="en-US" sz="2000" kern="1200">
                <a:solidFill>
                  <a:srgbClr val="C00000"/>
                </a:solidFill>
                <a:latin typeface="Arial" panose="020B0604020202020204" pitchFamily="34" charset="0"/>
                <a:cs typeface="Arial" panose="020B0604020202020204" pitchFamily="34" charset="0"/>
              </a:rPr>
              <a:t>Phòng Tổ chức cán bộ (thông báo, ra Quyết định, báo cáo,..) + Phòng GD Trung học (chuyên môn)</a:t>
            </a:r>
          </a:p>
        </p:txBody>
      </p:sp>
    </p:spTree>
    <p:extLst>
      <p:ext uri="{BB962C8B-B14F-4D97-AF65-F5344CB8AC3E}">
        <p14:creationId xmlns:p14="http://schemas.microsoft.com/office/powerpoint/2010/main" val="325499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8" name="Isosceles Triangle 2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Graphical user interface&#10;&#10;Description automatically generated">
            <a:extLst>
              <a:ext uri="{FF2B5EF4-FFF2-40B4-BE49-F238E27FC236}">
                <a16:creationId xmlns:a16="http://schemas.microsoft.com/office/drawing/2014/main" id="{4C74B2C6-5557-4701-920E-D232A9FE920F}"/>
              </a:ext>
            </a:extLst>
          </p:cNvPr>
          <p:cNvPicPr>
            <a:picLocks noChangeAspect="1"/>
          </p:cNvPicPr>
          <p:nvPr/>
        </p:nvPicPr>
        <p:blipFill rotWithShape="1">
          <a:blip r:embed="rId4">
            <a:extLst>
              <a:ext uri="{28A0092B-C50C-407E-A947-70E740481C1C}">
                <a14:useLocalDpi xmlns:a14="http://schemas.microsoft.com/office/drawing/2010/main" val="0"/>
              </a:ext>
            </a:extLst>
          </a:blip>
          <a:srcRect l="11971" t="4259" r="12621" b="8017"/>
          <a:stretch/>
        </p:blipFill>
        <p:spPr>
          <a:xfrm>
            <a:off x="0" y="27435"/>
            <a:ext cx="4731235" cy="4361892"/>
          </a:xfrm>
          <a:prstGeom prst="rect">
            <a:avLst/>
          </a:prstGeom>
        </p:spPr>
      </p:pic>
      <p:grpSp>
        <p:nvGrpSpPr>
          <p:cNvPr id="31" name="Group 3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2" name="Rectangle 3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Diagram 4">
            <a:extLst>
              <a:ext uri="{FF2B5EF4-FFF2-40B4-BE49-F238E27FC236}">
                <a16:creationId xmlns:a16="http://schemas.microsoft.com/office/drawing/2014/main" id="{C1BFEF4F-E111-4893-932C-5955387A4436}"/>
              </a:ext>
            </a:extLst>
          </p:cNvPr>
          <p:cNvGraphicFramePr/>
          <p:nvPr/>
        </p:nvGraphicFramePr>
        <p:xfrm>
          <a:off x="1014060" y="4060181"/>
          <a:ext cx="11177940" cy="6973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Graphical user interface, application, website&#10;&#10;Description automatically generated">
            <a:extLst>
              <a:ext uri="{FF2B5EF4-FFF2-40B4-BE49-F238E27FC236}">
                <a16:creationId xmlns:a16="http://schemas.microsoft.com/office/drawing/2014/main" id="{22FAF2AF-80D4-407D-B8E4-1E24588F3460}"/>
              </a:ext>
            </a:extLst>
          </p:cNvPr>
          <p:cNvPicPr>
            <a:picLocks noChangeAspect="1"/>
          </p:cNvPicPr>
          <p:nvPr/>
        </p:nvPicPr>
        <p:blipFill rotWithShape="1">
          <a:blip r:embed="rId10">
            <a:extLst>
              <a:ext uri="{28A0092B-C50C-407E-A947-70E740481C1C}">
                <a14:useLocalDpi xmlns:a14="http://schemas.microsoft.com/office/drawing/2010/main" val="0"/>
              </a:ext>
            </a:extLst>
          </a:blip>
          <a:srcRect l="5872" r="6428"/>
          <a:stretch/>
        </p:blipFill>
        <p:spPr>
          <a:xfrm>
            <a:off x="6278070" y="2367643"/>
            <a:ext cx="2638876" cy="1692537"/>
          </a:xfrm>
          <a:prstGeom prst="rect">
            <a:avLst/>
          </a:prstGeom>
        </p:spPr>
      </p:pic>
      <p:pic>
        <p:nvPicPr>
          <p:cNvPr id="21" name="Picture 20" descr="Graphical user interface&#10;&#10;Description automatically generated">
            <a:extLst>
              <a:ext uri="{FF2B5EF4-FFF2-40B4-BE49-F238E27FC236}">
                <a16:creationId xmlns:a16="http://schemas.microsoft.com/office/drawing/2014/main" id="{EC240BB4-4F49-4440-8013-6A8BD095BF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86877" y="5669060"/>
            <a:ext cx="1656611" cy="1213371"/>
          </a:xfrm>
          <a:prstGeom prst="rect">
            <a:avLst/>
          </a:prstGeom>
        </p:spPr>
      </p:pic>
      <p:pic>
        <p:nvPicPr>
          <p:cNvPr id="1030" name="Picture 6" descr="Mrs. de Nicolo - West Haven High School">
            <a:extLst>
              <a:ext uri="{FF2B5EF4-FFF2-40B4-BE49-F238E27FC236}">
                <a16:creationId xmlns:a16="http://schemas.microsoft.com/office/drawing/2014/main" id="{0A537214-906A-4D8D-A6B7-C995083EDF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7669" y="5475233"/>
            <a:ext cx="1404524" cy="15423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Student Clipart Transparent, Download Free Student Clipart Transparent  png images, Free ClipArts on Clipart Library">
            <a:extLst>
              <a:ext uri="{FF2B5EF4-FFF2-40B4-BE49-F238E27FC236}">
                <a16:creationId xmlns:a16="http://schemas.microsoft.com/office/drawing/2014/main" id="{FA42085F-58BD-4A95-A812-74CF727722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21230" y="4796408"/>
            <a:ext cx="1142713" cy="10802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DFEA03-1E20-4868-8D9C-5DB5CED51E14}"/>
              </a:ext>
            </a:extLst>
          </p:cNvPr>
          <p:cNvSpPr txBox="1"/>
          <p:nvPr/>
        </p:nvSpPr>
        <p:spPr>
          <a:xfrm>
            <a:off x="2842103" y="68628"/>
            <a:ext cx="7401385" cy="1477328"/>
          </a:xfrm>
          <a:prstGeom prst="rect">
            <a:avLst/>
          </a:prstGeom>
          <a:noFill/>
        </p:spPr>
        <p:txBody>
          <a:bodyPr wrap="none" rtlCol="0">
            <a:spAutoFit/>
          </a:bodyPr>
          <a:lstStyle/>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L</a:t>
            </a:r>
            <a:r>
              <a:rPr lang="vi-VN" sz="1800" dirty="0">
                <a:effectLst/>
                <a:latin typeface="Arial" panose="020B0604020202020204" pitchFamily="34" charset="0"/>
                <a:ea typeface="Calibri" panose="020F0502020204030204" pitchFamily="34" charset="0"/>
                <a:cs typeface="Arial" panose="020B0604020202020204" pitchFamily="34" charset="0"/>
              </a:rPr>
              <a:t>inh hoạt lựa chọn hình thức tổ chức phù hợp với đơn vị của mình</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X</a:t>
            </a:r>
            <a:r>
              <a:rPr lang="vi-VN" sz="1800" dirty="0">
                <a:effectLst/>
                <a:latin typeface="Arial" panose="020B0604020202020204" pitchFamily="34" charset="0"/>
                <a:ea typeface="Calibri" panose="020F0502020204030204" pitchFamily="34" charset="0"/>
                <a:cs typeface="Arial" panose="020B0604020202020204" pitchFamily="34" charset="0"/>
              </a:rPr>
              <a:t>ây dựng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kế</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hoạch</a:t>
            </a:r>
            <a:r>
              <a:rPr lang="vi-VN" sz="1800" dirty="0">
                <a:effectLst/>
                <a:latin typeface="Arial" panose="020B0604020202020204" pitchFamily="34" charset="0"/>
                <a:ea typeface="Calibri" panose="020F0502020204030204" pitchFamily="34" charset="0"/>
                <a:cs typeface="Arial" panose="020B0604020202020204" pitchFamily="34" charset="0"/>
              </a:rPr>
              <a:t> sáng tạo, lựa chọn các nội dung trọng tâm</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vi-VN"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B</a:t>
            </a:r>
            <a:r>
              <a:rPr lang="vi-VN" sz="1800" dirty="0">
                <a:effectLst/>
                <a:latin typeface="Arial" panose="020B0604020202020204" pitchFamily="34" charset="0"/>
                <a:ea typeface="Calibri" panose="020F0502020204030204" pitchFamily="34" charset="0"/>
                <a:cs typeface="Arial" panose="020B0604020202020204" pitchFamily="34" charset="0"/>
              </a:rPr>
              <a:t>ố trí các khung giờ dạy và học trực tuyến phù hợp</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vi-VN"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T</a:t>
            </a:r>
            <a:r>
              <a:rPr lang="vi-VN" sz="1800" dirty="0">
                <a:effectLst/>
                <a:latin typeface="Arial" panose="020B0604020202020204" pitchFamily="34" charset="0"/>
                <a:ea typeface="Calibri" panose="020F0502020204030204" pitchFamily="34" charset="0"/>
                <a:cs typeface="Arial" panose="020B0604020202020204" pitchFamily="34" charset="0"/>
              </a:rPr>
              <a:t>ối ưu hóa thời gian tổ chức dạy và học trực tuyến</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n-US" dirty="0" err="1">
                <a:latin typeface="Arial" panose="020B0604020202020204" pitchFamily="34" charset="0"/>
                <a:ea typeface="Calibri" panose="020F0502020204030204" pitchFamily="34" charset="0"/>
                <a:cs typeface="Arial" panose="020B0604020202020204" pitchFamily="34" charset="0"/>
              </a:rPr>
              <a:t>Có</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giải</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pháp</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để</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tất</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cả</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học</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sinh</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có</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cơ</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hội</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học</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tập</a:t>
            </a:r>
            <a:r>
              <a:rPr lang="en-US" dirty="0">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B87B511-9089-47C5-A832-334B1B027D6D}"/>
              </a:ext>
            </a:extLst>
          </p:cNvPr>
          <p:cNvSpPr txBox="1"/>
          <p:nvPr/>
        </p:nvSpPr>
        <p:spPr>
          <a:xfrm>
            <a:off x="3854841" y="2694919"/>
            <a:ext cx="1649811"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latin typeface="Arial" panose="020B0604020202020204" pitchFamily="34" charset="0"/>
                <a:ea typeface="Calibri" panose="020F0502020204030204" pitchFamily="34" charset="0"/>
                <a:cs typeface="Arial" panose="020B0604020202020204" pitchFamily="34" charset="0"/>
              </a:rPr>
              <a:t>Tạo</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lập</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dirty="0" err="1">
                <a:effectLst/>
                <a:latin typeface="Arial" panose="020B0604020202020204" pitchFamily="34" charset="0"/>
                <a:ea typeface="Calibri" panose="020F0502020204030204" pitchFamily="34" charset="0"/>
                <a:cs typeface="Arial" panose="020B0604020202020204" pitchFamily="34" charset="0"/>
              </a:rPr>
              <a:t>Hướng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dẫn</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770633844"/>
      </p:ext>
    </p:extLst>
  </p:cSld>
  <p:clrMapOvr>
    <a:masterClrMapping/>
  </p:clrMapOvr>
  <mc:AlternateContent xmlns:mc="http://schemas.openxmlformats.org/markup-compatibility/2006" xmlns:p14="http://schemas.microsoft.com/office/powerpoint/2010/main">
    <mc:Choice Requires="p14">
      <p:transition spd="slow" p14:dur="2000" advTm="351115"/>
    </mc:Choice>
    <mc:Fallback xmlns="">
      <p:transition spd="slow" advTm="3511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4063326-02C8-41F9-AC4B-E2D8EB1DFB1E}"/>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graphicEl>
                                              <a:dgm id="{9FE4AA6C-C85A-4C6C-8C2D-D00632C472F4}"/>
                                            </p:graphic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2BA299DF-57AE-46EE-8EF6-26E16823F876}"/>
                                            </p:graphic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5AD61D2B-21AC-4A8D-9F34-8DE779ACCAE6}"/>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1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19A2CAF-F08E-456D-A6E2-4D6DDC454A02}"/>
              </a:ext>
            </a:extLst>
          </p:cNvPr>
          <p:cNvSpPr txBox="1">
            <a:spLocks/>
          </p:cNvSpPr>
          <p:nvPr/>
        </p:nvSpPr>
        <p:spPr>
          <a:xfrm>
            <a:off x="0" y="367990"/>
            <a:ext cx="12191999" cy="558843"/>
          </a:xfrm>
          <a:prstGeom prst="rect">
            <a:avLst/>
          </a:prstGeom>
          <a:solidFill>
            <a:schemeClr val="accent4">
              <a:lumMod val="60000"/>
              <a:lumOff val="40000"/>
            </a:schemeClr>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a:solidFill>
                  <a:srgbClr val="FFD966"/>
                </a:solidFill>
                <a:latin typeface="Arial" panose="020B0604020202020204" pitchFamily="34" charset="0"/>
                <a:cs typeface="Arial" panose="020B0604020202020204" pitchFamily="34" charset="0"/>
              </a:rPr>
              <a:t>Giáo</a:t>
            </a:r>
            <a:r>
              <a:rPr lang="en-US" sz="2400" b="1" dirty="0">
                <a:solidFill>
                  <a:srgbClr val="FFD966"/>
                </a:solidFill>
                <a:latin typeface="Arial" panose="020B0604020202020204" pitchFamily="34" charset="0"/>
                <a:cs typeface="Arial" panose="020B0604020202020204" pitchFamily="34" charset="0"/>
              </a:rPr>
              <a:t> </a:t>
            </a:r>
            <a:r>
              <a:rPr lang="en-US" sz="2400" b="1" dirty="0" err="1">
                <a:solidFill>
                  <a:srgbClr val="FFD966"/>
                </a:solidFill>
                <a:latin typeface="Arial" panose="020B0604020202020204" pitchFamily="34" charset="0"/>
                <a:cs typeface="Arial" panose="020B0604020202020204" pitchFamily="34" charset="0"/>
              </a:rPr>
              <a:t>viên</a:t>
            </a:r>
            <a:r>
              <a:rPr lang="en-US" sz="2800" b="1" dirty="0">
                <a:solidFill>
                  <a:srgbClr val="C00000"/>
                </a:solidFill>
                <a:latin typeface="Arial" panose="020B0604020202020204" pitchFamily="34" charset="0"/>
                <a:cs typeface="Arial" panose="020B0604020202020204" pitchFamily="34" charset="0"/>
              </a:rPr>
              <a:t>			CHỨC NĂNG CẦN CÓ			</a:t>
            </a:r>
            <a:r>
              <a:rPr lang="en-US" sz="2400" b="1" dirty="0" err="1">
                <a:solidFill>
                  <a:srgbClr val="FFD966"/>
                </a:solidFill>
                <a:latin typeface="Arial" panose="020B0604020202020204" pitchFamily="34" charset="0"/>
                <a:cs typeface="Arial" panose="020B0604020202020204" pitchFamily="34" charset="0"/>
              </a:rPr>
              <a:t>Học</a:t>
            </a:r>
            <a:r>
              <a:rPr lang="en-US" sz="2400" b="1" dirty="0">
                <a:solidFill>
                  <a:srgbClr val="FFD966"/>
                </a:solidFill>
                <a:latin typeface="Arial" panose="020B0604020202020204" pitchFamily="34" charset="0"/>
                <a:cs typeface="Arial" panose="020B0604020202020204" pitchFamily="34" charset="0"/>
              </a:rPr>
              <a:t> </a:t>
            </a:r>
            <a:r>
              <a:rPr lang="en-US" sz="2400" b="1" dirty="0" err="1">
                <a:solidFill>
                  <a:srgbClr val="FFD966"/>
                </a:solidFill>
                <a:latin typeface="Arial" panose="020B0604020202020204" pitchFamily="34" charset="0"/>
                <a:cs typeface="Arial" panose="020B0604020202020204" pitchFamily="34" charset="0"/>
              </a:rPr>
              <a:t>sinh</a:t>
            </a:r>
            <a:endParaRPr lang="en-US" sz="2800" b="1" dirty="0">
              <a:solidFill>
                <a:srgbClr val="FFD966"/>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338866CD-C490-473B-AF97-8EBBB18A3933}"/>
              </a:ext>
            </a:extLst>
          </p:cNvPr>
          <p:cNvSpPr/>
          <p:nvPr/>
        </p:nvSpPr>
        <p:spPr>
          <a:xfrm>
            <a:off x="2465542" y="89208"/>
            <a:ext cx="1133592" cy="1133592"/>
          </a:xfrm>
          <a:prstGeom prst="ellipse">
            <a:avLst/>
          </a:prstGeom>
          <a:blipFill dpi="0" rotWithShape="1">
            <a:blip r:embed="rId2">
              <a:extLst>
                <a:ext uri="{28A0092B-C50C-407E-A947-70E740481C1C}">
                  <a14:useLocalDpi xmlns:a14="http://schemas.microsoft.com/office/drawing/2010/main" val="0"/>
                </a:ext>
              </a:extLst>
            </a:blip>
            <a:srcRect/>
            <a:stretch>
              <a:fillRect l="-40615" t="-2586" r="-66283" b="-13792"/>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D9EF17A-0889-4176-8C4D-AC3C38D1D372}"/>
              </a:ext>
            </a:extLst>
          </p:cNvPr>
          <p:cNvSpPr/>
          <p:nvPr/>
        </p:nvSpPr>
        <p:spPr>
          <a:xfrm>
            <a:off x="8747066" y="89208"/>
            <a:ext cx="1133592" cy="1133592"/>
          </a:xfrm>
          <a:prstGeom prst="ellipse">
            <a:avLst/>
          </a:prstGeom>
          <a:blipFill dpi="0" rotWithShape="1">
            <a:blip r:embed="rId3">
              <a:extLst>
                <a:ext uri="{28A0092B-C50C-407E-A947-70E740481C1C}">
                  <a14:useLocalDpi xmlns:a14="http://schemas.microsoft.com/office/drawing/2010/main" val="0"/>
                </a:ext>
              </a:extLst>
            </a:blip>
            <a:srcRect/>
            <a:stretch>
              <a:fillRect l="-44989" t="-14652" r="-10373" b="859"/>
            </a:stretch>
          </a:bli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a:extLst>
              <a:ext uri="{FF2B5EF4-FFF2-40B4-BE49-F238E27FC236}">
                <a16:creationId xmlns:a16="http://schemas.microsoft.com/office/drawing/2014/main" id="{0F72BA53-5DE8-4C7A-9BD5-99837EBC12AC}"/>
              </a:ext>
            </a:extLst>
          </p:cNvPr>
          <p:cNvGraphicFramePr/>
          <p:nvPr/>
        </p:nvGraphicFramePr>
        <p:xfrm>
          <a:off x="1157026" y="1624245"/>
          <a:ext cx="9877948" cy="4988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95357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5D12DD-ED25-4E59-9CF3-EE48E7AA8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 y="-2991429"/>
            <a:ext cx="12203084" cy="1016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579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7917-B739-4CF6-88CB-CA7EC9F60530}"/>
              </a:ext>
            </a:extLst>
          </p:cNvPr>
          <p:cNvSpPr>
            <a:spLocks noGrp="1"/>
          </p:cNvSpPr>
          <p:nvPr>
            <p:ph type="title"/>
          </p:nvPr>
        </p:nvSpPr>
        <p:spPr/>
        <p:txBody>
          <a:bodyPr/>
          <a:lstStyle/>
          <a:p>
            <a:r>
              <a:rPr lang="en-US" dirty="0"/>
              <a:t>4. HỌC LIỆU DẠY HỌC TRỰC TUYẾN</a:t>
            </a:r>
          </a:p>
        </p:txBody>
      </p:sp>
      <p:sp>
        <p:nvSpPr>
          <p:cNvPr id="3" name="Content Placeholder 2">
            <a:extLst>
              <a:ext uri="{FF2B5EF4-FFF2-40B4-BE49-F238E27FC236}">
                <a16:creationId xmlns:a16="http://schemas.microsoft.com/office/drawing/2014/main" id="{F34837F7-C782-4BBF-8C8B-13CE10507D1D}"/>
              </a:ext>
            </a:extLst>
          </p:cNvPr>
          <p:cNvSpPr>
            <a:spLocks noGrp="1"/>
          </p:cNvSpPr>
          <p:nvPr>
            <p:ph idx="1"/>
          </p:nvPr>
        </p:nvSpPr>
        <p:spPr/>
        <p:txBody>
          <a:bodyPr>
            <a:normAutofit/>
          </a:bodyPr>
          <a:lstStyle/>
          <a:p>
            <a:r>
              <a:rPr lang="vi-VN" sz="2400" b="0" dirty="0"/>
              <a:t>Được xây dựng theo chương trình giáo dục phổ thông, bao gồm: bài giảng đa phương tiện; hướng dẫn thí nghiệm, thực hành; phần mềm mô phỏng; hệ thống câu hỏi, bài tập luyện tập và kiểm tra, đánh giá; tài liệu tham khảo, bổ trợ theo quy định của Bộ Giáo dục và Đào tạo.</a:t>
            </a:r>
          </a:p>
          <a:p>
            <a:r>
              <a:rPr lang="vi-VN" sz="2400" b="0" dirty="0"/>
              <a:t>Phải phù hợp với nội dung bài học, chủ đề học tập và hoạt động dạy học của giáo viên và học sinh; bảo đảm tính khoa học, sư phạm và phù hợp với truyền thống lịch sử, văn hoá, đạo đức, thuần phong mỹ tục của dân tộc.</a:t>
            </a:r>
          </a:p>
          <a:p>
            <a:r>
              <a:rPr lang="vi-VN" sz="2400" b="0" dirty="0"/>
              <a:t>Học liệu dạy học trực tuyến sử dụng trong cơ sở giáo dục phổ thông phải được tổ chuyên môn thông qua và được người đứng đầu cơ sở giáo dục phổ thông phê duyệt.</a:t>
            </a:r>
          </a:p>
          <a:p>
            <a:endParaRPr lang="vi-VN" sz="2400" b="0" dirty="0"/>
          </a:p>
          <a:p>
            <a:endParaRPr lang="en-US" sz="2400" b="0" dirty="0"/>
          </a:p>
        </p:txBody>
      </p:sp>
    </p:spTree>
    <p:extLst>
      <p:ext uri="{BB962C8B-B14F-4D97-AF65-F5344CB8AC3E}">
        <p14:creationId xmlns:p14="http://schemas.microsoft.com/office/powerpoint/2010/main" val="23710131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4991-30EC-47C8-BDC9-842179C8399A}"/>
              </a:ext>
            </a:extLst>
          </p:cNvPr>
          <p:cNvSpPr>
            <a:spLocks noGrp="1"/>
          </p:cNvSpPr>
          <p:nvPr>
            <p:ph type="title"/>
          </p:nvPr>
        </p:nvSpPr>
        <p:spPr/>
        <p:txBody>
          <a:bodyPr/>
          <a:lstStyle/>
          <a:p>
            <a:r>
              <a:rPr lang="en-US" dirty="0"/>
              <a:t>5. ĐÁNH GIÁ QUÁ TRÌNH HỌC TẬP CỦA HỌC SINH</a:t>
            </a:r>
          </a:p>
        </p:txBody>
      </p:sp>
      <p:sp>
        <p:nvSpPr>
          <p:cNvPr id="3" name="Content Placeholder 2">
            <a:extLst>
              <a:ext uri="{FF2B5EF4-FFF2-40B4-BE49-F238E27FC236}">
                <a16:creationId xmlns:a16="http://schemas.microsoft.com/office/drawing/2014/main" id="{7800BAC0-BB89-440C-B564-961DB9AED067}"/>
              </a:ext>
            </a:extLst>
          </p:cNvPr>
          <p:cNvSpPr>
            <a:spLocks noGrp="1"/>
          </p:cNvSpPr>
          <p:nvPr>
            <p:ph idx="1"/>
          </p:nvPr>
        </p:nvSpPr>
        <p:spPr/>
        <p:txBody>
          <a:bodyPr>
            <a:normAutofit/>
          </a:bodyPr>
          <a:lstStyle/>
          <a:p>
            <a:r>
              <a:rPr lang="en-US" sz="2400" b="0" dirty="0"/>
              <a:t>Gi</a:t>
            </a:r>
            <a:r>
              <a:rPr lang="vi-VN" sz="2400" b="0" dirty="0"/>
              <a:t>áo viên phụ trách môn học </a:t>
            </a:r>
            <a:r>
              <a:rPr lang="en-US" sz="2400" b="0" dirty="0" err="1"/>
              <a:t>trực</a:t>
            </a:r>
            <a:r>
              <a:rPr lang="en-US" sz="2400" b="0" dirty="0"/>
              <a:t> </a:t>
            </a:r>
            <a:r>
              <a:rPr lang="en-US" sz="2400" b="0" dirty="0" err="1"/>
              <a:t>tiếp</a:t>
            </a:r>
            <a:r>
              <a:rPr lang="en-US" sz="2400" b="0" dirty="0"/>
              <a:t> </a:t>
            </a:r>
            <a:r>
              <a:rPr lang="vi-VN" sz="2400" b="0" dirty="0"/>
              <a:t>kiểm tra, đánh giá </a:t>
            </a:r>
            <a:r>
              <a:rPr lang="en-US" sz="2400" b="0" dirty="0" err="1"/>
              <a:t>được</a:t>
            </a:r>
            <a:r>
              <a:rPr lang="en-US" sz="2400" b="0" dirty="0"/>
              <a:t> </a:t>
            </a:r>
            <a:r>
              <a:rPr lang="vi-VN" sz="2400" b="0" dirty="0"/>
              <a:t>quá trình học tập của học sinh</a:t>
            </a:r>
            <a:r>
              <a:rPr lang="en-US" sz="2400" b="0" dirty="0"/>
              <a:t>, </a:t>
            </a:r>
            <a:r>
              <a:rPr lang="en-US" sz="2400" b="0" dirty="0" err="1"/>
              <a:t>có</a:t>
            </a:r>
            <a:r>
              <a:rPr lang="en-US" sz="2400" b="0" dirty="0"/>
              <a:t> </a:t>
            </a:r>
            <a:r>
              <a:rPr lang="en-US" sz="2400" b="0" dirty="0" err="1"/>
              <a:t>thể</a:t>
            </a:r>
            <a:r>
              <a:rPr lang="en-US" sz="2400" b="0" dirty="0"/>
              <a:t> </a:t>
            </a:r>
            <a:r>
              <a:rPr lang="en-US" sz="2400" b="0" dirty="0" err="1"/>
              <a:t>thông</a:t>
            </a:r>
            <a:r>
              <a:rPr lang="en-US" sz="2400" b="0" dirty="0"/>
              <a:t> qua:</a:t>
            </a:r>
          </a:p>
          <a:p>
            <a:pPr lvl="1"/>
            <a:r>
              <a:rPr lang="en-US" sz="2200" b="0" dirty="0"/>
              <a:t>C</a:t>
            </a:r>
            <a:r>
              <a:rPr lang="vi-VN" sz="2200" b="0" dirty="0"/>
              <a:t>ác bài kiểm tra trên hệ thống phần mềm</a:t>
            </a:r>
            <a:r>
              <a:rPr lang="en-US" sz="2200" b="0" dirty="0"/>
              <a:t>; </a:t>
            </a:r>
          </a:p>
          <a:p>
            <a:pPr lvl="1"/>
            <a:r>
              <a:rPr lang="en-US" sz="2200" b="0" dirty="0"/>
              <a:t>B</a:t>
            </a:r>
            <a:r>
              <a:rPr lang="vi-VN" sz="2200" b="0" dirty="0"/>
              <a:t>áo cáo</a:t>
            </a:r>
            <a:r>
              <a:rPr lang="en-US" sz="2200" b="0" dirty="0"/>
              <a:t> </a:t>
            </a:r>
            <a:r>
              <a:rPr lang="en-US" sz="2200" b="0" dirty="0" err="1"/>
              <a:t>ghi</a:t>
            </a:r>
            <a:r>
              <a:rPr lang="en-US" sz="2200" b="0" dirty="0"/>
              <a:t> </a:t>
            </a:r>
            <a:r>
              <a:rPr lang="en-US" sz="2200" b="0" dirty="0" err="1"/>
              <a:t>nhận</a:t>
            </a:r>
            <a:r>
              <a:rPr lang="vi-VN" sz="2200" b="0" dirty="0"/>
              <a:t> quá trình học tập của học sinh; </a:t>
            </a:r>
            <a:endParaRPr lang="en-US" sz="2200" b="0" dirty="0"/>
          </a:p>
          <a:p>
            <a:pPr lvl="1"/>
            <a:r>
              <a:rPr lang="en-US" sz="2200" b="0" dirty="0"/>
              <a:t>C</a:t>
            </a:r>
            <a:r>
              <a:rPr lang="vi-VN" sz="2200" b="0" dirty="0"/>
              <a:t>ác bài thu hoạch sau các khóa học của </a:t>
            </a:r>
            <a:r>
              <a:rPr lang="en-US" sz="2200" b="0" dirty="0" err="1"/>
              <a:t>học</a:t>
            </a:r>
            <a:r>
              <a:rPr lang="en-US" sz="2200" b="0" dirty="0"/>
              <a:t> </a:t>
            </a:r>
            <a:r>
              <a:rPr lang="vi-VN" sz="2200" b="0" dirty="0"/>
              <a:t>sinh</a:t>
            </a:r>
            <a:r>
              <a:rPr lang="en-US" sz="2200" b="0" dirty="0"/>
              <a:t>.</a:t>
            </a:r>
          </a:p>
          <a:p>
            <a:pPr marL="0" indent="0">
              <a:buNone/>
            </a:pPr>
            <a:r>
              <a:rPr lang="en-US" sz="2400" b="0" dirty="0"/>
              <a:t>* </a:t>
            </a:r>
            <a:r>
              <a:rPr lang="en-US" sz="2400" b="0" dirty="0" err="1"/>
              <a:t>Luôn</a:t>
            </a:r>
            <a:r>
              <a:rPr lang="en-US" sz="2400" b="0" dirty="0"/>
              <a:t> </a:t>
            </a:r>
            <a:r>
              <a:rPr lang="en-US" sz="2400" b="0" dirty="0" err="1"/>
              <a:t>thông</a:t>
            </a:r>
            <a:r>
              <a:rPr lang="en-US" sz="2400" b="0" dirty="0"/>
              <a:t> tin </a:t>
            </a:r>
            <a:r>
              <a:rPr lang="en-US" sz="2400" b="0" dirty="0" err="1"/>
              <a:t>trước</a:t>
            </a:r>
            <a:r>
              <a:rPr lang="en-US" sz="2400" b="0" dirty="0"/>
              <a:t> </a:t>
            </a:r>
            <a:r>
              <a:rPr lang="en-US" sz="2400" b="0" dirty="0" err="1"/>
              <a:t>với</a:t>
            </a:r>
            <a:r>
              <a:rPr lang="en-US" sz="2400" b="0" dirty="0"/>
              <a:t> </a:t>
            </a:r>
            <a:r>
              <a:rPr lang="en-US" sz="2400" b="0" dirty="0" err="1"/>
              <a:t>học</a:t>
            </a:r>
            <a:r>
              <a:rPr lang="en-US" sz="2400" b="0" dirty="0"/>
              <a:t> </a:t>
            </a:r>
            <a:r>
              <a:rPr lang="en-US" sz="2400" b="0" dirty="0" err="1"/>
              <a:t>sinh</a:t>
            </a:r>
            <a:r>
              <a:rPr lang="en-US" sz="2400" b="0" dirty="0"/>
              <a:t>.</a:t>
            </a:r>
          </a:p>
        </p:txBody>
      </p:sp>
    </p:spTree>
    <p:extLst>
      <p:ext uri="{BB962C8B-B14F-4D97-AF65-F5344CB8AC3E}">
        <p14:creationId xmlns:p14="http://schemas.microsoft.com/office/powerpoint/2010/main" val="35875237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3889-29F3-4934-970F-15C0CB861D27}"/>
              </a:ext>
            </a:extLst>
          </p:cNvPr>
          <p:cNvSpPr>
            <a:spLocks noGrp="1"/>
          </p:cNvSpPr>
          <p:nvPr>
            <p:ph type="title"/>
          </p:nvPr>
        </p:nvSpPr>
        <p:spPr/>
        <p:txBody>
          <a:bodyPr/>
          <a:lstStyle/>
          <a:p>
            <a:r>
              <a:rPr lang="en-US" dirty="0"/>
              <a:t>6. TỔ CHỨC THỰC HIỆN – ĐỐI VỚI GIÁO VIÊN</a:t>
            </a:r>
          </a:p>
        </p:txBody>
      </p:sp>
      <p:sp>
        <p:nvSpPr>
          <p:cNvPr id="3" name="Content Placeholder 2">
            <a:extLst>
              <a:ext uri="{FF2B5EF4-FFF2-40B4-BE49-F238E27FC236}">
                <a16:creationId xmlns:a16="http://schemas.microsoft.com/office/drawing/2014/main" id="{3999E78F-8386-489E-A1E5-ACA5E2451D56}"/>
              </a:ext>
            </a:extLst>
          </p:cNvPr>
          <p:cNvSpPr>
            <a:spLocks noGrp="1"/>
          </p:cNvSpPr>
          <p:nvPr>
            <p:ph idx="1"/>
          </p:nvPr>
        </p:nvSpPr>
        <p:spPr/>
        <p:txBody>
          <a:bodyPr>
            <a:noAutofit/>
          </a:bodyPr>
          <a:lstStyle/>
          <a:p>
            <a:pPr marL="457200" indent="-457200">
              <a:buFont typeface="+mj-lt"/>
              <a:buAutoNum type="arabicPeriod"/>
            </a:pPr>
            <a:r>
              <a:rPr lang="en-US" sz="2400" dirty="0"/>
              <a:t>T</a:t>
            </a:r>
            <a:r>
              <a:rPr lang="vi-VN" sz="2400" dirty="0"/>
              <a:t>hực hiện dạy học </a:t>
            </a:r>
            <a:r>
              <a:rPr lang="vi-VN" sz="2400" b="0" dirty="0"/>
              <a:t>và </a:t>
            </a:r>
            <a:r>
              <a:rPr lang="vi-VN" sz="2400" dirty="0"/>
              <a:t>kiểm tra, đánh giá kết quả học tập trực tuyến </a:t>
            </a:r>
            <a:r>
              <a:rPr lang="vi-VN" sz="2400" b="0" dirty="0"/>
              <a:t>của học sinh đúng kế hoạch của cơ sở giáo dục phổ thông và bảo đảm mục tiêu giáo dục theo quy định; </a:t>
            </a:r>
            <a:endParaRPr lang="en-US" sz="2400" b="0" dirty="0"/>
          </a:p>
          <a:p>
            <a:pPr marL="457200" indent="-457200">
              <a:buFont typeface="+mj-lt"/>
              <a:buAutoNum type="arabicPeriod"/>
            </a:pPr>
            <a:r>
              <a:rPr lang="en-US" sz="2400" dirty="0"/>
              <a:t>X</a:t>
            </a:r>
            <a:r>
              <a:rPr lang="vi-VN" sz="2400" dirty="0"/>
              <a:t>ây dựng </a:t>
            </a:r>
            <a:r>
              <a:rPr lang="vi-VN" sz="2400" dirty="0">
                <a:solidFill>
                  <a:srgbClr val="C00000"/>
                </a:solidFill>
              </a:rPr>
              <a:t>chủ đề dạy học </a:t>
            </a:r>
            <a:r>
              <a:rPr lang="vi-VN" sz="2400" dirty="0"/>
              <a:t>trực tuyến</a:t>
            </a:r>
            <a:r>
              <a:rPr lang="en-US" sz="2400" dirty="0"/>
              <a:t> </a:t>
            </a:r>
            <a:r>
              <a:rPr lang="en-US" sz="2400" b="0" dirty="0" err="1"/>
              <a:t>theo</a:t>
            </a:r>
            <a:r>
              <a:rPr lang="en-US" sz="2400" b="0" dirty="0"/>
              <a:t> </a:t>
            </a:r>
            <a:r>
              <a:rPr lang="vi-VN" sz="2400" b="0" dirty="0"/>
              <a:t>phân công</a:t>
            </a:r>
            <a:r>
              <a:rPr lang="en-US" sz="2400" b="0" dirty="0"/>
              <a:t> </a:t>
            </a:r>
            <a:r>
              <a:rPr lang="en-US" sz="2400" b="0" dirty="0" err="1"/>
              <a:t>của</a:t>
            </a:r>
            <a:r>
              <a:rPr lang="en-US" sz="2400" b="0" dirty="0"/>
              <a:t> </a:t>
            </a:r>
            <a:r>
              <a:rPr lang="vi-VN" sz="2400" b="0" dirty="0"/>
              <a:t>Tổ</a:t>
            </a:r>
            <a:r>
              <a:rPr lang="en-US" sz="2400" b="0" dirty="0"/>
              <a:t> </a:t>
            </a:r>
            <a:r>
              <a:rPr lang="en-US" sz="2400" b="0" dirty="0" err="1"/>
              <a:t>trưởng</a:t>
            </a:r>
            <a:r>
              <a:rPr lang="vi-VN" sz="2400" b="0" dirty="0"/>
              <a:t>/nhóm </a:t>
            </a:r>
            <a:r>
              <a:rPr lang="en-US" sz="2400" b="0" dirty="0" err="1"/>
              <a:t>trưởng</a:t>
            </a:r>
            <a:r>
              <a:rPr lang="en-US" sz="2400" b="0" dirty="0"/>
              <a:t> </a:t>
            </a:r>
            <a:r>
              <a:rPr lang="vi-VN" sz="2400" b="0" dirty="0"/>
              <a:t>chuyên môn,</a:t>
            </a:r>
            <a:r>
              <a:rPr lang="en-US" sz="2400" b="0" dirty="0"/>
              <a:t> </a:t>
            </a:r>
            <a:r>
              <a:rPr lang="en-US" sz="2400" dirty="0" err="1"/>
              <a:t>đề</a:t>
            </a:r>
            <a:r>
              <a:rPr lang="en-US" sz="2400" dirty="0"/>
              <a:t> </a:t>
            </a:r>
            <a:r>
              <a:rPr lang="en-US" sz="2400" dirty="0" err="1"/>
              <a:t>xuất</a:t>
            </a:r>
            <a:r>
              <a:rPr lang="en-US" sz="2400" dirty="0"/>
              <a:t> </a:t>
            </a:r>
            <a:r>
              <a:rPr lang="en-US" sz="2400" dirty="0" err="1"/>
              <a:t>các</a:t>
            </a:r>
            <a:r>
              <a:rPr lang="vi-VN" sz="2400" dirty="0"/>
              <a:t> phương án hỗ trợ học sinh</a:t>
            </a:r>
            <a:r>
              <a:rPr lang="vi-VN" sz="2400" b="0" dirty="0"/>
              <a:t> tiếp cận</a:t>
            </a:r>
            <a:r>
              <a:rPr lang="en-US" sz="2400" b="0" dirty="0"/>
              <a:t> </a:t>
            </a:r>
            <a:r>
              <a:rPr lang="en-US" sz="2400" b="0" dirty="0" err="1"/>
              <a:t>việc</a:t>
            </a:r>
            <a:r>
              <a:rPr lang="vi-VN" sz="2400" b="0" dirty="0"/>
              <a:t> học tập trực tuyến</a:t>
            </a:r>
            <a:r>
              <a:rPr lang="en-US" sz="2400" b="0" dirty="0"/>
              <a:t>;</a:t>
            </a:r>
            <a:r>
              <a:rPr lang="vi-VN" sz="2400" b="0" dirty="0"/>
              <a:t> </a:t>
            </a:r>
            <a:endParaRPr lang="en-US" sz="2400" b="0" dirty="0"/>
          </a:p>
          <a:p>
            <a:pPr marL="457200" indent="-457200">
              <a:buFont typeface="+mj-lt"/>
              <a:buAutoNum type="arabicPeriod"/>
            </a:pPr>
            <a:r>
              <a:rPr lang="en-US" sz="2400" dirty="0"/>
              <a:t>X</a:t>
            </a:r>
            <a:r>
              <a:rPr lang="vi-VN" sz="2400" dirty="0"/>
              <a:t>ây dựng và lựa chọn học liệu</a:t>
            </a:r>
            <a:r>
              <a:rPr lang="vi-VN" sz="2400" b="0" dirty="0"/>
              <a:t>, </a:t>
            </a:r>
            <a:r>
              <a:rPr lang="vi-VN" sz="2400" dirty="0"/>
              <a:t>cách thức tổ chức </a:t>
            </a:r>
            <a:r>
              <a:rPr lang="vi-VN" sz="2400" b="0" dirty="0"/>
              <a:t>khóa học/chuyên đề một cách hợp lý và khoa học</a:t>
            </a:r>
            <a:r>
              <a:rPr lang="en-US" sz="2400" b="0" dirty="0"/>
              <a:t> </a:t>
            </a:r>
            <a:r>
              <a:rPr lang="vi-VN" sz="2400" b="0" dirty="0"/>
              <a:t>tạo </a:t>
            </a:r>
            <a:r>
              <a:rPr lang="vi-VN" sz="2400" b="0" i="1" dirty="0"/>
              <a:t>môi trường học tập thân thiện</a:t>
            </a:r>
            <a:r>
              <a:rPr lang="vi-VN" sz="2400" b="0" dirty="0"/>
              <a:t> và </a:t>
            </a:r>
            <a:r>
              <a:rPr lang="vi-VN" sz="2400" b="0" i="1" dirty="0"/>
              <a:t>tăng cường sự tương tác</a:t>
            </a:r>
            <a:r>
              <a:rPr lang="vi-VN" sz="2400" b="0" dirty="0"/>
              <a:t>, </a:t>
            </a:r>
            <a:r>
              <a:rPr lang="vi-VN" sz="2400" b="0" i="1" dirty="0"/>
              <a:t>kết nối </a:t>
            </a:r>
            <a:r>
              <a:rPr lang="vi-VN" sz="2400" b="0" dirty="0"/>
              <a:t>thông tin với học sinh; </a:t>
            </a:r>
            <a:r>
              <a:rPr lang="vi-VN" sz="2400" b="0" i="1" dirty="0"/>
              <a:t>phối hợp </a:t>
            </a:r>
            <a:r>
              <a:rPr lang="vi-VN" sz="2400" b="0" dirty="0"/>
              <a:t>thường xuyên với phụ huynh học sinh trong quá trình tổ chức dạy học trực tuyến.</a:t>
            </a:r>
            <a:r>
              <a:rPr lang="en-US" sz="2400" b="0" dirty="0"/>
              <a:t> </a:t>
            </a:r>
          </a:p>
          <a:p>
            <a:pPr marL="0" indent="0">
              <a:buNone/>
            </a:pPr>
            <a:r>
              <a:rPr lang="en-US" sz="2400" b="0" dirty="0"/>
              <a:t>* </a:t>
            </a:r>
            <a:r>
              <a:rPr lang="en-US" sz="2400" b="0" dirty="0" err="1"/>
              <a:t>Yêu</a:t>
            </a:r>
            <a:r>
              <a:rPr lang="en-US" sz="2400" b="0" dirty="0"/>
              <a:t> </a:t>
            </a:r>
            <a:r>
              <a:rPr lang="en-US" sz="2400" b="0" dirty="0" err="1"/>
              <a:t>cầu</a:t>
            </a:r>
            <a:r>
              <a:rPr lang="en-US" sz="2400" b="0" dirty="0"/>
              <a:t>: c</a:t>
            </a:r>
            <a:r>
              <a:rPr lang="vi-VN" sz="2400" b="0" dirty="0"/>
              <a:t>huyên đề/chủ đề dạy học trực tuyến phải được thầy cô trong cùng tổ </a:t>
            </a:r>
            <a:r>
              <a:rPr lang="en-US" sz="2400" b="0" dirty="0" err="1"/>
              <a:t>chuyên</a:t>
            </a:r>
            <a:r>
              <a:rPr lang="vi-VN" sz="2400" b="0" dirty="0"/>
              <a:t> môn xây dựng và thực hiện trên cơ sở phê duyệt của Nhà trường. Giáo viên </a:t>
            </a:r>
            <a:br>
              <a:rPr lang="en-US" sz="2400" b="0" dirty="0"/>
            </a:br>
            <a:r>
              <a:rPr lang="vi-VN" sz="2400" b="0" dirty="0"/>
              <a:t>sử dụng chuyên đề/chủ đề, thống nhất, tổ chức xây dựng hoạt động dạy và học cho học sinh.</a:t>
            </a:r>
          </a:p>
        </p:txBody>
      </p:sp>
    </p:spTree>
    <p:extLst>
      <p:ext uri="{BB962C8B-B14F-4D97-AF65-F5344CB8AC3E}">
        <p14:creationId xmlns:p14="http://schemas.microsoft.com/office/powerpoint/2010/main" val="33653088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2E5BF02-CD1F-4709-ACA6-63F8DD77E2CC}"/>
              </a:ext>
            </a:extLst>
          </p:cNvPr>
          <p:cNvSpPr txBox="1">
            <a:spLocks/>
          </p:cNvSpPr>
          <p:nvPr/>
        </p:nvSpPr>
        <p:spPr>
          <a:xfrm>
            <a:off x="8541657" y="0"/>
            <a:ext cx="3650343" cy="6857999"/>
          </a:xfrm>
          <a:prstGeom prst="rect">
            <a:avLst/>
          </a:prstGeom>
          <a:solidFill>
            <a:srgbClr val="FDF3ED"/>
          </a:solidFill>
        </p:spPr>
        <p:txBody>
          <a:bodyPr vert="horz" lIns="91440" tIns="45720" rIns="91440" bIns="45720" rtlCol="0">
            <a:norm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34950">
              <a:buFont typeface="+mj-lt"/>
              <a:buAutoNum type="arabicPeriod"/>
            </a:pPr>
            <a:endParaRPr lang="vi-VN" sz="2400" b="0" dirty="0"/>
          </a:p>
        </p:txBody>
      </p:sp>
      <p:sp>
        <p:nvSpPr>
          <p:cNvPr id="2" name="Title 1">
            <a:extLst>
              <a:ext uri="{FF2B5EF4-FFF2-40B4-BE49-F238E27FC236}">
                <a16:creationId xmlns:a16="http://schemas.microsoft.com/office/drawing/2014/main" id="{872B7917-B739-4CF6-88CB-CA7EC9F60530}"/>
              </a:ext>
            </a:extLst>
          </p:cNvPr>
          <p:cNvSpPr>
            <a:spLocks noGrp="1"/>
          </p:cNvSpPr>
          <p:nvPr>
            <p:ph type="title"/>
          </p:nvPr>
        </p:nvSpPr>
        <p:spPr/>
        <p:txBody>
          <a:bodyPr/>
          <a:lstStyle/>
          <a:p>
            <a:r>
              <a:rPr lang="en-US"/>
              <a:t>Trích tài liệu tập huấn</a:t>
            </a:r>
            <a:endParaRPr lang="en-US" dirty="0"/>
          </a:p>
        </p:txBody>
      </p:sp>
      <p:sp>
        <p:nvSpPr>
          <p:cNvPr id="5" name="Content Placeholder 4">
            <a:extLst>
              <a:ext uri="{FF2B5EF4-FFF2-40B4-BE49-F238E27FC236}">
                <a16:creationId xmlns:a16="http://schemas.microsoft.com/office/drawing/2014/main" id="{E419BABF-E516-44D9-ADDA-11F50A526F64}"/>
              </a:ext>
            </a:extLst>
          </p:cNvPr>
          <p:cNvSpPr>
            <a:spLocks noGrp="1"/>
          </p:cNvSpPr>
          <p:nvPr>
            <p:ph idx="1"/>
          </p:nvPr>
        </p:nvSpPr>
        <p:spPr>
          <a:xfrm>
            <a:off x="272143" y="1253330"/>
            <a:ext cx="8128000" cy="5604669"/>
          </a:xfrm>
        </p:spPr>
        <p:txBody>
          <a:bodyPr>
            <a:normAutofit/>
          </a:bodyPr>
          <a:lstStyle/>
          <a:p>
            <a:pPr marL="0" indent="0">
              <a:buNone/>
            </a:pPr>
            <a:r>
              <a:rPr lang="vi-VN" sz="2400"/>
              <a:t>III. Định hướng xây dựng kế hoạch bài dạy trực tuyến </a:t>
            </a:r>
          </a:p>
          <a:p>
            <a:pPr marL="0" indent="0">
              <a:buNone/>
            </a:pPr>
            <a:r>
              <a:rPr lang="vi-VN" sz="2400" b="0"/>
              <a:t> </a:t>
            </a:r>
            <a:r>
              <a:rPr lang="vi-VN" sz="2400"/>
              <a:t>1. </a:t>
            </a:r>
            <a:r>
              <a:rPr lang="en-US" sz="2400"/>
              <a:t>Xác định nội dung bài học khi dạy học trực tuyến </a:t>
            </a:r>
          </a:p>
          <a:p>
            <a:pPr marL="457200" lvl="1" indent="0">
              <a:buNone/>
            </a:pPr>
            <a:r>
              <a:rPr lang="vi-VN" sz="2000" b="0"/>
              <a:t>Khi dạy học trực tuyến, GV cần chú ý xác định đúng </a:t>
            </a:r>
            <a:r>
              <a:rPr lang="vi-VN" sz="2000"/>
              <a:t>nội dung cốt lõi </a:t>
            </a:r>
            <a:r>
              <a:rPr lang="vi-VN" sz="2000" b="0"/>
              <a:t>của bài học, đảm bảo tính khả thi, </a:t>
            </a:r>
            <a:r>
              <a:rPr lang="vi-VN" sz="2000">
                <a:solidFill>
                  <a:schemeClr val="accent4">
                    <a:lumMod val="50000"/>
                  </a:schemeClr>
                </a:solidFill>
              </a:rPr>
              <a:t>tăng thời lượng làm việc chủ động của HS</a:t>
            </a:r>
            <a:r>
              <a:rPr lang="vi-VN" sz="2000" b="0"/>
              <a:t>, </a:t>
            </a:r>
            <a:r>
              <a:rPr lang="vi-VN" sz="2000">
                <a:solidFill>
                  <a:srgbClr val="0070C0"/>
                </a:solidFill>
              </a:rPr>
              <a:t>giảm thời lượng kết nối trực tuyến thời gian thực.</a:t>
            </a:r>
            <a:endParaRPr lang="en-US" sz="2000">
              <a:solidFill>
                <a:srgbClr val="0070C0"/>
              </a:solidFill>
            </a:endParaRPr>
          </a:p>
          <a:p>
            <a:pPr marL="0" indent="0">
              <a:buNone/>
            </a:pPr>
            <a:r>
              <a:rPr lang="en-US" sz="2400"/>
              <a:t>3. </a:t>
            </a:r>
            <a:r>
              <a:rPr lang="vi-VN" sz="2400"/>
              <a:t>Tổ chức dạy học trực tuyến </a:t>
            </a:r>
          </a:p>
          <a:p>
            <a:pPr marL="457200" lvl="1" indent="0">
              <a:buNone/>
            </a:pPr>
            <a:r>
              <a:rPr lang="vi-VN" sz="2000" b="0"/>
              <a:t>Tuỳ vào từng nội dung bài học, GV có thể </a:t>
            </a:r>
            <a:r>
              <a:rPr lang="vi-VN" sz="2000"/>
              <a:t>linh hoạt sử dụng kế hoạch bài dạy </a:t>
            </a:r>
            <a:r>
              <a:rPr lang="vi-VN" sz="2000" b="0"/>
              <a:t>theo nhiều cách khác nhau khi thực hiện. Tuy nhiên, với </a:t>
            </a:r>
            <a:r>
              <a:rPr lang="vi-VN" sz="2000"/>
              <a:t>mục tiêu </a:t>
            </a:r>
            <a:r>
              <a:rPr lang="vi-VN" sz="2000">
                <a:solidFill>
                  <a:srgbClr val="0070C0"/>
                </a:solidFill>
              </a:rPr>
              <a:t>giảm thời lượng kết nối trực tuyến thời gian thực</a:t>
            </a:r>
            <a:r>
              <a:rPr lang="vi-VN" sz="2000" b="0"/>
              <a:t>, đồng thời </a:t>
            </a:r>
            <a:r>
              <a:rPr lang="vi-VN" sz="2000">
                <a:solidFill>
                  <a:schemeClr val="accent4">
                    <a:lumMod val="50000"/>
                  </a:schemeClr>
                </a:solidFill>
              </a:rPr>
              <a:t>tăng thời lượng làm việc tự chủ của HS</a:t>
            </a:r>
            <a:r>
              <a:rPr lang="vi-VN" sz="2000" b="0"/>
              <a:t>. </a:t>
            </a:r>
          </a:p>
          <a:p>
            <a:pPr marL="0" indent="0">
              <a:buNone/>
            </a:pPr>
            <a:endParaRPr lang="en-US" sz="2400" b="0"/>
          </a:p>
        </p:txBody>
      </p:sp>
      <p:graphicFrame>
        <p:nvGraphicFramePr>
          <p:cNvPr id="3" name="Diagram 2">
            <a:extLst>
              <a:ext uri="{FF2B5EF4-FFF2-40B4-BE49-F238E27FC236}">
                <a16:creationId xmlns:a16="http://schemas.microsoft.com/office/drawing/2014/main" id="{FAE347B5-16B0-42D1-A11F-59611C11DA42}"/>
              </a:ext>
            </a:extLst>
          </p:cNvPr>
          <p:cNvGraphicFramePr/>
          <p:nvPr>
            <p:extLst>
              <p:ext uri="{D42A27DB-BD31-4B8C-83A1-F6EECF244321}">
                <p14:modId xmlns:p14="http://schemas.microsoft.com/office/powerpoint/2010/main" val="3944555823"/>
              </p:ext>
            </p:extLst>
          </p:nvPr>
        </p:nvGraphicFramePr>
        <p:xfrm>
          <a:off x="8641442" y="1253330"/>
          <a:ext cx="3650343" cy="4407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0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D7BC94DB-6762-44D4-8040-15ABA33C2D7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CC98F9C3-5951-4B54-A386-30386E55A44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0723E5FC-218D-41D5-87DE-00454424360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0FAD16E6-FA5B-4609-AC3F-68AF461B56A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Graphic spid="3" grpId="0">
        <p:bldSub>
          <a:bldDgm bld="one"/>
        </p:bldSub>
      </p:bldGraphic>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8C8B410-120F-4080-9DC3-2BF6C92542C7}"/>
              </a:ext>
            </a:extLst>
          </p:cNvPr>
          <p:cNvSpPr txBox="1">
            <a:spLocks/>
          </p:cNvSpPr>
          <p:nvPr/>
        </p:nvSpPr>
        <p:spPr>
          <a:xfrm>
            <a:off x="4876801" y="0"/>
            <a:ext cx="7315200" cy="6857999"/>
          </a:xfrm>
          <a:prstGeom prst="rect">
            <a:avLst/>
          </a:prstGeom>
          <a:solidFill>
            <a:srgbClr val="FDF3ED"/>
          </a:solidFill>
        </p:spPr>
        <p:txBody>
          <a:bodyPr vert="horz" lIns="91440" tIns="45720" rIns="91440" bIns="45720" rtlCol="0">
            <a:norm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34950">
              <a:buFont typeface="+mj-lt"/>
              <a:buAutoNum type="arabicPeriod"/>
            </a:pPr>
            <a:endParaRPr lang="vi-VN" sz="2400" b="0" dirty="0"/>
          </a:p>
        </p:txBody>
      </p:sp>
      <p:sp>
        <p:nvSpPr>
          <p:cNvPr id="11" name="Content Placeholder 2">
            <a:extLst>
              <a:ext uri="{FF2B5EF4-FFF2-40B4-BE49-F238E27FC236}">
                <a16:creationId xmlns:a16="http://schemas.microsoft.com/office/drawing/2014/main" id="{C3E8C640-69FF-4DF8-932C-B7788257B583}"/>
              </a:ext>
            </a:extLst>
          </p:cNvPr>
          <p:cNvSpPr txBox="1">
            <a:spLocks/>
          </p:cNvSpPr>
          <p:nvPr/>
        </p:nvSpPr>
        <p:spPr>
          <a:xfrm>
            <a:off x="0" y="1"/>
            <a:ext cx="4876800" cy="6857999"/>
          </a:xfrm>
          <a:prstGeom prst="rect">
            <a:avLst/>
          </a:prstGeom>
          <a:solidFill>
            <a:srgbClr val="F2F8EE"/>
          </a:solidFill>
        </p:spPr>
        <p:txBody>
          <a:bodyPr vert="horz" lIns="91440" tIns="45720" rIns="91440" bIns="45720" rtlCol="0">
            <a:norm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34950">
              <a:buFont typeface="+mj-lt"/>
              <a:buAutoNum type="arabicPeriod"/>
            </a:pPr>
            <a:endParaRPr lang="vi-VN" sz="2400" b="0" dirty="0"/>
          </a:p>
        </p:txBody>
      </p:sp>
      <p:pic>
        <p:nvPicPr>
          <p:cNvPr id="2" name="Picture 1">
            <a:extLst>
              <a:ext uri="{FF2B5EF4-FFF2-40B4-BE49-F238E27FC236}">
                <a16:creationId xmlns:a16="http://schemas.microsoft.com/office/drawing/2014/main" id="{03422830-A361-44CF-B809-69AC0574B26D}"/>
              </a:ext>
            </a:extLst>
          </p:cNvPr>
          <p:cNvPicPr>
            <a:picLocks noChangeAspect="1"/>
          </p:cNvPicPr>
          <p:nvPr/>
        </p:nvPicPr>
        <p:blipFill rotWithShape="1">
          <a:blip r:embed="rId4">
            <a:extLst>
              <a:ext uri="{28A0092B-C50C-407E-A947-70E740481C1C}">
                <a14:useLocalDpi xmlns:a14="http://schemas.microsoft.com/office/drawing/2010/main" val="0"/>
              </a:ext>
            </a:extLst>
          </a:blip>
          <a:srcRect l="18751" r="18748" b="-3"/>
          <a:stretch/>
        </p:blipFill>
        <p:spPr>
          <a:xfrm>
            <a:off x="1295400" y="119606"/>
            <a:ext cx="2286000" cy="2286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5" name="Picture 2">
            <a:extLst>
              <a:ext uri="{FF2B5EF4-FFF2-40B4-BE49-F238E27FC236}">
                <a16:creationId xmlns:a16="http://schemas.microsoft.com/office/drawing/2014/main" id="{A2B9CD9B-706B-4278-A92F-7B2B29AE2E96}"/>
              </a:ext>
            </a:extLst>
          </p:cNvPr>
          <p:cNvPicPr>
            <a:picLocks noChangeArrowheads="1"/>
          </p:cNvPicPr>
          <p:nvPr/>
        </p:nvPicPr>
        <p:blipFill rotWithShape="1">
          <a:blip r:embed="rId5">
            <a:extLst>
              <a:ext uri="{28A0092B-C50C-407E-A947-70E740481C1C}">
                <a14:useLocalDpi xmlns:a14="http://schemas.microsoft.com/office/drawing/2010/main" val="0"/>
              </a:ext>
            </a:extLst>
          </a:blip>
          <a:srcRect l="9000" r="17756"/>
          <a:stretch/>
        </p:blipFill>
        <p:spPr bwMode="auto">
          <a:xfrm>
            <a:off x="7391401" y="119606"/>
            <a:ext cx="2286000" cy="2286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8" name="Content Placeholder 4">
            <a:extLst>
              <a:ext uri="{FF2B5EF4-FFF2-40B4-BE49-F238E27FC236}">
                <a16:creationId xmlns:a16="http://schemas.microsoft.com/office/drawing/2014/main" id="{3D3DEBAB-3345-4338-BD5B-43E48E8407D7}"/>
              </a:ext>
            </a:extLst>
          </p:cNvPr>
          <p:cNvSpPr txBox="1">
            <a:spLocks/>
          </p:cNvSpPr>
          <p:nvPr/>
        </p:nvSpPr>
        <p:spPr>
          <a:xfrm>
            <a:off x="5071476" y="2458156"/>
            <a:ext cx="7120524" cy="4399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b="1">
                <a:solidFill>
                  <a:srgbClr val="00B050"/>
                </a:solidFill>
                <a:latin typeface="Arial" panose="020B0604020202020204" pitchFamily="34" charset="0"/>
                <a:cs typeface="Arial" panose="020B0604020202020204" pitchFamily="34" charset="0"/>
              </a:rPr>
              <a:t>S</a:t>
            </a:r>
            <a:r>
              <a:rPr lang="vi-VN" sz="2000" b="1">
                <a:solidFill>
                  <a:srgbClr val="00B050"/>
                </a:solidFill>
                <a:latin typeface="Arial" panose="020B0604020202020204" pitchFamily="34" charset="0"/>
                <a:cs typeface="Arial" panose="020B0604020202020204" pitchFamily="34" charset="0"/>
              </a:rPr>
              <a:t>ự tương tác của GV và HS </a:t>
            </a:r>
            <a:r>
              <a:rPr lang="vi-VN" sz="2000">
                <a:latin typeface="Arial" panose="020B0604020202020204" pitchFamily="34" charset="0"/>
                <a:cs typeface="Arial" panose="020B0604020202020204" pitchFamily="34" charset="0"/>
              </a:rPr>
              <a:t>cần được xem xét rộng hơn:</a:t>
            </a:r>
          </a:p>
          <a:p>
            <a:pPr marL="0" indent="0" algn="just">
              <a:buFont typeface="Arial" panose="020B0604020202020204" pitchFamily="34" charset="0"/>
              <a:buNone/>
            </a:pPr>
            <a:r>
              <a:rPr lang="en-US" sz="2000">
                <a:latin typeface="Arial" panose="020B0604020202020204" pitchFamily="34" charset="0"/>
                <a:cs typeface="Arial" panose="020B0604020202020204" pitchFamily="34" charset="0"/>
              </a:rPr>
              <a:t>- T</a:t>
            </a:r>
            <a:r>
              <a:rPr lang="vi-VN" sz="2000">
                <a:latin typeface="Arial" panose="020B0604020202020204" pitchFamily="34" charset="0"/>
                <a:cs typeface="Arial" panose="020B0604020202020204" pitchFamily="34" charset="0"/>
              </a:rPr>
              <a:t>ương tác trực tiếp thời gian thực qua phần mềm; </a:t>
            </a:r>
          </a:p>
          <a:p>
            <a:pPr marL="0" indent="0" algn="just">
              <a:buFont typeface="Arial" panose="020B0604020202020204" pitchFamily="34" charset="0"/>
              <a:buNone/>
            </a:pPr>
            <a:r>
              <a:rPr lang="en-US" sz="2000">
                <a:latin typeface="Arial" panose="020B0604020202020204" pitchFamily="34" charset="0"/>
                <a:cs typeface="Arial" panose="020B0604020202020204" pitchFamily="34" charset="0"/>
              </a:rPr>
              <a:t>- T</a:t>
            </a:r>
            <a:r>
              <a:rPr lang="vi-VN" sz="2000">
                <a:latin typeface="Arial" panose="020B0604020202020204" pitchFamily="34" charset="0"/>
                <a:cs typeface="Arial" panose="020B0604020202020204" pitchFamily="34" charset="0"/>
              </a:rPr>
              <a:t>ương tác gián tiếp qua hệ thống dạy học trực tuyến</a:t>
            </a:r>
            <a:r>
              <a:rPr lang="en-US" sz="2000">
                <a:latin typeface="Arial" panose="020B0604020202020204" pitchFamily="34" charset="0"/>
                <a:cs typeface="Arial" panose="020B0604020202020204" pitchFamily="34" charset="0"/>
              </a:rPr>
              <a:t>;</a:t>
            </a:r>
            <a:r>
              <a:rPr lang="vi-VN" sz="2000">
                <a:latin typeface="Arial" panose="020B0604020202020204" pitchFamily="34" charset="0"/>
                <a:cs typeface="Arial" panose="020B0604020202020204" pitchFamily="34" charset="0"/>
              </a:rPr>
              <a:t> </a:t>
            </a:r>
          </a:p>
          <a:p>
            <a:pPr marL="0" indent="0" algn="just">
              <a:buFont typeface="Arial" panose="020B0604020202020204" pitchFamily="34" charset="0"/>
              <a:buNone/>
            </a:pPr>
            <a:r>
              <a:rPr lang="en-US" sz="2000">
                <a:latin typeface="Arial" panose="020B0604020202020204" pitchFamily="34" charset="0"/>
                <a:cs typeface="Arial" panose="020B0604020202020204" pitchFamily="34" charset="0"/>
              </a:rPr>
              <a:t>- T</a:t>
            </a:r>
            <a:r>
              <a:rPr lang="vi-VN" sz="2000">
                <a:latin typeface="Arial" panose="020B0604020202020204" pitchFamily="34" charset="0"/>
                <a:cs typeface="Arial" panose="020B0604020202020204" pitchFamily="34" charset="0"/>
              </a:rPr>
              <a:t>ương tác qua học liệu mà GV lựa chọn hoặc tự xây dựng để giao cho HS</a:t>
            </a:r>
            <a:r>
              <a:rPr lang="en-US" sz="2000">
                <a:latin typeface="Arial" panose="020B0604020202020204" pitchFamily="34" charset="0"/>
                <a:cs typeface="Arial" panose="020B0604020202020204" pitchFamily="34" charset="0"/>
              </a:rPr>
              <a:t>.</a:t>
            </a:r>
          </a:p>
          <a:p>
            <a:pPr marL="0" indent="0" algn="just">
              <a:buFont typeface="Arial" panose="020B0604020202020204" pitchFamily="34" charset="0"/>
              <a:buNone/>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GV có thể tổ chức dạy học trực tuyến cho mỗi bài học theo </a:t>
            </a:r>
            <a:b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giai đoạn: </a:t>
            </a:r>
            <a:endParaRPr lang="vi-VN" sz="200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2000">
                <a:latin typeface="Arial" panose="020B0604020202020204" pitchFamily="34" charset="0"/>
                <a:cs typeface="Arial" panose="020B0604020202020204" pitchFamily="34" charset="0"/>
              </a:rPr>
              <a:t>#</a:t>
            </a:r>
            <a:r>
              <a:rPr lang="vi-VN" sz="2000">
                <a:latin typeface="Arial" panose="020B0604020202020204" pitchFamily="34" charset="0"/>
                <a:cs typeface="Arial" panose="020B0604020202020204" pitchFamily="34" charset="0"/>
              </a:rPr>
              <a:t>1 (Trước khi kết nối trực tiếp): Giao nhiệm vụ</a:t>
            </a:r>
            <a:r>
              <a:rPr lang="en-US" sz="2000">
                <a:latin typeface="Arial" panose="020B0604020202020204" pitchFamily="34" charset="0"/>
                <a:cs typeface="Arial" panose="020B0604020202020204" pitchFamily="34" charset="0"/>
              </a:rPr>
              <a:t>, thực hiện nhiệm vụ, tổng hợp</a:t>
            </a:r>
            <a:r>
              <a:rPr lang="vi-VN" sz="2000">
                <a:latin typeface="Arial" panose="020B0604020202020204" pitchFamily="34" charset="0"/>
                <a:cs typeface="Arial" panose="020B0604020202020204" pitchFamily="34" charset="0"/>
              </a:rPr>
              <a:t> trên LMS hoặc công cụ thay thế </a:t>
            </a:r>
          </a:p>
          <a:p>
            <a:pPr marL="0" indent="0" algn="just">
              <a:buFont typeface="Arial" panose="020B0604020202020204" pitchFamily="34" charset="0"/>
              <a:buNone/>
            </a:pPr>
            <a:r>
              <a:rPr lang="en-US" sz="2000">
                <a:latin typeface="Arial" panose="020B0604020202020204" pitchFamily="34" charset="0"/>
                <a:cs typeface="Arial" panose="020B0604020202020204" pitchFamily="34" charset="0"/>
              </a:rPr>
              <a:t>#</a:t>
            </a:r>
            <a:r>
              <a:rPr lang="vi-VN" sz="2000">
                <a:latin typeface="Arial" panose="020B0604020202020204" pitchFamily="34" charset="0"/>
                <a:cs typeface="Arial" panose="020B0604020202020204" pitchFamily="34" charset="0"/>
              </a:rPr>
              <a:t>2 (Kết nối trực tiếp): Báo cáo, thảo luận về kết quả thực hiện nhiệm vụ ở giai đoạn 1 và hình thành kiến thức, kĩ năng </a:t>
            </a:r>
          </a:p>
          <a:p>
            <a:pPr marL="0" indent="0" algn="just">
              <a:buFont typeface="Arial" panose="020B0604020202020204" pitchFamily="34" charset="0"/>
              <a:buNone/>
            </a:pPr>
            <a:r>
              <a:rPr lang="en-US" sz="2000">
                <a:latin typeface="Arial" panose="020B0604020202020204" pitchFamily="34" charset="0"/>
                <a:cs typeface="Arial" panose="020B0604020202020204" pitchFamily="34" charset="0"/>
              </a:rPr>
              <a:t>#</a:t>
            </a:r>
            <a:r>
              <a:rPr lang="vi-VN" sz="2000">
                <a:latin typeface="Arial" panose="020B0604020202020204" pitchFamily="34" charset="0"/>
                <a:cs typeface="Arial" panose="020B0604020202020204" pitchFamily="34" charset="0"/>
              </a:rPr>
              <a:t>3 (Sau khi kết nối trực tiếp): Vận dụng</a:t>
            </a:r>
            <a:r>
              <a:rPr lang="en-US" sz="2000">
                <a:latin typeface="Arial" panose="020B0604020202020204" pitchFamily="34" charset="0"/>
                <a:cs typeface="Arial" panose="020B0604020202020204" pitchFamily="34" charset="0"/>
              </a:rPr>
              <a:t>/luyện tập.</a:t>
            </a:r>
            <a:endParaRPr lang="vi-VN" sz="2000">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a16="http://schemas.microsoft.com/office/drawing/2014/main" id="{C517383D-10F2-48D0-9BEF-6440373156C8}"/>
              </a:ext>
            </a:extLst>
          </p:cNvPr>
          <p:cNvSpPr txBox="1">
            <a:spLocks/>
          </p:cNvSpPr>
          <p:nvPr/>
        </p:nvSpPr>
        <p:spPr>
          <a:xfrm>
            <a:off x="130630" y="2458156"/>
            <a:ext cx="4667577" cy="43998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n-US" sz="2000">
                <a:latin typeface="Arial" panose="020B0604020202020204" pitchFamily="34" charset="0"/>
                <a:cs typeface="Arial" panose="020B0604020202020204" pitchFamily="34" charset="0"/>
              </a:rPr>
              <a:t>M</a:t>
            </a:r>
            <a:r>
              <a:rPr lang="vi-VN" sz="2000">
                <a:latin typeface="Arial" panose="020B0604020202020204" pitchFamily="34" charset="0"/>
                <a:cs typeface="Arial" panose="020B0604020202020204" pitchFamily="34" charset="0"/>
              </a:rPr>
              <a:t>ọi phương án đều có điểm chung là </a:t>
            </a:r>
            <a:br>
              <a:rPr lang="en-US" sz="2000">
                <a:latin typeface="Arial" panose="020B0604020202020204" pitchFamily="34" charset="0"/>
                <a:cs typeface="Arial" panose="020B0604020202020204" pitchFamily="34" charset="0"/>
              </a:rPr>
            </a:br>
            <a:r>
              <a:rPr lang="vi-VN" sz="2000">
                <a:latin typeface="Arial" panose="020B0604020202020204" pitchFamily="34" charset="0"/>
                <a:cs typeface="Arial" panose="020B0604020202020204" pitchFamily="34" charset="0"/>
              </a:rPr>
              <a:t>bốn bước tổ chức thực hiện một </a:t>
            </a:r>
            <a:br>
              <a:rPr lang="en-US" sz="2000">
                <a:latin typeface="Arial" panose="020B0604020202020204" pitchFamily="34" charset="0"/>
                <a:cs typeface="Arial" panose="020B0604020202020204" pitchFamily="34" charset="0"/>
              </a:rPr>
            </a:br>
            <a:r>
              <a:rPr lang="vi-VN" sz="2000">
                <a:latin typeface="Arial" panose="020B0604020202020204" pitchFamily="34" charset="0"/>
                <a:cs typeface="Arial" panose="020B0604020202020204" pitchFamily="34" charset="0"/>
              </a:rPr>
              <a:t>hoạt động học (theo Công văn số 5555/BGDĐT-GDTrH) và tại mỗi bước </a:t>
            </a:r>
            <a:r>
              <a:rPr lang="vi-VN" sz="2000" b="1">
                <a:solidFill>
                  <a:srgbClr val="00B050"/>
                </a:solidFill>
                <a:latin typeface="Arial" panose="020B0604020202020204" pitchFamily="34" charset="0"/>
                <a:cs typeface="Arial" panose="020B0604020202020204" pitchFamily="34" charset="0"/>
              </a:rPr>
              <a:t>luôn có sự tương tác</a:t>
            </a:r>
            <a:r>
              <a:rPr lang="vi-VN" sz="2000">
                <a:latin typeface="Arial" panose="020B0604020202020204" pitchFamily="34" charset="0"/>
                <a:cs typeface="Arial" panose="020B0604020202020204" pitchFamily="34" charset="0"/>
              </a:rPr>
              <a:t> </a:t>
            </a:r>
            <a:r>
              <a:rPr lang="vi-VN" sz="2000" b="1">
                <a:solidFill>
                  <a:srgbClr val="00B050"/>
                </a:solidFill>
                <a:latin typeface="Arial" panose="020B0604020202020204" pitchFamily="34" charset="0"/>
                <a:cs typeface="Arial" panose="020B0604020202020204" pitchFamily="34" charset="0"/>
              </a:rPr>
              <a:t>giữa GV và HS</a:t>
            </a:r>
            <a:r>
              <a:rPr lang="vi-VN" sz="2000">
                <a:latin typeface="Arial" panose="020B0604020202020204" pitchFamily="34" charset="0"/>
                <a:cs typeface="Arial" panose="020B0604020202020204" pitchFamily="34" charset="0"/>
              </a:rPr>
              <a:t>. </a:t>
            </a:r>
            <a:endParaRPr lang="en-US" sz="2000">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r>
              <a:rPr lang="vi-VN" sz="2000">
                <a:latin typeface="Arial" panose="020B0604020202020204" pitchFamily="34" charset="0"/>
                <a:cs typeface="Arial" panose="020B0604020202020204" pitchFamily="34" charset="0"/>
              </a:rPr>
              <a:t>#1: Chuyển giao nhiệm vụ</a:t>
            </a:r>
            <a:endParaRPr lang="en-US" sz="2000">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r>
              <a:rPr lang="vi-VN" sz="2000">
                <a:latin typeface="Arial" panose="020B0604020202020204" pitchFamily="34" charset="0"/>
                <a:cs typeface="Arial" panose="020B0604020202020204" pitchFamily="34" charset="0"/>
              </a:rPr>
              <a:t>#2: Thực hiện nhiệm vụ</a:t>
            </a:r>
            <a:endParaRPr lang="en-US" sz="2000">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r>
              <a:rPr lang="vi-VN" sz="2000">
                <a:latin typeface="Arial" panose="020B0604020202020204" pitchFamily="34" charset="0"/>
                <a:cs typeface="Arial" panose="020B0604020202020204" pitchFamily="34" charset="0"/>
              </a:rPr>
              <a:t>#3: Báo cáo và thảo luận	</a:t>
            </a:r>
            <a:endParaRPr lang="en-US" sz="2000">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r>
              <a:rPr lang="vi-VN" sz="2000">
                <a:latin typeface="Arial" panose="020B0604020202020204" pitchFamily="34" charset="0"/>
                <a:cs typeface="Arial" panose="020B0604020202020204" pitchFamily="34" charset="0"/>
              </a:rPr>
              <a:t>#4: Kết luận, nhận định</a:t>
            </a:r>
          </a:p>
        </p:txBody>
      </p:sp>
    </p:spTree>
    <p:custDataLst>
      <p:tags r:id="rId1"/>
    </p:custDataLst>
    <p:extLst>
      <p:ext uri="{BB962C8B-B14F-4D97-AF65-F5344CB8AC3E}">
        <p14:creationId xmlns:p14="http://schemas.microsoft.com/office/powerpoint/2010/main" val="1641430760"/>
      </p:ext>
    </p:extLst>
  </p:cSld>
  <p:clrMapOvr>
    <a:masterClrMapping/>
  </p:clrMapOvr>
  <mc:AlternateContent xmlns:mc="http://schemas.openxmlformats.org/markup-compatibility/2006" xmlns:p14="http://schemas.microsoft.com/office/powerpoint/2010/main">
    <mc:Choice Requires="p14">
      <p:transition spd="slow" p14:dur="2000" advTm="45939"/>
    </mc:Choice>
    <mc:Fallback xmlns="">
      <p:transition spd="slow" advTm="459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70">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2B16D-7D9B-4DAB-9617-596BA936801B}"/>
              </a:ext>
            </a:extLst>
          </p:cNvPr>
          <p:cNvSpPr>
            <a:spLocks noGrp="1"/>
          </p:cNvSpPr>
          <p:nvPr>
            <p:ph type="title"/>
          </p:nvPr>
        </p:nvSpPr>
        <p:spPr>
          <a:xfrm>
            <a:off x="711449" y="371719"/>
            <a:ext cx="6649656" cy="1906863"/>
          </a:xfrm>
        </p:spPr>
        <p:txBody>
          <a:bodyPr vert="horz" lIns="91440" tIns="45720" rIns="91440" bIns="45720" rtlCol="0" anchor="b">
            <a:normAutofit/>
          </a:bodyPr>
          <a:lstStyle/>
          <a:p>
            <a:r>
              <a:rPr lang="en-US" sz="4400" kern="1200" dirty="0">
                <a:solidFill>
                  <a:schemeClr val="tx1"/>
                </a:solidFill>
                <a:latin typeface="+mj-lt"/>
                <a:ea typeface="+mj-ea"/>
                <a:cs typeface="+mj-cs"/>
              </a:rPr>
              <a:t>NÂNG CAO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TÍNH CHỦ ĐỘNG, TÍCH CỰC</a:t>
            </a:r>
          </a:p>
        </p:txBody>
      </p:sp>
      <p:sp>
        <p:nvSpPr>
          <p:cNvPr id="3" name="Content Placeholder 2">
            <a:extLst>
              <a:ext uri="{FF2B5EF4-FFF2-40B4-BE49-F238E27FC236}">
                <a16:creationId xmlns:a16="http://schemas.microsoft.com/office/drawing/2014/main" id="{07BE3C63-4490-44FB-9E0E-94BE7C32A45D}"/>
              </a:ext>
            </a:extLst>
          </p:cNvPr>
          <p:cNvSpPr>
            <a:spLocks noGrp="1"/>
          </p:cNvSpPr>
          <p:nvPr>
            <p:ph idx="4294967295"/>
          </p:nvPr>
        </p:nvSpPr>
        <p:spPr>
          <a:xfrm>
            <a:off x="711449" y="2711395"/>
            <a:ext cx="4114801" cy="3465568"/>
          </a:xfrm>
        </p:spPr>
        <p:txBody>
          <a:bodyPr vert="horz" lIns="91440" tIns="45720" rIns="91440" bIns="45720" rtlCol="0">
            <a:normAutofit/>
          </a:bodyPr>
          <a:lstStyle/>
          <a:p>
            <a:r>
              <a:rPr lang="en-US" sz="2400" b="0" i="0" dirty="0" err="1">
                <a:effectLst/>
                <a:latin typeface="Arial" panose="020B0604020202020204" pitchFamily="34" charset="0"/>
                <a:cs typeface="Arial" panose="020B0604020202020204" pitchFamily="34" charset="0"/>
              </a:rPr>
              <a:t>Cần</a:t>
            </a:r>
            <a:r>
              <a:rPr lang="en-US" sz="2400" b="0" i="0" dirty="0">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thiết</a:t>
            </a:r>
            <a:r>
              <a:rPr lang="en-US" sz="2400" b="0" i="0" dirty="0">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cho</a:t>
            </a:r>
            <a:r>
              <a:rPr lang="en-US" sz="2400" b="0" i="0" dirty="0">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cả</a:t>
            </a:r>
            <a:r>
              <a:rPr lang="en-US" sz="2400" b="0" i="0" dirty="0">
                <a:effectLst/>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giáo</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viên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và</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học</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sinh</a:t>
            </a:r>
            <a:r>
              <a:rPr lang="vi-VN" sz="2400" dirty="0">
                <a:latin typeface="Arial" panose="020B0604020202020204" pitchFamily="34" charset="0"/>
                <a:cs typeface="Arial" panose="020B0604020202020204" pitchFamily="34" charset="0"/>
              </a:rPr>
              <a:t>;</a:t>
            </a:r>
            <a:endParaRPr lang="en-US" sz="2400" b="0" i="0" dirty="0">
              <a:effectLst/>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luôn chủ động cập nhật cái mới, chấp nhận sự thay đổi, và tích cực trong quá trình thực hiện</a:t>
            </a:r>
            <a:r>
              <a:rPr lang="en-US" sz="2400" dirty="0">
                <a:latin typeface="Arial" panose="020B0604020202020204" pitchFamily="34" charset="0"/>
                <a:cs typeface="Arial" panose="020B0604020202020204" pitchFamily="34" charset="0"/>
              </a:rPr>
              <a:t>.</a:t>
            </a:r>
            <a:endParaRPr lang="en-US" sz="2400" b="0" i="0" dirty="0">
              <a:effectLst/>
              <a:latin typeface="Arial" panose="020B0604020202020204" pitchFamily="34" charset="0"/>
              <a:cs typeface="Arial" panose="020B0604020202020204" pitchFamily="34" charset="0"/>
            </a:endParaRPr>
          </a:p>
        </p:txBody>
      </p:sp>
      <p:pic>
        <p:nvPicPr>
          <p:cNvPr id="7" name="Picture 6" descr="Graphical user interface&#10;&#10;Description automatically generated">
            <a:extLst>
              <a:ext uri="{FF2B5EF4-FFF2-40B4-BE49-F238E27FC236}">
                <a16:creationId xmlns:a16="http://schemas.microsoft.com/office/drawing/2014/main" id="{27924125-591A-40F9-A600-F939CB970A52}"/>
              </a:ext>
            </a:extLst>
          </p:cNvPr>
          <p:cNvPicPr>
            <a:picLocks noChangeAspect="1"/>
          </p:cNvPicPr>
          <p:nvPr/>
        </p:nvPicPr>
        <p:blipFill rotWithShape="1">
          <a:blip r:embed="rId3">
            <a:extLst>
              <a:ext uri="{28A0092B-C50C-407E-A947-70E740481C1C}">
                <a14:useLocalDpi xmlns:a14="http://schemas.microsoft.com/office/drawing/2010/main" val="0"/>
              </a:ext>
            </a:extLst>
          </a:blip>
          <a:srcRect l="328" r="13254" b="2"/>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5" name="Picture 4" descr="Graphical user interface, application, website&#10;&#10;Description automatically generated">
            <a:extLst>
              <a:ext uri="{FF2B5EF4-FFF2-40B4-BE49-F238E27FC236}">
                <a16:creationId xmlns:a16="http://schemas.microsoft.com/office/drawing/2014/main" id="{E5CBD957-16E3-4AAE-B3BF-CEAB05C62632}"/>
              </a:ext>
            </a:extLst>
          </p:cNvPr>
          <p:cNvPicPr>
            <a:picLocks noChangeAspect="1"/>
          </p:cNvPicPr>
          <p:nvPr/>
        </p:nvPicPr>
        <p:blipFill rotWithShape="1">
          <a:blip r:embed="rId4">
            <a:extLst>
              <a:ext uri="{28A0092B-C50C-407E-A947-70E740481C1C}">
                <a14:useLocalDpi xmlns:a14="http://schemas.microsoft.com/office/drawing/2010/main" val="0"/>
              </a:ext>
            </a:extLst>
          </a:blip>
          <a:srcRect l="27164" r="16876"/>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2050" name="Picture 2" descr="7 ways classroom teaching is better than online education - Education Today  News">
            <a:extLst>
              <a:ext uri="{FF2B5EF4-FFF2-40B4-BE49-F238E27FC236}">
                <a16:creationId xmlns:a16="http://schemas.microsoft.com/office/drawing/2014/main" id="{174E4877-FF81-47A2-AE55-91813A1474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43" r="26311"/>
          <a:stretch/>
        </p:blipFill>
        <p:spPr bwMode="auto">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4969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CE77C1-95E9-4671-9715-3D5656FDDFC6}"/>
              </a:ext>
            </a:extLst>
          </p:cNvPr>
          <p:cNvSpPr>
            <a:spLocks noGrp="1"/>
          </p:cNvSpPr>
          <p:nvPr>
            <p:ph type="title"/>
          </p:nvPr>
        </p:nvSpPr>
        <p:spPr>
          <a:xfrm>
            <a:off x="776999" y="2962799"/>
            <a:ext cx="6200576" cy="1250202"/>
          </a:xfrm>
        </p:spPr>
        <p:txBody>
          <a:bodyPr>
            <a:normAutofit/>
          </a:bodyPr>
          <a:lstStyle/>
          <a:p>
            <a:pPr>
              <a:lnSpc>
                <a:spcPct val="100000"/>
              </a:lnSpc>
            </a:pPr>
            <a:r>
              <a:rPr lang="vi-VN" sz="3400" dirty="0">
                <a:solidFill>
                  <a:srgbClr val="ED7D31"/>
                </a:solidFill>
              </a:rPr>
              <a:t>ĐỔI MỚI </a:t>
            </a:r>
            <a:br>
              <a:rPr lang="en-US" sz="3400" dirty="0">
                <a:solidFill>
                  <a:srgbClr val="ED7D31"/>
                </a:solidFill>
              </a:rPr>
            </a:br>
            <a:r>
              <a:rPr lang="vi-VN" sz="3400" dirty="0">
                <a:solidFill>
                  <a:srgbClr val="ED7D31"/>
                </a:solidFill>
              </a:rPr>
              <a:t>HÌNH THỨC TƯƠNG TÁC </a:t>
            </a:r>
            <a:endParaRPr lang="en-US" sz="3400" dirty="0">
              <a:solidFill>
                <a:srgbClr val="ED7D31"/>
              </a:solidFill>
            </a:endParaRPr>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descr="Welcome Back Online » Friends of Crown Point Jr. Music Academy">
            <a:extLst>
              <a:ext uri="{FF2B5EF4-FFF2-40B4-BE49-F238E27FC236}">
                <a16:creationId xmlns:a16="http://schemas.microsoft.com/office/drawing/2014/main" id="{1D950C0D-38CB-426D-A2EA-4B07EBAE04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57" r="-1"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6" name="Picture 2" descr="Kids learn to interact socially during classroom teaching | Parenting  News,The Indian Express">
            <a:extLst>
              <a:ext uri="{FF2B5EF4-FFF2-40B4-BE49-F238E27FC236}">
                <a16:creationId xmlns:a16="http://schemas.microsoft.com/office/drawing/2014/main" id="{0A25CE0B-829F-45CC-8B9B-4B72676CD8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60" r="25703" b="-1"/>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7DA79BD-947C-4D77-AE86-92BB7AE4EE2B}"/>
              </a:ext>
            </a:extLst>
          </p:cNvPr>
          <p:cNvSpPr txBox="1">
            <a:spLocks/>
          </p:cNvSpPr>
          <p:nvPr/>
        </p:nvSpPr>
        <p:spPr>
          <a:xfrm>
            <a:off x="776999" y="4413639"/>
            <a:ext cx="5371346" cy="2235055"/>
          </a:xfrm>
          <a:prstGeom prst="rect">
            <a:avLst/>
          </a:prstGeom>
        </p:spPr>
        <p:txBody>
          <a:bodyPr vert="horz" lIns="91440" tIns="45720" rIns="91440" bIns="45720" rtlCol="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err="1"/>
              <a:t>Tận</a:t>
            </a:r>
            <a:r>
              <a:rPr lang="en-US" sz="2400" b="0" dirty="0"/>
              <a:t> </a:t>
            </a:r>
            <a:r>
              <a:rPr lang="en-US" sz="2400" b="0" dirty="0" err="1"/>
              <a:t>dụng</a:t>
            </a:r>
            <a:r>
              <a:rPr lang="en-US" sz="2400" b="0" dirty="0"/>
              <a:t> </a:t>
            </a:r>
            <a:r>
              <a:rPr lang="en-US" sz="2400" b="0" dirty="0" err="1"/>
              <a:t>các</a:t>
            </a:r>
            <a:r>
              <a:rPr lang="en-US" sz="2400" b="0" dirty="0"/>
              <a:t> </a:t>
            </a:r>
            <a:r>
              <a:rPr lang="en-US" sz="2400" b="0" dirty="0" err="1"/>
              <a:t>chức</a:t>
            </a:r>
            <a:r>
              <a:rPr lang="en-US" sz="2400" b="0" dirty="0"/>
              <a:t> </a:t>
            </a:r>
            <a:r>
              <a:rPr lang="en-US" sz="2400" b="0" dirty="0" err="1"/>
              <a:t>năng</a:t>
            </a:r>
            <a:r>
              <a:rPr lang="en-US" sz="2400" b="0" dirty="0"/>
              <a:t> </a:t>
            </a:r>
            <a:r>
              <a:rPr lang="en-US" sz="2400" b="0" dirty="0" err="1"/>
              <a:t>trao</a:t>
            </a:r>
            <a:r>
              <a:rPr lang="en-US" sz="2400" b="0" dirty="0"/>
              <a:t> </a:t>
            </a:r>
            <a:r>
              <a:rPr lang="en-US" sz="2400" b="0" dirty="0" err="1"/>
              <a:t>đổi</a:t>
            </a:r>
            <a:r>
              <a:rPr lang="en-US" sz="2400" b="0" dirty="0"/>
              <a:t>, </a:t>
            </a:r>
            <a:r>
              <a:rPr lang="en-US" sz="2400" b="0" dirty="0" err="1"/>
              <a:t>thảo</a:t>
            </a:r>
            <a:r>
              <a:rPr lang="en-US" sz="2400" b="0" dirty="0"/>
              <a:t> </a:t>
            </a:r>
            <a:r>
              <a:rPr lang="en-US" sz="2400" b="0" dirty="0" err="1"/>
              <a:t>luận</a:t>
            </a:r>
            <a:r>
              <a:rPr lang="en-US" sz="2400" b="0" dirty="0"/>
              <a:t>, </a:t>
            </a:r>
            <a:r>
              <a:rPr lang="en-US" sz="2400" b="0" dirty="0" err="1"/>
              <a:t>khảo</a:t>
            </a:r>
            <a:r>
              <a:rPr lang="en-US" sz="2400" b="0" dirty="0"/>
              <a:t> </a:t>
            </a:r>
            <a:r>
              <a:rPr lang="en-US" sz="2400" b="0" dirty="0" err="1"/>
              <a:t>sát</a:t>
            </a:r>
            <a:r>
              <a:rPr lang="en-US" sz="2400" b="0" dirty="0"/>
              <a:t> </a:t>
            </a:r>
            <a:r>
              <a:rPr lang="en-US" sz="2400" b="0" dirty="0" err="1"/>
              <a:t>nhanh</a:t>
            </a:r>
            <a:r>
              <a:rPr lang="en-US" sz="2400" b="0" dirty="0"/>
              <a:t>, …</a:t>
            </a:r>
            <a:r>
              <a:rPr lang="vi-VN" sz="2400" b="0" dirty="0"/>
              <a:t> </a:t>
            </a:r>
          </a:p>
          <a:p>
            <a:r>
              <a:rPr lang="vi-VN" sz="2400" b="0" dirty="0"/>
              <a:t>Thiết kế các hoạt động tăng cường tối đa sự tương tác</a:t>
            </a:r>
            <a:r>
              <a:rPr lang="en-US" sz="2400" b="0" dirty="0"/>
              <a:t> </a:t>
            </a:r>
            <a:r>
              <a:rPr lang="en-US" sz="2400" b="0" baseline="30000" dirty="0"/>
              <a:t>(*)</a:t>
            </a:r>
            <a:r>
              <a:rPr lang="vi-VN" sz="2400" b="0" dirty="0"/>
              <a:t>.</a:t>
            </a:r>
            <a:endParaRPr lang="en-US" sz="2400" b="0" dirty="0"/>
          </a:p>
          <a:p>
            <a:pPr marL="0" indent="0">
              <a:buNone/>
            </a:pPr>
            <a:r>
              <a:rPr lang="en-US" sz="2400" b="0" baseline="30000" dirty="0"/>
              <a:t>(*)  </a:t>
            </a:r>
            <a:r>
              <a:rPr lang="en-US" sz="2400" b="0" dirty="0"/>
              <a:t>GV-HS, HS-HS, HS-</a:t>
            </a:r>
            <a:r>
              <a:rPr lang="en-US" sz="2400" b="0" dirty="0" err="1"/>
              <a:t>học</a:t>
            </a:r>
            <a:r>
              <a:rPr lang="en-US" sz="2400" b="0" dirty="0"/>
              <a:t> </a:t>
            </a:r>
            <a:r>
              <a:rPr lang="en-US" sz="2400" b="0" dirty="0" err="1"/>
              <a:t>liệu</a:t>
            </a:r>
            <a:r>
              <a:rPr lang="en-US" sz="2400" b="0" dirty="0"/>
              <a:t>.</a:t>
            </a:r>
          </a:p>
        </p:txBody>
      </p:sp>
      <p:pic>
        <p:nvPicPr>
          <p:cNvPr id="5" name="Graphic 4" descr="Chat with solid fill">
            <a:extLst>
              <a:ext uri="{FF2B5EF4-FFF2-40B4-BE49-F238E27FC236}">
                <a16:creationId xmlns:a16="http://schemas.microsoft.com/office/drawing/2014/main" id="{4BF00045-9B61-494D-BC97-7C409A07E7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6838" y="1951137"/>
            <a:ext cx="914400" cy="914400"/>
          </a:xfrm>
          <a:prstGeom prst="rect">
            <a:avLst/>
          </a:prstGeom>
        </p:spPr>
      </p:pic>
      <p:pic>
        <p:nvPicPr>
          <p:cNvPr id="10" name="Graphic 9" descr="Checklist with solid fill">
            <a:extLst>
              <a:ext uri="{FF2B5EF4-FFF2-40B4-BE49-F238E27FC236}">
                <a16:creationId xmlns:a16="http://schemas.microsoft.com/office/drawing/2014/main" id="{9DFD735E-B6F2-43B3-8696-A20D826E15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8144" y="4365871"/>
            <a:ext cx="914400" cy="914400"/>
          </a:xfrm>
          <a:prstGeom prst="rect">
            <a:avLst/>
          </a:prstGeom>
        </p:spPr>
      </p:pic>
      <p:pic>
        <p:nvPicPr>
          <p:cNvPr id="12" name="Graphic 11" descr="Cheers with solid fill">
            <a:extLst>
              <a:ext uri="{FF2B5EF4-FFF2-40B4-BE49-F238E27FC236}">
                <a16:creationId xmlns:a16="http://schemas.microsoft.com/office/drawing/2014/main" id="{7F8769DB-F7AA-4707-9A92-61F8CAE7A8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1001" y="589555"/>
            <a:ext cx="1119502" cy="1119502"/>
          </a:xfrm>
          <a:prstGeom prst="rect">
            <a:avLst/>
          </a:prstGeom>
        </p:spPr>
      </p:pic>
    </p:spTree>
    <p:extLst>
      <p:ext uri="{BB962C8B-B14F-4D97-AF65-F5344CB8AC3E}">
        <p14:creationId xmlns:p14="http://schemas.microsoft.com/office/powerpoint/2010/main" val="166778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15BCDD-AD0C-4094-933A-4CC6AB0B1F95}"/>
              </a:ext>
            </a:extLst>
          </p:cNvPr>
          <p:cNvSpPr>
            <a:spLocks noGrp="1"/>
          </p:cNvSpPr>
          <p:nvPr>
            <p:ph type="title"/>
          </p:nvPr>
        </p:nvSpPr>
        <p:spPr/>
        <p:txBody>
          <a:bodyPr/>
          <a:lstStyle/>
          <a:p>
            <a:r>
              <a:rPr lang="en-US"/>
              <a:t>NÂNG CAO NĂNG LỰC ĐỘI NGŨ GIÁO VIÊN</a:t>
            </a:r>
          </a:p>
        </p:txBody>
      </p:sp>
      <p:sp>
        <p:nvSpPr>
          <p:cNvPr id="7" name="Content Placeholder 6">
            <a:extLst>
              <a:ext uri="{FF2B5EF4-FFF2-40B4-BE49-F238E27FC236}">
                <a16:creationId xmlns:a16="http://schemas.microsoft.com/office/drawing/2014/main" id="{1EB410B7-5A5D-4E89-BCF9-3C41465FE6EA}"/>
              </a:ext>
            </a:extLst>
          </p:cNvPr>
          <p:cNvSpPr>
            <a:spLocks noGrp="1"/>
          </p:cNvSpPr>
          <p:nvPr>
            <p:ph idx="1"/>
          </p:nvPr>
        </p:nvSpPr>
        <p:spPr/>
        <p:txBody>
          <a:bodyPr>
            <a:normAutofit/>
          </a:bodyPr>
          <a:lstStyle/>
          <a:p>
            <a:pPr marL="0" indent="0">
              <a:buNone/>
            </a:pPr>
            <a:r>
              <a:rPr lang="en-US" sz="2400" b="0">
                <a:solidFill>
                  <a:schemeClr val="accent2">
                    <a:lumMod val="75000"/>
                  </a:schemeClr>
                </a:solidFill>
              </a:rPr>
              <a:t>T</a:t>
            </a:r>
            <a:r>
              <a:rPr lang="vi-VN" sz="2400" b="0">
                <a:solidFill>
                  <a:schemeClr val="accent2">
                    <a:lumMod val="75000"/>
                  </a:schemeClr>
                </a:solidFill>
              </a:rPr>
              <a:t>ổ/nhóm chuyên môn</a:t>
            </a:r>
            <a:r>
              <a:rPr lang="en-US" sz="2400" b="0">
                <a:solidFill>
                  <a:schemeClr val="accent2">
                    <a:lumMod val="75000"/>
                  </a:schemeClr>
                </a:solidFill>
              </a:rPr>
              <a:t>:</a:t>
            </a:r>
          </a:p>
          <a:p>
            <a:r>
              <a:rPr lang="en-US" sz="2400" b="0"/>
              <a:t>Có</a:t>
            </a:r>
            <a:r>
              <a:rPr lang="vi-VN" sz="2400" b="0"/>
              <a:t> kế hoạch bồi dưỡng giáo viên trong năm học. </a:t>
            </a:r>
            <a:endParaRPr lang="en-US" sz="2400" b="0"/>
          </a:p>
          <a:p>
            <a:r>
              <a:rPr lang="vi-VN" sz="2400" b="0"/>
              <a:t>Tổ chức nghiên cứu các chủ đề dạy học, tạo điều kiện để giáo viên cập nhật kiến thức liên quan môn Tin học. </a:t>
            </a:r>
            <a:endParaRPr lang="en-US" sz="2400" b="0"/>
          </a:p>
          <a:p>
            <a:r>
              <a:rPr lang="vi-VN" sz="2400" b="0"/>
              <a:t>Nội dung </a:t>
            </a:r>
            <a:r>
              <a:rPr lang="en-US" sz="2400" b="0"/>
              <a:t>bồi dưỡng, nghiên cứu </a:t>
            </a:r>
            <a:r>
              <a:rPr lang="vi-VN" sz="2400" b="0"/>
              <a:t>căn cứ trên tình hình thực tế, có sự thống nhất trong tổ. </a:t>
            </a:r>
            <a:endParaRPr lang="en-US" sz="2400" b="0"/>
          </a:p>
          <a:p>
            <a:r>
              <a:rPr lang="vi-VN" sz="2400" b="0"/>
              <a:t>Trong đó, bổ sung </a:t>
            </a:r>
            <a:r>
              <a:rPr lang="vi-VN" sz="2400"/>
              <a:t>chủ đề về trí tuệ nhân tạo </a:t>
            </a:r>
            <a:r>
              <a:rPr lang="vi-VN" sz="2400" b="0"/>
              <a:t>(TTNT) để tất cả giáo viên tiếp cận lĩnh vực TTNT (trong CT GDPT 2018 môn Tin học lớp 12 có nội dung “Giới thiệu trí tuệ nhân tạo”), để từng bước phổ cập kiến thức về trí tuệ nhân tạo vào các cấp học (một trong những mục tiêu của kế hoạch 1007/KH-UBND ngày 06 tháng 4 năm 2021 về Triển khai chương trình “Nghiên cứu và phát triển ứng dụng trí tuệ nhân tạo (AI) tại Thành phố Hồ Chí Minh giai đoạn 2020-2030” năm 2021).</a:t>
            </a:r>
          </a:p>
          <a:p>
            <a:endParaRPr lang="en-US" sz="2400" b="0"/>
          </a:p>
        </p:txBody>
      </p:sp>
    </p:spTree>
    <p:extLst>
      <p:ext uri="{BB962C8B-B14F-4D97-AF65-F5344CB8AC3E}">
        <p14:creationId xmlns:p14="http://schemas.microsoft.com/office/powerpoint/2010/main" val="30036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8D8F52A3-AAC1-4C52-B2DF-2FBF0BB16B04}"/>
              </a:ext>
            </a:extLst>
          </p:cNvPr>
          <p:cNvPicPr>
            <a:picLocks noChangeAspect="1"/>
          </p:cNvPicPr>
          <p:nvPr/>
        </p:nvPicPr>
        <p:blipFill rotWithShape="1">
          <a:blip r:embed="rId2">
            <a:extLst>
              <a:ext uri="{28A0092B-C50C-407E-A947-70E740481C1C}">
                <a14:useLocalDpi xmlns:a14="http://schemas.microsoft.com/office/drawing/2010/main" val="0"/>
              </a:ext>
            </a:extLst>
          </a:blip>
          <a:srcRect t="7642" b="20243"/>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168C40D-C340-46F7-8DD5-34B37BB3FC32}"/>
              </a:ext>
            </a:extLst>
          </p:cNvPr>
          <p:cNvSpPr/>
          <p:nvPr/>
        </p:nvSpPr>
        <p:spPr>
          <a:xfrm>
            <a:off x="-829056" y="255602"/>
            <a:ext cx="6846228" cy="6846228"/>
          </a:xfrm>
          <a:prstGeom prst="ellipse">
            <a:avLst/>
          </a:prstGeom>
          <a:solidFill>
            <a:srgbClr val="154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7F571-F9C6-4BCA-996C-44DF06941E91}"/>
              </a:ext>
            </a:extLst>
          </p:cNvPr>
          <p:cNvSpPr>
            <a:spLocks noGrp="1"/>
          </p:cNvSpPr>
          <p:nvPr>
            <p:ph type="title"/>
          </p:nvPr>
        </p:nvSpPr>
        <p:spPr>
          <a:xfrm>
            <a:off x="-126913" y="2757623"/>
            <a:ext cx="6270997" cy="1342754"/>
          </a:xfrm>
        </p:spPr>
        <p:txBody>
          <a:bodyPr>
            <a:normAutofit fontScale="90000"/>
          </a:bodyPr>
          <a:lstStyle/>
          <a:p>
            <a:pPr algn="ctr">
              <a:lnSpc>
                <a:spcPct val="70000"/>
              </a:lnSpc>
            </a:pPr>
            <a:r>
              <a:rPr lang="en-US" sz="3600" dirty="0">
                <a:solidFill>
                  <a:schemeClr val="bg1"/>
                </a:solidFill>
              </a:rPr>
              <a:t>H</a:t>
            </a:r>
            <a:r>
              <a:rPr lang="vi-VN" sz="3600" dirty="0">
                <a:solidFill>
                  <a:schemeClr val="bg1"/>
                </a:solidFill>
              </a:rPr>
              <a:t>ướng dẫn chu đáo </a:t>
            </a:r>
            <a:br>
              <a:rPr lang="en-US" sz="3600">
                <a:solidFill>
                  <a:schemeClr val="bg1"/>
                </a:solidFill>
              </a:rPr>
            </a:br>
            <a:br>
              <a:rPr lang="en-US" sz="3600" dirty="0">
                <a:solidFill>
                  <a:schemeClr val="bg1"/>
                </a:solidFill>
              </a:rPr>
            </a:br>
            <a:r>
              <a:rPr lang="vi-VN" sz="3600" dirty="0">
                <a:solidFill>
                  <a:schemeClr val="bg1"/>
                </a:solidFill>
              </a:rPr>
              <a:t> </a:t>
            </a:r>
            <a:r>
              <a:rPr lang="en-US" sz="3600" dirty="0">
                <a:solidFill>
                  <a:schemeClr val="bg1"/>
                </a:solidFill>
              </a:rPr>
              <a:t>D</a:t>
            </a:r>
            <a:r>
              <a:rPr lang="vi-VN" sz="3600" dirty="0">
                <a:solidFill>
                  <a:schemeClr val="bg1"/>
                </a:solidFill>
              </a:rPr>
              <a:t>ạy học nhẹ nhàng </a:t>
            </a:r>
            <a:br>
              <a:rPr lang="en-US" sz="3600">
                <a:solidFill>
                  <a:schemeClr val="bg1"/>
                </a:solidFill>
              </a:rPr>
            </a:br>
            <a:r>
              <a:rPr lang="vi-VN" sz="3600">
                <a:solidFill>
                  <a:schemeClr val="bg1"/>
                </a:solidFill>
              </a:rPr>
              <a:t> </a:t>
            </a:r>
            <a:br>
              <a:rPr lang="en-US" sz="3600" dirty="0">
                <a:solidFill>
                  <a:schemeClr val="bg1"/>
                </a:solidFill>
              </a:rPr>
            </a:br>
            <a:r>
              <a:rPr lang="en-US" sz="3600" dirty="0">
                <a:solidFill>
                  <a:schemeClr val="bg1"/>
                </a:solidFill>
              </a:rPr>
              <a:t>L</a:t>
            </a:r>
            <a:r>
              <a:rPr lang="vi-VN" sz="3600" dirty="0">
                <a:solidFill>
                  <a:schemeClr val="bg1"/>
                </a:solidFill>
              </a:rPr>
              <a:t>ắng nghe, chia sẻ </a:t>
            </a:r>
            <a:br>
              <a:rPr lang="en-US" sz="3600">
                <a:solidFill>
                  <a:schemeClr val="bg1"/>
                </a:solidFill>
              </a:rPr>
            </a:br>
            <a:r>
              <a:rPr lang="vi-VN" sz="3600">
                <a:solidFill>
                  <a:schemeClr val="bg1"/>
                </a:solidFill>
              </a:rPr>
              <a:t> </a:t>
            </a:r>
            <a:br>
              <a:rPr lang="en-US" sz="3600" dirty="0">
                <a:solidFill>
                  <a:schemeClr val="bg1"/>
                </a:solidFill>
              </a:rPr>
            </a:br>
            <a:r>
              <a:rPr lang="en-US" sz="3600" dirty="0">
                <a:solidFill>
                  <a:schemeClr val="bg1"/>
                </a:solidFill>
              </a:rPr>
              <a:t>K</a:t>
            </a:r>
            <a:r>
              <a:rPr lang="vi-VN" sz="3600" dirty="0">
                <a:solidFill>
                  <a:schemeClr val="bg1"/>
                </a:solidFill>
              </a:rPr>
              <a:t>hông tạo áp lực</a:t>
            </a:r>
            <a:r>
              <a:rPr lang="en-US" sz="3600" dirty="0">
                <a:solidFill>
                  <a:schemeClr val="bg1"/>
                </a:solidFill>
              </a:rPr>
              <a:t> </a:t>
            </a:r>
            <a:r>
              <a:rPr lang="en-US" sz="3600" dirty="0" err="1">
                <a:solidFill>
                  <a:schemeClr val="bg1"/>
                </a:solidFill>
              </a:rPr>
              <a:t>thực</a:t>
            </a:r>
            <a:r>
              <a:rPr lang="en-US" sz="3600" dirty="0">
                <a:solidFill>
                  <a:schemeClr val="bg1"/>
                </a:solidFill>
              </a:rPr>
              <a:t> </a:t>
            </a:r>
            <a:r>
              <a:rPr lang="en-US" sz="3600" dirty="0" err="1">
                <a:solidFill>
                  <a:schemeClr val="bg1"/>
                </a:solidFill>
              </a:rPr>
              <a:t>hiện</a:t>
            </a:r>
            <a:r>
              <a:rPr lang="en-US" sz="3600" dirty="0">
                <a:solidFill>
                  <a:schemeClr val="bg1"/>
                </a:solidFill>
              </a:rPr>
              <a:t> CT</a:t>
            </a:r>
            <a:br>
              <a:rPr lang="en-US" sz="3600">
                <a:solidFill>
                  <a:schemeClr val="bg1"/>
                </a:solidFill>
              </a:rPr>
            </a:br>
            <a:br>
              <a:rPr lang="en-US" sz="3600" dirty="0">
                <a:solidFill>
                  <a:schemeClr val="bg1"/>
                </a:solidFill>
              </a:rPr>
            </a:br>
            <a:r>
              <a:rPr lang="vi-VN" sz="3600" dirty="0">
                <a:solidFill>
                  <a:schemeClr val="bg1"/>
                </a:solidFill>
              </a:rPr>
              <a:t> </a:t>
            </a:r>
            <a:r>
              <a:rPr lang="en-US" sz="3600" dirty="0">
                <a:solidFill>
                  <a:schemeClr val="bg1"/>
                </a:solidFill>
              </a:rPr>
              <a:t>H</a:t>
            </a:r>
            <a:r>
              <a:rPr lang="vi-VN" sz="3600" dirty="0">
                <a:solidFill>
                  <a:schemeClr val="bg1"/>
                </a:solidFill>
              </a:rPr>
              <a:t>ướng dẫn tự học </a:t>
            </a:r>
            <a:br>
              <a:rPr lang="en-US" sz="3600">
                <a:solidFill>
                  <a:schemeClr val="bg1"/>
                </a:solidFill>
              </a:rPr>
            </a:br>
            <a:br>
              <a:rPr lang="en-US" sz="3600" dirty="0">
                <a:solidFill>
                  <a:schemeClr val="bg1"/>
                </a:solidFill>
              </a:rPr>
            </a:br>
            <a:r>
              <a:rPr lang="vi-VN" sz="3600" dirty="0">
                <a:solidFill>
                  <a:schemeClr val="bg1"/>
                </a:solidFill>
              </a:rPr>
              <a:t> </a:t>
            </a:r>
            <a:r>
              <a:rPr lang="en-US" sz="3600" dirty="0">
                <a:solidFill>
                  <a:schemeClr val="bg1"/>
                </a:solidFill>
              </a:rPr>
              <a:t>X</a:t>
            </a:r>
            <a:r>
              <a:rPr lang="vi-VN" sz="3600" dirty="0">
                <a:solidFill>
                  <a:schemeClr val="bg1"/>
                </a:solidFill>
              </a:rPr>
              <a:t>ây dựng văn hoá đọc</a:t>
            </a:r>
            <a:endParaRPr lang="en-US" sz="3600" dirty="0">
              <a:solidFill>
                <a:schemeClr val="bg1"/>
              </a:solidFill>
            </a:endParaRPr>
          </a:p>
        </p:txBody>
      </p:sp>
    </p:spTree>
    <p:extLst>
      <p:ext uri="{BB962C8B-B14F-4D97-AF65-F5344CB8AC3E}">
        <p14:creationId xmlns:p14="http://schemas.microsoft.com/office/powerpoint/2010/main" val="4773699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43C9-9FFD-4B50-9DDE-25BF9D41A2BC}"/>
              </a:ext>
            </a:extLst>
          </p:cNvPr>
          <p:cNvSpPr>
            <a:spLocks noGrp="1"/>
          </p:cNvSpPr>
          <p:nvPr>
            <p:ph type="title"/>
          </p:nvPr>
        </p:nvSpPr>
        <p:spPr/>
        <p:txBody>
          <a:bodyPr/>
          <a:lstStyle/>
          <a:p>
            <a:r>
              <a:rPr lang="en-US"/>
              <a:t>NHIỆM VỤ PHỐI HỢP</a:t>
            </a:r>
          </a:p>
        </p:txBody>
      </p:sp>
      <p:graphicFrame>
        <p:nvGraphicFramePr>
          <p:cNvPr id="4" name="Diagram 3">
            <a:extLst>
              <a:ext uri="{FF2B5EF4-FFF2-40B4-BE49-F238E27FC236}">
                <a16:creationId xmlns:a16="http://schemas.microsoft.com/office/drawing/2014/main" id="{2AF6FDAA-95E9-4D9B-ADEC-3202DEB6AE7F}"/>
              </a:ext>
            </a:extLst>
          </p:cNvPr>
          <p:cNvGraphicFramePr/>
          <p:nvPr>
            <p:extLst>
              <p:ext uri="{D42A27DB-BD31-4B8C-83A1-F6EECF244321}">
                <p14:modId xmlns:p14="http://schemas.microsoft.com/office/powerpoint/2010/main" val="3678240203"/>
              </p:ext>
            </p:extLst>
          </p:nvPr>
        </p:nvGraphicFramePr>
        <p:xfrm>
          <a:off x="6172652" y="3653725"/>
          <a:ext cx="5174797" cy="2852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5051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43C9-9FFD-4B50-9DDE-25BF9D41A2BC}"/>
              </a:ext>
            </a:extLst>
          </p:cNvPr>
          <p:cNvSpPr>
            <a:spLocks noGrp="1"/>
          </p:cNvSpPr>
          <p:nvPr>
            <p:ph type="title"/>
          </p:nvPr>
        </p:nvSpPr>
        <p:spPr/>
        <p:txBody>
          <a:bodyPr/>
          <a:lstStyle/>
          <a:p>
            <a:r>
              <a:rPr lang="en-US"/>
              <a:t>NHIỆM VỤ PHỐI HỢP 1</a:t>
            </a:r>
          </a:p>
        </p:txBody>
      </p:sp>
      <p:sp>
        <p:nvSpPr>
          <p:cNvPr id="3" name="Content Placeholder 2">
            <a:extLst>
              <a:ext uri="{FF2B5EF4-FFF2-40B4-BE49-F238E27FC236}">
                <a16:creationId xmlns:a16="http://schemas.microsoft.com/office/drawing/2014/main" id="{2284AC2C-96A9-4D7D-81AD-2230A675AD26}"/>
              </a:ext>
            </a:extLst>
          </p:cNvPr>
          <p:cNvSpPr>
            <a:spLocks noGrp="1"/>
          </p:cNvSpPr>
          <p:nvPr>
            <p:ph idx="1"/>
          </p:nvPr>
        </p:nvSpPr>
        <p:spPr/>
        <p:txBody>
          <a:bodyPr>
            <a:normAutofit/>
          </a:bodyPr>
          <a:lstStyle/>
          <a:p>
            <a:r>
              <a:rPr lang="en-US" err="1"/>
              <a:t>Đề</a:t>
            </a:r>
            <a:r>
              <a:rPr lang="en-US"/>
              <a:t> </a:t>
            </a:r>
            <a:r>
              <a:rPr lang="en-US" err="1"/>
              <a:t>án</a:t>
            </a:r>
            <a:r>
              <a:rPr lang="en-US"/>
              <a:t> </a:t>
            </a:r>
            <a:r>
              <a:rPr lang="vi-VN"/>
              <a:t>“Nâng cao năng lực, kỹ năng ứng dụng Tin học cho </a:t>
            </a:r>
            <a:r>
              <a:rPr lang="en-US"/>
              <a:t>HS</a:t>
            </a:r>
            <a:r>
              <a:rPr lang="vi-VN"/>
              <a:t> </a:t>
            </a:r>
            <a:r>
              <a:rPr lang="en-US"/>
              <a:t>PT</a:t>
            </a:r>
            <a:r>
              <a:rPr lang="vi-VN"/>
              <a:t> </a:t>
            </a:r>
            <a:r>
              <a:rPr lang="en-US"/>
              <a:t>TPHCM </a:t>
            </a:r>
            <a:r>
              <a:rPr lang="vi-VN"/>
              <a:t>theo định hướng chuẩn quốc tế, giai đoạn 2021 - 2030”</a:t>
            </a:r>
            <a:r>
              <a:rPr lang="en-US"/>
              <a:t> </a:t>
            </a:r>
          </a:p>
          <a:p>
            <a:pPr lvl="1"/>
            <a:r>
              <a:rPr lang="en-US" err="1"/>
              <a:t>Văn</a:t>
            </a:r>
            <a:r>
              <a:rPr lang="en-US"/>
              <a:t> </a:t>
            </a:r>
            <a:r>
              <a:rPr lang="en-US" err="1"/>
              <a:t>bản</a:t>
            </a:r>
            <a:r>
              <a:rPr lang="en-US"/>
              <a:t> 1807/SGDĐT-</a:t>
            </a:r>
            <a:r>
              <a:rPr lang="en-US" err="1"/>
              <a:t>GDTrH</a:t>
            </a:r>
            <a:r>
              <a:rPr lang="en-US"/>
              <a:t> </a:t>
            </a:r>
            <a:r>
              <a:rPr lang="en-US" err="1"/>
              <a:t>ngày</a:t>
            </a:r>
            <a:r>
              <a:rPr lang="en-US"/>
              <a:t> 21/6/2021 </a:t>
            </a:r>
            <a:r>
              <a:rPr lang="vi-VN"/>
              <a:t>Về hướng dẫn triển khai dạy học</a:t>
            </a:r>
            <a:r>
              <a:rPr lang="en-US"/>
              <a:t> </a:t>
            </a:r>
            <a:r>
              <a:rPr lang="vi-VN"/>
              <a:t>Tin học cấp trung học theo chuẩn quốc tế</a:t>
            </a:r>
            <a:r>
              <a:rPr lang="en-US"/>
              <a:t> </a:t>
            </a:r>
            <a:r>
              <a:rPr lang="vi-VN"/>
              <a:t>năm học 2021 - 2022</a:t>
            </a:r>
            <a:endParaRPr lang="en-US"/>
          </a:p>
          <a:p>
            <a:endParaRPr lang="en-US"/>
          </a:p>
          <a:p>
            <a:pPr marL="0" indent="0">
              <a:buNone/>
            </a:pPr>
            <a:endParaRPr lang="en-US"/>
          </a:p>
        </p:txBody>
      </p:sp>
    </p:spTree>
    <p:extLst>
      <p:ext uri="{BB962C8B-B14F-4D97-AF65-F5344CB8AC3E}">
        <p14:creationId xmlns:p14="http://schemas.microsoft.com/office/powerpoint/2010/main" val="14948311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741D-6936-4951-B0A8-BA170A046207}"/>
              </a:ext>
            </a:extLst>
          </p:cNvPr>
          <p:cNvSpPr>
            <a:spLocks noGrp="1"/>
          </p:cNvSpPr>
          <p:nvPr>
            <p:ph type="title"/>
          </p:nvPr>
        </p:nvSpPr>
        <p:spPr/>
        <p:txBody>
          <a:bodyPr/>
          <a:lstStyle/>
          <a:p>
            <a:r>
              <a:rPr lang="en-US"/>
              <a:t>TIN HỌC CHUẨN QUỐC TẾ</a:t>
            </a:r>
          </a:p>
        </p:txBody>
      </p:sp>
      <p:sp>
        <p:nvSpPr>
          <p:cNvPr id="3" name="Content Placeholder 2">
            <a:extLst>
              <a:ext uri="{FF2B5EF4-FFF2-40B4-BE49-F238E27FC236}">
                <a16:creationId xmlns:a16="http://schemas.microsoft.com/office/drawing/2014/main" id="{9E178E13-446D-4D4D-A708-37677F44A402}"/>
              </a:ext>
            </a:extLst>
          </p:cNvPr>
          <p:cNvSpPr>
            <a:spLocks noGrp="1"/>
          </p:cNvSpPr>
          <p:nvPr>
            <p:ph idx="1"/>
          </p:nvPr>
        </p:nvSpPr>
        <p:spPr/>
        <p:txBody>
          <a:bodyPr>
            <a:normAutofit lnSpcReduction="10000"/>
          </a:bodyPr>
          <a:lstStyle/>
          <a:p>
            <a:r>
              <a:rPr lang="vi-VN"/>
              <a:t>Đạt mục tiêu trong giai đoạn từ năm 2021 đến năm 2022: </a:t>
            </a:r>
            <a:endParaRPr lang="en-US"/>
          </a:p>
          <a:p>
            <a:pPr marL="457200" lvl="1" indent="0">
              <a:buNone/>
            </a:pPr>
            <a:r>
              <a:rPr lang="vi-VN"/>
              <a:t>- Các trường tiên tiến hội nhập: 90% học sinh được học và 40% đạt chứng chỉ Tin học quốc tế. </a:t>
            </a:r>
            <a:endParaRPr lang="en-US"/>
          </a:p>
          <a:p>
            <a:pPr marL="457200" lvl="1" indent="0">
              <a:buNone/>
            </a:pPr>
            <a:r>
              <a:rPr lang="vi-VN"/>
              <a:t>- Đối với các trường phổ thông khác: đáp ứng 40% nhu cầu học sinh và 20% học sinh đạt chứng chỉ Tin học quốc tế.</a:t>
            </a:r>
            <a:endParaRPr lang="en-US"/>
          </a:p>
          <a:p>
            <a:pPr marL="457200" lvl="1" indent="0">
              <a:buNone/>
            </a:pPr>
            <a:r>
              <a:rPr lang="vi-VN"/>
              <a:t>- Phấn đấu 80% giáo viên dạy Tin học được chuẩn hóa đáp ứng yêu cầu dạy Chương trình Tin học quốc tế theo cấp học. </a:t>
            </a:r>
            <a:endParaRPr lang="en-US"/>
          </a:p>
          <a:p>
            <a:pPr marL="457200" lvl="1" indent="0">
              <a:buNone/>
            </a:pPr>
            <a:r>
              <a:rPr lang="vi-VN"/>
              <a:t>- Rà soát, tiến hành trang bị, đảm bảo 100% các trường phổ thông có phòng máy tính và 50% đủ số lượng, đảm bảo chất lượng, cấu hình máy đáp ứng yêu cầu giảng dạy theo chương trình chuẩn quốc tế. </a:t>
            </a:r>
            <a:endParaRPr lang="en-US"/>
          </a:p>
          <a:p>
            <a:r>
              <a:rPr lang="en-US" err="1"/>
              <a:t>Bồi</a:t>
            </a:r>
            <a:r>
              <a:rPr lang="en-US"/>
              <a:t> </a:t>
            </a:r>
            <a:r>
              <a:rPr lang="en-US" err="1"/>
              <a:t>dưỡng</a:t>
            </a:r>
            <a:r>
              <a:rPr lang="en-US"/>
              <a:t> </a:t>
            </a:r>
            <a:r>
              <a:rPr lang="en-US" err="1"/>
              <a:t>giáo</a:t>
            </a:r>
            <a:r>
              <a:rPr lang="en-US"/>
              <a:t> </a:t>
            </a:r>
            <a:r>
              <a:rPr lang="en-US" err="1"/>
              <a:t>viên</a:t>
            </a:r>
            <a:endParaRPr lang="en-US"/>
          </a:p>
          <a:p>
            <a:r>
              <a:rPr lang="en-US" err="1"/>
              <a:t>Mô</a:t>
            </a:r>
            <a:r>
              <a:rPr lang="en-US"/>
              <a:t> </a:t>
            </a:r>
            <a:r>
              <a:rPr lang="en-US" err="1"/>
              <a:t>hình</a:t>
            </a:r>
            <a:r>
              <a:rPr lang="en-US"/>
              <a:t> </a:t>
            </a:r>
            <a:r>
              <a:rPr lang="en-US" err="1"/>
              <a:t>tổ</a:t>
            </a:r>
            <a:r>
              <a:rPr lang="en-US"/>
              <a:t> </a:t>
            </a:r>
            <a:r>
              <a:rPr lang="en-US" err="1"/>
              <a:t>chức</a:t>
            </a:r>
            <a:r>
              <a:rPr lang="en-US"/>
              <a:t> </a:t>
            </a:r>
            <a:r>
              <a:rPr lang="en-US" err="1"/>
              <a:t>dạy</a:t>
            </a:r>
            <a:r>
              <a:rPr lang="en-US"/>
              <a:t> </a:t>
            </a:r>
            <a:r>
              <a:rPr lang="en-US" err="1"/>
              <a:t>học</a:t>
            </a:r>
            <a:endParaRPr lang="en-US"/>
          </a:p>
        </p:txBody>
      </p:sp>
    </p:spTree>
    <p:extLst>
      <p:ext uri="{BB962C8B-B14F-4D97-AF65-F5344CB8AC3E}">
        <p14:creationId xmlns:p14="http://schemas.microsoft.com/office/powerpoint/2010/main" val="14425275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43C9-9FFD-4B50-9DDE-25BF9D41A2BC}"/>
              </a:ext>
            </a:extLst>
          </p:cNvPr>
          <p:cNvSpPr>
            <a:spLocks noGrp="1"/>
          </p:cNvSpPr>
          <p:nvPr>
            <p:ph type="title"/>
          </p:nvPr>
        </p:nvSpPr>
        <p:spPr/>
        <p:txBody>
          <a:bodyPr/>
          <a:lstStyle/>
          <a:p>
            <a:r>
              <a:rPr lang="en-US"/>
              <a:t>NHIỆM VỤ PHỐI HỢP 2</a:t>
            </a:r>
          </a:p>
        </p:txBody>
      </p:sp>
      <p:sp>
        <p:nvSpPr>
          <p:cNvPr id="3" name="Content Placeholder 2">
            <a:extLst>
              <a:ext uri="{FF2B5EF4-FFF2-40B4-BE49-F238E27FC236}">
                <a16:creationId xmlns:a16="http://schemas.microsoft.com/office/drawing/2014/main" id="{2284AC2C-96A9-4D7D-81AD-2230A675AD26}"/>
              </a:ext>
            </a:extLst>
          </p:cNvPr>
          <p:cNvSpPr>
            <a:spLocks noGrp="1"/>
          </p:cNvSpPr>
          <p:nvPr>
            <p:ph idx="1"/>
          </p:nvPr>
        </p:nvSpPr>
        <p:spPr/>
        <p:txBody>
          <a:bodyPr>
            <a:normAutofit/>
          </a:bodyPr>
          <a:lstStyle/>
          <a:p>
            <a:r>
              <a:rPr lang="vi-VN"/>
              <a:t>Đề án</a:t>
            </a:r>
            <a:r>
              <a:rPr lang="en-US"/>
              <a:t> “</a:t>
            </a:r>
            <a:r>
              <a:rPr lang="vi-VN"/>
              <a:t>Tăng cường ứng dụng công nghệ thông tin và chuyển đổi số trong ngành giáo dục giai đoạn 2021-2025, định hướng đến năm 2030” </a:t>
            </a:r>
            <a:endParaRPr lang="en-US"/>
          </a:p>
          <a:p>
            <a:pPr lvl="1"/>
            <a:r>
              <a:rPr lang="en-US" err="1"/>
              <a:t>Kế</a:t>
            </a:r>
            <a:r>
              <a:rPr lang="en-US"/>
              <a:t> </a:t>
            </a:r>
            <a:r>
              <a:rPr lang="en-US" err="1"/>
              <a:t>hoạch</a:t>
            </a:r>
            <a:r>
              <a:rPr lang="en-US"/>
              <a:t> 1273/KH-SGDĐT </a:t>
            </a:r>
            <a:r>
              <a:rPr lang="en-US" err="1"/>
              <a:t>ngày</a:t>
            </a:r>
            <a:r>
              <a:rPr lang="en-US"/>
              <a:t> 04/5/2021 </a:t>
            </a:r>
            <a:r>
              <a:rPr lang="en-US" err="1"/>
              <a:t>về</a:t>
            </a:r>
            <a:r>
              <a:rPr lang="en-US"/>
              <a:t> </a:t>
            </a:r>
            <a:r>
              <a:rPr lang="en-US" err="1"/>
              <a:t>Kế</a:t>
            </a:r>
            <a:r>
              <a:rPr lang="en-US"/>
              <a:t> </a:t>
            </a:r>
            <a:r>
              <a:rPr lang="en-US" err="1"/>
              <a:t>hoạch</a:t>
            </a:r>
            <a:r>
              <a:rPr lang="en-US"/>
              <a:t> </a:t>
            </a:r>
            <a:r>
              <a:rPr lang="en-US" err="1"/>
              <a:t>triển</a:t>
            </a:r>
            <a:r>
              <a:rPr lang="en-US"/>
              <a:t> </a:t>
            </a:r>
            <a:r>
              <a:rPr lang="en-US" err="1"/>
              <a:t>khai</a:t>
            </a:r>
            <a:r>
              <a:rPr lang="en-US"/>
              <a:t> </a:t>
            </a:r>
            <a:r>
              <a:rPr lang="en-US" err="1"/>
              <a:t>chương</a:t>
            </a:r>
            <a:r>
              <a:rPr lang="en-US"/>
              <a:t> </a:t>
            </a:r>
            <a:r>
              <a:rPr lang="en-US" err="1"/>
              <a:t>trình</a:t>
            </a:r>
            <a:r>
              <a:rPr lang="en-US"/>
              <a:t> </a:t>
            </a:r>
            <a:r>
              <a:rPr lang="en-US" err="1"/>
              <a:t>chuyển</a:t>
            </a:r>
            <a:r>
              <a:rPr lang="en-US"/>
              <a:t> </a:t>
            </a:r>
            <a:r>
              <a:rPr lang="en-US" err="1"/>
              <a:t>đổi</a:t>
            </a:r>
            <a:r>
              <a:rPr lang="en-US"/>
              <a:t> </a:t>
            </a:r>
            <a:r>
              <a:rPr lang="en-US" err="1"/>
              <a:t>số</a:t>
            </a:r>
            <a:r>
              <a:rPr lang="en-US"/>
              <a:t> </a:t>
            </a:r>
            <a:r>
              <a:rPr lang="en-US" err="1"/>
              <a:t>của</a:t>
            </a:r>
            <a:r>
              <a:rPr lang="en-US"/>
              <a:t> </a:t>
            </a:r>
            <a:r>
              <a:rPr lang="en-US" err="1"/>
              <a:t>ngành</a:t>
            </a:r>
            <a:r>
              <a:rPr lang="en-US"/>
              <a:t> </a:t>
            </a:r>
            <a:r>
              <a:rPr lang="en-US" err="1"/>
              <a:t>Giáo</a:t>
            </a:r>
            <a:r>
              <a:rPr lang="en-US"/>
              <a:t> </a:t>
            </a:r>
            <a:r>
              <a:rPr lang="en-US" err="1"/>
              <a:t>dục</a:t>
            </a:r>
            <a:r>
              <a:rPr lang="en-US"/>
              <a:t> </a:t>
            </a:r>
            <a:r>
              <a:rPr lang="en-US" err="1"/>
              <a:t>và</a:t>
            </a:r>
            <a:r>
              <a:rPr lang="en-US"/>
              <a:t> </a:t>
            </a:r>
            <a:r>
              <a:rPr lang="en-US" err="1"/>
              <a:t>Đào</a:t>
            </a:r>
            <a:r>
              <a:rPr lang="en-US"/>
              <a:t> </a:t>
            </a:r>
            <a:r>
              <a:rPr lang="en-US" err="1"/>
              <a:t>tạo</a:t>
            </a:r>
            <a:r>
              <a:rPr lang="en-US"/>
              <a:t> TPHCM </a:t>
            </a:r>
            <a:r>
              <a:rPr lang="en-US" err="1"/>
              <a:t>giai</a:t>
            </a:r>
            <a:r>
              <a:rPr lang="en-US"/>
              <a:t> </a:t>
            </a:r>
            <a:r>
              <a:rPr lang="en-US" err="1"/>
              <a:t>đoạn</a:t>
            </a:r>
            <a:r>
              <a:rPr lang="en-US"/>
              <a:t> 2021-2025</a:t>
            </a:r>
            <a:endParaRPr lang="vi-VN"/>
          </a:p>
          <a:p>
            <a:endParaRPr lang="en-US"/>
          </a:p>
        </p:txBody>
      </p:sp>
    </p:spTree>
    <p:extLst>
      <p:ext uri="{BB962C8B-B14F-4D97-AF65-F5344CB8AC3E}">
        <p14:creationId xmlns:p14="http://schemas.microsoft.com/office/powerpoint/2010/main" val="8822783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43C9-9FFD-4B50-9DDE-25BF9D41A2BC}"/>
              </a:ext>
            </a:extLst>
          </p:cNvPr>
          <p:cNvSpPr>
            <a:spLocks noGrp="1"/>
          </p:cNvSpPr>
          <p:nvPr>
            <p:ph type="title"/>
          </p:nvPr>
        </p:nvSpPr>
        <p:spPr/>
        <p:txBody>
          <a:bodyPr/>
          <a:lstStyle/>
          <a:p>
            <a:r>
              <a:rPr lang="en-US"/>
              <a:t>NHIỆM VỤ PHỐI HỢP 3</a:t>
            </a:r>
          </a:p>
        </p:txBody>
      </p:sp>
      <p:sp>
        <p:nvSpPr>
          <p:cNvPr id="3" name="Content Placeholder 2">
            <a:extLst>
              <a:ext uri="{FF2B5EF4-FFF2-40B4-BE49-F238E27FC236}">
                <a16:creationId xmlns:a16="http://schemas.microsoft.com/office/drawing/2014/main" id="{2284AC2C-96A9-4D7D-81AD-2230A675AD26}"/>
              </a:ext>
            </a:extLst>
          </p:cNvPr>
          <p:cNvSpPr>
            <a:spLocks noGrp="1"/>
          </p:cNvSpPr>
          <p:nvPr>
            <p:ph idx="1"/>
          </p:nvPr>
        </p:nvSpPr>
        <p:spPr/>
        <p:txBody>
          <a:bodyPr>
            <a:normAutofit/>
          </a:bodyPr>
          <a:lstStyle/>
          <a:p>
            <a:r>
              <a:rPr lang="en-US" err="1"/>
              <a:t>Chương</a:t>
            </a:r>
            <a:r>
              <a:rPr lang="en-US"/>
              <a:t> </a:t>
            </a:r>
            <a:r>
              <a:rPr lang="en-US" err="1"/>
              <a:t>trình</a:t>
            </a:r>
            <a:r>
              <a:rPr lang="en-US"/>
              <a:t> “</a:t>
            </a:r>
            <a:r>
              <a:rPr lang="en-US" err="1"/>
              <a:t>Nghiên</a:t>
            </a:r>
            <a:r>
              <a:rPr lang="en-US"/>
              <a:t> </a:t>
            </a:r>
            <a:r>
              <a:rPr lang="en-US" err="1"/>
              <a:t>cứu</a:t>
            </a:r>
            <a:r>
              <a:rPr lang="en-US"/>
              <a:t> </a:t>
            </a:r>
            <a:r>
              <a:rPr lang="en-US" err="1"/>
              <a:t>và</a:t>
            </a:r>
            <a:r>
              <a:rPr lang="en-US"/>
              <a:t> </a:t>
            </a:r>
            <a:r>
              <a:rPr lang="en-US" err="1"/>
              <a:t>phát</a:t>
            </a:r>
            <a:r>
              <a:rPr lang="en-US"/>
              <a:t> </a:t>
            </a:r>
            <a:r>
              <a:rPr lang="en-US" err="1"/>
              <a:t>triển</a:t>
            </a:r>
            <a:r>
              <a:rPr lang="en-US"/>
              <a:t> </a:t>
            </a:r>
            <a:r>
              <a:rPr lang="en-US" err="1"/>
              <a:t>ứng</a:t>
            </a:r>
            <a:r>
              <a:rPr lang="en-US"/>
              <a:t> </a:t>
            </a:r>
            <a:r>
              <a:rPr lang="en-US" err="1"/>
              <a:t>dụng</a:t>
            </a:r>
            <a:r>
              <a:rPr lang="en-US"/>
              <a:t> </a:t>
            </a:r>
            <a:r>
              <a:rPr lang="en-US" err="1"/>
              <a:t>trí</a:t>
            </a:r>
            <a:r>
              <a:rPr lang="en-US"/>
              <a:t> </a:t>
            </a:r>
            <a:r>
              <a:rPr lang="en-US" err="1"/>
              <a:t>tuệ</a:t>
            </a:r>
            <a:r>
              <a:rPr lang="en-US"/>
              <a:t> </a:t>
            </a:r>
            <a:r>
              <a:rPr lang="en-US" err="1"/>
              <a:t>nhân</a:t>
            </a:r>
            <a:r>
              <a:rPr lang="en-US"/>
              <a:t> </a:t>
            </a:r>
            <a:r>
              <a:rPr lang="en-US" err="1"/>
              <a:t>tạo</a:t>
            </a:r>
            <a:r>
              <a:rPr lang="en-US"/>
              <a:t> </a:t>
            </a:r>
            <a:r>
              <a:rPr lang="en-US" err="1"/>
              <a:t>tại</a:t>
            </a:r>
            <a:r>
              <a:rPr lang="en-US"/>
              <a:t> TPHCM </a:t>
            </a:r>
            <a:r>
              <a:rPr lang="en-US" err="1"/>
              <a:t>giai</a:t>
            </a:r>
            <a:r>
              <a:rPr lang="en-US"/>
              <a:t> </a:t>
            </a:r>
            <a:r>
              <a:rPr lang="en-US" err="1"/>
              <a:t>đoạn</a:t>
            </a:r>
            <a:r>
              <a:rPr lang="en-US"/>
              <a:t> 2020-2030” </a:t>
            </a:r>
            <a:r>
              <a:rPr lang="en-US">
                <a:sym typeface="Symbol" panose="05050102010706020507" pitchFamily="18" charset="2"/>
              </a:rPr>
              <a:t> </a:t>
            </a:r>
            <a:r>
              <a:rPr lang="en-US" err="1"/>
              <a:t>Đề</a:t>
            </a:r>
            <a:r>
              <a:rPr lang="en-US"/>
              <a:t> </a:t>
            </a:r>
            <a:r>
              <a:rPr lang="en-US" err="1"/>
              <a:t>án</a:t>
            </a:r>
            <a:r>
              <a:rPr lang="en-US"/>
              <a:t> </a:t>
            </a:r>
            <a:r>
              <a:rPr lang="en-US" err="1"/>
              <a:t>Đào</a:t>
            </a:r>
            <a:r>
              <a:rPr lang="en-US"/>
              <a:t> </a:t>
            </a:r>
            <a:r>
              <a:rPr lang="en-US" err="1"/>
              <a:t>tạo</a:t>
            </a:r>
            <a:r>
              <a:rPr lang="en-US"/>
              <a:t> </a:t>
            </a:r>
            <a:r>
              <a:rPr lang="en-US" err="1"/>
              <a:t>nguồn</a:t>
            </a:r>
            <a:r>
              <a:rPr lang="en-US"/>
              <a:t> </a:t>
            </a:r>
            <a:r>
              <a:rPr lang="en-US" err="1"/>
              <a:t>nhân</a:t>
            </a:r>
            <a:r>
              <a:rPr lang="en-US"/>
              <a:t> </a:t>
            </a:r>
            <a:r>
              <a:rPr lang="en-US" err="1"/>
              <a:t>lực</a:t>
            </a:r>
            <a:r>
              <a:rPr lang="en-US"/>
              <a:t> </a:t>
            </a:r>
            <a:r>
              <a:rPr lang="en-US" err="1"/>
              <a:t>về</a:t>
            </a:r>
            <a:r>
              <a:rPr lang="en-US"/>
              <a:t> </a:t>
            </a:r>
            <a:r>
              <a:rPr lang="en-US" err="1"/>
              <a:t>trí</a:t>
            </a:r>
            <a:r>
              <a:rPr lang="en-US"/>
              <a:t> </a:t>
            </a:r>
            <a:r>
              <a:rPr lang="en-US" err="1"/>
              <a:t>tuệ</a:t>
            </a:r>
            <a:r>
              <a:rPr lang="en-US"/>
              <a:t> </a:t>
            </a:r>
            <a:r>
              <a:rPr lang="en-US" err="1"/>
              <a:t>nhân</a:t>
            </a:r>
            <a:r>
              <a:rPr lang="en-US"/>
              <a:t> </a:t>
            </a:r>
            <a:r>
              <a:rPr lang="en-US" err="1"/>
              <a:t>tạo</a:t>
            </a:r>
            <a:r>
              <a:rPr lang="en-US"/>
              <a:t> </a:t>
            </a:r>
            <a:r>
              <a:rPr lang="en-US" err="1"/>
              <a:t>với</a:t>
            </a:r>
            <a:r>
              <a:rPr lang="en-US"/>
              <a:t> </a:t>
            </a:r>
            <a:r>
              <a:rPr lang="en-US" err="1"/>
              <a:t>mục</a:t>
            </a:r>
            <a:r>
              <a:rPr lang="en-US"/>
              <a:t> </a:t>
            </a:r>
            <a:r>
              <a:rPr lang="en-US" err="1"/>
              <a:t>tiêu</a:t>
            </a:r>
            <a:r>
              <a:rPr lang="en-US"/>
              <a:t>: </a:t>
            </a:r>
          </a:p>
          <a:p>
            <a:pPr lvl="1"/>
            <a:r>
              <a:rPr lang="vi-VN"/>
              <a:t>Đưa đào tạo TTNT vào các cấp học để từng bước phổ cập kiến th</a:t>
            </a:r>
            <a:r>
              <a:rPr lang="en-US"/>
              <a:t>ứ</a:t>
            </a:r>
            <a:r>
              <a:rPr lang="vi-VN"/>
              <a:t>c TTNT.</a:t>
            </a:r>
          </a:p>
          <a:p>
            <a:pPr lvl="1"/>
            <a:r>
              <a:rPr lang="vi-VN"/>
              <a:t>Xây dựng kho học liệu mở.</a:t>
            </a:r>
          </a:p>
          <a:p>
            <a:pPr lvl="1"/>
            <a:r>
              <a:rPr lang="vi-VN"/>
              <a:t>Bồi dưỡng kiến thức về TTNT và chuyển đổi số cho các cấp lãnh đạo, quản lý của các cơ quan, tổ chức. </a:t>
            </a:r>
          </a:p>
          <a:p>
            <a:pPr lvl="1"/>
            <a:r>
              <a:rPr lang="vi-VN"/>
              <a:t>Đào tạo đội ngũ giáo viên giảng dạy. Bổ sung phòng Lab, trang thiết bị cần thiết cho chương trình: robot, mạch điều khiển, máy tính… Tổ chức sân chơi KHCN, CLB cho các em học sinh tham gia ngoại khóa</a:t>
            </a:r>
            <a:r>
              <a:rPr lang="en-US"/>
              <a:t>.</a:t>
            </a:r>
          </a:p>
          <a:p>
            <a:pPr marL="457200" lvl="1" indent="0">
              <a:buNone/>
            </a:pPr>
            <a:r>
              <a:rPr lang="en-US">
                <a:sym typeface="Symbol" panose="05050102010706020507" pitchFamily="18" charset="2"/>
              </a:rPr>
              <a:t> </a:t>
            </a:r>
            <a:r>
              <a:rPr lang="en-US" err="1">
                <a:sym typeface="Symbol" panose="05050102010706020507" pitchFamily="18" charset="2"/>
              </a:rPr>
              <a:t>chờ</a:t>
            </a:r>
            <a:r>
              <a:rPr lang="en-US">
                <a:sym typeface="Symbol" panose="05050102010706020507" pitchFamily="18" charset="2"/>
              </a:rPr>
              <a:t> </a:t>
            </a:r>
            <a:r>
              <a:rPr lang="en-US" err="1">
                <a:sym typeface="Symbol" panose="05050102010706020507" pitchFamily="18" charset="2"/>
              </a:rPr>
              <a:t>duyệt</a:t>
            </a:r>
            <a:r>
              <a:rPr lang="en-US">
                <a:sym typeface="Symbol" panose="05050102010706020507" pitchFamily="18" charset="2"/>
              </a:rPr>
              <a:t> </a:t>
            </a:r>
            <a:r>
              <a:rPr lang="en-US" err="1">
                <a:sym typeface="Symbol" panose="05050102010706020507" pitchFamily="18" charset="2"/>
              </a:rPr>
              <a:t>nội</a:t>
            </a:r>
            <a:r>
              <a:rPr lang="en-US">
                <a:sym typeface="Symbol" panose="05050102010706020507" pitchFamily="18" charset="2"/>
              </a:rPr>
              <a:t> dung</a:t>
            </a:r>
            <a:endParaRPr lang="en-US"/>
          </a:p>
        </p:txBody>
      </p:sp>
    </p:spTree>
    <p:extLst>
      <p:ext uri="{BB962C8B-B14F-4D97-AF65-F5344CB8AC3E}">
        <p14:creationId xmlns:p14="http://schemas.microsoft.com/office/powerpoint/2010/main" val="22849999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43C9-9FFD-4B50-9DDE-25BF9D41A2BC}"/>
              </a:ext>
            </a:extLst>
          </p:cNvPr>
          <p:cNvSpPr>
            <a:spLocks noGrp="1"/>
          </p:cNvSpPr>
          <p:nvPr>
            <p:ph type="title"/>
          </p:nvPr>
        </p:nvSpPr>
        <p:spPr/>
        <p:txBody>
          <a:bodyPr/>
          <a:lstStyle/>
          <a:p>
            <a:r>
              <a:rPr lang="en-US"/>
              <a:t>NHIỆM VỤ PHỐI HỢP 4</a:t>
            </a:r>
          </a:p>
        </p:txBody>
      </p:sp>
      <p:sp>
        <p:nvSpPr>
          <p:cNvPr id="3" name="Content Placeholder 2">
            <a:extLst>
              <a:ext uri="{FF2B5EF4-FFF2-40B4-BE49-F238E27FC236}">
                <a16:creationId xmlns:a16="http://schemas.microsoft.com/office/drawing/2014/main" id="{2284AC2C-96A9-4D7D-81AD-2230A675AD26}"/>
              </a:ext>
            </a:extLst>
          </p:cNvPr>
          <p:cNvSpPr>
            <a:spLocks noGrp="1"/>
          </p:cNvSpPr>
          <p:nvPr>
            <p:ph idx="1"/>
          </p:nvPr>
        </p:nvSpPr>
        <p:spPr/>
        <p:txBody>
          <a:bodyPr>
            <a:normAutofit/>
          </a:bodyPr>
          <a:lstStyle/>
          <a:p>
            <a:r>
              <a:rPr lang="en-US" err="1"/>
              <a:t>Thông</a:t>
            </a:r>
            <a:r>
              <a:rPr lang="en-US"/>
              <a:t> </a:t>
            </a:r>
            <a:r>
              <a:rPr lang="en-US" err="1"/>
              <a:t>tư</a:t>
            </a:r>
            <a:r>
              <a:rPr lang="en-US"/>
              <a:t> 09/2021/TT-BGDĐT </a:t>
            </a:r>
            <a:r>
              <a:rPr lang="en-US" err="1"/>
              <a:t>ngày</a:t>
            </a:r>
            <a:r>
              <a:rPr lang="en-US"/>
              <a:t> 30/3/2021 </a:t>
            </a:r>
            <a:r>
              <a:rPr lang="en-US" err="1"/>
              <a:t>Quy</a:t>
            </a:r>
            <a:r>
              <a:rPr lang="en-US"/>
              <a:t> </a:t>
            </a:r>
            <a:r>
              <a:rPr lang="en-US" err="1"/>
              <a:t>định</a:t>
            </a:r>
            <a:r>
              <a:rPr lang="en-US"/>
              <a:t> </a:t>
            </a:r>
            <a:r>
              <a:rPr lang="en-US" err="1"/>
              <a:t>về</a:t>
            </a:r>
            <a:r>
              <a:rPr lang="en-US"/>
              <a:t> </a:t>
            </a:r>
            <a:r>
              <a:rPr lang="en-US" err="1"/>
              <a:t>quản</a:t>
            </a:r>
            <a:r>
              <a:rPr lang="en-US"/>
              <a:t> </a:t>
            </a:r>
            <a:r>
              <a:rPr lang="en-US" err="1"/>
              <a:t>lý</a:t>
            </a:r>
            <a:r>
              <a:rPr lang="en-US"/>
              <a:t> </a:t>
            </a:r>
            <a:r>
              <a:rPr lang="en-US" err="1"/>
              <a:t>và</a:t>
            </a:r>
            <a:r>
              <a:rPr lang="en-US"/>
              <a:t> </a:t>
            </a:r>
            <a:r>
              <a:rPr lang="en-US" err="1"/>
              <a:t>tổ</a:t>
            </a:r>
            <a:r>
              <a:rPr lang="en-US"/>
              <a:t> </a:t>
            </a:r>
            <a:r>
              <a:rPr lang="en-US" err="1"/>
              <a:t>chức</a:t>
            </a:r>
            <a:r>
              <a:rPr lang="en-US"/>
              <a:t> </a:t>
            </a:r>
            <a:r>
              <a:rPr lang="en-US" err="1"/>
              <a:t>dạy</a:t>
            </a:r>
            <a:r>
              <a:rPr lang="en-US"/>
              <a:t> </a:t>
            </a:r>
            <a:r>
              <a:rPr lang="en-US" err="1"/>
              <a:t>học</a:t>
            </a:r>
            <a:r>
              <a:rPr lang="en-US"/>
              <a:t> </a:t>
            </a:r>
            <a:r>
              <a:rPr lang="en-US" err="1"/>
              <a:t>trực</a:t>
            </a:r>
            <a:r>
              <a:rPr lang="en-US"/>
              <a:t> </a:t>
            </a:r>
            <a:r>
              <a:rPr lang="en-US" err="1"/>
              <a:t>tuyến</a:t>
            </a:r>
            <a:r>
              <a:rPr lang="en-US"/>
              <a:t> </a:t>
            </a:r>
            <a:r>
              <a:rPr lang="en-US" err="1"/>
              <a:t>trong</a:t>
            </a:r>
            <a:r>
              <a:rPr lang="en-US"/>
              <a:t> </a:t>
            </a:r>
            <a:r>
              <a:rPr lang="en-US" err="1"/>
              <a:t>cơ</a:t>
            </a:r>
            <a:r>
              <a:rPr lang="en-US"/>
              <a:t> </a:t>
            </a:r>
            <a:r>
              <a:rPr lang="en-US" err="1"/>
              <a:t>sở</a:t>
            </a:r>
            <a:r>
              <a:rPr lang="en-US"/>
              <a:t> </a:t>
            </a:r>
            <a:r>
              <a:rPr lang="en-US" err="1"/>
              <a:t>giáo</a:t>
            </a:r>
            <a:r>
              <a:rPr lang="en-US"/>
              <a:t> </a:t>
            </a:r>
            <a:r>
              <a:rPr lang="en-US" err="1"/>
              <a:t>dục</a:t>
            </a:r>
            <a:r>
              <a:rPr lang="en-US"/>
              <a:t> </a:t>
            </a:r>
            <a:r>
              <a:rPr lang="en-US" err="1"/>
              <a:t>phổ</a:t>
            </a:r>
            <a:r>
              <a:rPr lang="en-US"/>
              <a:t> </a:t>
            </a:r>
            <a:r>
              <a:rPr lang="en-US" err="1"/>
              <a:t>thông</a:t>
            </a:r>
            <a:r>
              <a:rPr lang="en-US"/>
              <a:t> </a:t>
            </a:r>
            <a:r>
              <a:rPr lang="en-US" err="1"/>
              <a:t>và</a:t>
            </a:r>
            <a:r>
              <a:rPr lang="en-US"/>
              <a:t> </a:t>
            </a:r>
            <a:r>
              <a:rPr lang="en-US" err="1"/>
              <a:t>cơ</a:t>
            </a:r>
            <a:r>
              <a:rPr lang="en-US"/>
              <a:t> </a:t>
            </a:r>
            <a:r>
              <a:rPr lang="en-US" err="1"/>
              <a:t>sở</a:t>
            </a:r>
            <a:r>
              <a:rPr lang="en-US"/>
              <a:t> </a:t>
            </a:r>
            <a:r>
              <a:rPr lang="en-US" err="1"/>
              <a:t>giáo</a:t>
            </a:r>
            <a:r>
              <a:rPr lang="en-US"/>
              <a:t> </a:t>
            </a:r>
            <a:r>
              <a:rPr lang="en-US" err="1"/>
              <a:t>dục</a:t>
            </a:r>
            <a:r>
              <a:rPr lang="en-US"/>
              <a:t> </a:t>
            </a:r>
            <a:r>
              <a:rPr lang="en-US" err="1"/>
              <a:t>thường</a:t>
            </a:r>
            <a:r>
              <a:rPr lang="en-US"/>
              <a:t> </a:t>
            </a:r>
            <a:r>
              <a:rPr lang="en-US" err="1"/>
              <a:t>xuyên</a:t>
            </a:r>
            <a:r>
              <a:rPr lang="en-US"/>
              <a:t>.</a:t>
            </a:r>
          </a:p>
          <a:p>
            <a:pPr marL="457200" lvl="1" indent="0">
              <a:buNone/>
            </a:pPr>
            <a:r>
              <a:rPr lang="en-US">
                <a:sym typeface="Symbol" panose="05050102010706020507" pitchFamily="18" charset="2"/>
              </a:rPr>
              <a:t> </a:t>
            </a:r>
            <a:r>
              <a:rPr lang="en-US" err="1">
                <a:sym typeface="Symbol" panose="05050102010706020507" pitchFamily="18" charset="2"/>
              </a:rPr>
              <a:t>Tham</a:t>
            </a:r>
            <a:r>
              <a:rPr lang="en-US">
                <a:sym typeface="Symbol" panose="05050102010706020507" pitchFamily="18" charset="2"/>
              </a:rPr>
              <a:t> </a:t>
            </a:r>
            <a:r>
              <a:rPr lang="en-US" err="1">
                <a:sym typeface="Symbol" panose="05050102010706020507" pitchFamily="18" charset="2"/>
              </a:rPr>
              <a:t>mưu</a:t>
            </a:r>
            <a:r>
              <a:rPr lang="en-US">
                <a:sym typeface="Symbol" panose="05050102010706020507" pitchFamily="18" charset="2"/>
              </a:rPr>
              <a:t> </a:t>
            </a:r>
            <a:r>
              <a:rPr lang="en-US" err="1">
                <a:sym typeface="Symbol" panose="05050102010706020507" pitchFamily="18" charset="2"/>
              </a:rPr>
              <a:t>lãnh</a:t>
            </a:r>
            <a:r>
              <a:rPr lang="en-US">
                <a:sym typeface="Symbol" panose="05050102010706020507" pitchFamily="18" charset="2"/>
              </a:rPr>
              <a:t> </a:t>
            </a:r>
            <a:r>
              <a:rPr lang="en-US" err="1">
                <a:sym typeface="Symbol" panose="05050102010706020507" pitchFamily="18" charset="2"/>
              </a:rPr>
              <a:t>đạo</a:t>
            </a:r>
            <a:r>
              <a:rPr lang="en-US">
                <a:sym typeface="Symbol" panose="05050102010706020507" pitchFamily="18" charset="2"/>
              </a:rPr>
              <a:t>, </a:t>
            </a:r>
            <a:r>
              <a:rPr lang="en-US" err="1">
                <a:sym typeface="Symbol" panose="05050102010706020507" pitchFamily="18" charset="2"/>
              </a:rPr>
              <a:t>hỗ</a:t>
            </a:r>
            <a:r>
              <a:rPr lang="en-US">
                <a:sym typeface="Symbol" panose="05050102010706020507" pitchFamily="18" charset="2"/>
              </a:rPr>
              <a:t> </a:t>
            </a:r>
            <a:r>
              <a:rPr lang="en-US" err="1">
                <a:sym typeface="Symbol" panose="05050102010706020507" pitchFamily="18" charset="2"/>
              </a:rPr>
              <a:t>trợ</a:t>
            </a:r>
            <a:r>
              <a:rPr lang="en-US">
                <a:sym typeface="Symbol" panose="05050102010706020507" pitchFamily="18" charset="2"/>
              </a:rPr>
              <a:t> </a:t>
            </a:r>
            <a:r>
              <a:rPr lang="en-US" err="1">
                <a:sym typeface="Symbol" panose="05050102010706020507" pitchFamily="18" charset="2"/>
              </a:rPr>
              <a:t>đồng</a:t>
            </a:r>
            <a:r>
              <a:rPr lang="en-US">
                <a:sym typeface="Symbol" panose="05050102010706020507" pitchFamily="18" charset="2"/>
              </a:rPr>
              <a:t> </a:t>
            </a:r>
            <a:r>
              <a:rPr lang="en-US" err="1">
                <a:sym typeface="Symbol" panose="05050102010706020507" pitchFamily="18" charset="2"/>
              </a:rPr>
              <a:t>nghiệp</a:t>
            </a:r>
            <a:r>
              <a:rPr lang="en-US">
                <a:sym typeface="Symbol" panose="05050102010706020507" pitchFamily="18" charset="2"/>
              </a:rPr>
              <a:t>.</a:t>
            </a:r>
            <a:endParaRPr lang="vi-VN"/>
          </a:p>
          <a:p>
            <a:endParaRPr lang="en-US"/>
          </a:p>
        </p:txBody>
      </p:sp>
    </p:spTree>
    <p:extLst>
      <p:ext uri="{BB962C8B-B14F-4D97-AF65-F5344CB8AC3E}">
        <p14:creationId xmlns:p14="http://schemas.microsoft.com/office/powerpoint/2010/main" val="35558347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8B51-9B3D-4B5C-8294-96AB38D0975F}"/>
              </a:ext>
            </a:extLst>
          </p:cNvPr>
          <p:cNvSpPr>
            <a:spLocks noGrp="1"/>
          </p:cNvSpPr>
          <p:nvPr>
            <p:ph type="title"/>
          </p:nvPr>
        </p:nvSpPr>
        <p:spPr/>
        <p:txBody>
          <a:bodyPr/>
          <a:lstStyle/>
          <a:p>
            <a:r>
              <a:rPr lang="en-US"/>
              <a:t>Th</a:t>
            </a:r>
            <a:r>
              <a:rPr lang="vi-VN"/>
              <a:t>ông tin</a:t>
            </a:r>
            <a:endParaRPr lang="en-US"/>
          </a:p>
        </p:txBody>
      </p:sp>
      <p:sp>
        <p:nvSpPr>
          <p:cNvPr id="3" name="Content Placeholder 2">
            <a:extLst>
              <a:ext uri="{FF2B5EF4-FFF2-40B4-BE49-F238E27FC236}">
                <a16:creationId xmlns:a16="http://schemas.microsoft.com/office/drawing/2014/main" id="{34CDD5D3-4B7F-4168-A675-5389E6391873}"/>
              </a:ext>
            </a:extLst>
          </p:cNvPr>
          <p:cNvSpPr>
            <a:spLocks noGrp="1"/>
          </p:cNvSpPr>
          <p:nvPr>
            <p:ph idx="1"/>
          </p:nvPr>
        </p:nvSpPr>
        <p:spPr/>
        <p:txBody>
          <a:bodyPr/>
          <a:lstStyle/>
          <a:p>
            <a:r>
              <a:rPr lang="en-US"/>
              <a:t>Khéo tay kĩ thuật: Scratch 3.0</a:t>
            </a:r>
          </a:p>
          <a:p>
            <a:r>
              <a:rPr lang="en-US"/>
              <a:t>Học sinh giỏi, Olympic: C/C++, Pascal</a:t>
            </a:r>
          </a:p>
          <a:p>
            <a:endParaRPr lang="en-US"/>
          </a:p>
        </p:txBody>
      </p:sp>
    </p:spTree>
    <p:extLst>
      <p:ext uri="{BB962C8B-B14F-4D97-AF65-F5344CB8AC3E}">
        <p14:creationId xmlns:p14="http://schemas.microsoft.com/office/powerpoint/2010/main" val="31828154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43C9-9FFD-4B50-9DDE-25BF9D41A2BC}"/>
              </a:ext>
            </a:extLst>
          </p:cNvPr>
          <p:cNvSpPr>
            <a:spLocks noGrp="1"/>
          </p:cNvSpPr>
          <p:nvPr>
            <p:ph type="title"/>
          </p:nvPr>
        </p:nvSpPr>
        <p:spPr/>
        <p:txBody>
          <a:bodyPr>
            <a:normAutofit/>
          </a:bodyPr>
          <a:lstStyle/>
          <a:p>
            <a:r>
              <a:rPr lang="en-US"/>
              <a:t>Thầy/Cô theo dõi thông báo </a:t>
            </a:r>
            <a:br>
              <a:rPr lang="en-US"/>
            </a:br>
            <a:r>
              <a:rPr lang="en-US"/>
              <a:t>trang thông tin </a:t>
            </a:r>
            <a:br>
              <a:rPr lang="en-US"/>
            </a:br>
            <a:r>
              <a:rPr lang="en-US"/>
              <a:t>điện tử phòng GDTrH</a:t>
            </a:r>
          </a:p>
        </p:txBody>
      </p:sp>
      <p:sp>
        <p:nvSpPr>
          <p:cNvPr id="3" name="Content Placeholder 2">
            <a:extLst>
              <a:ext uri="{FF2B5EF4-FFF2-40B4-BE49-F238E27FC236}">
                <a16:creationId xmlns:a16="http://schemas.microsoft.com/office/drawing/2014/main" id="{2284AC2C-96A9-4D7D-81AD-2230A675AD26}"/>
              </a:ext>
            </a:extLst>
          </p:cNvPr>
          <p:cNvSpPr>
            <a:spLocks noGrp="1"/>
          </p:cNvSpPr>
          <p:nvPr>
            <p:ph type="body" idx="1"/>
          </p:nvPr>
        </p:nvSpPr>
        <p:spPr/>
        <p:txBody>
          <a:bodyPr>
            <a:normAutofit/>
          </a:bodyPr>
          <a:lstStyle/>
          <a:p>
            <a:r>
              <a:rPr lang="en-US" sz="2800"/>
              <a:t>http://gdtrunghoc.hcm.edu.vn/</a:t>
            </a:r>
            <a:endParaRPr lang="en-US" sz="2800" b="0"/>
          </a:p>
        </p:txBody>
      </p:sp>
    </p:spTree>
    <p:extLst>
      <p:ext uri="{BB962C8B-B14F-4D97-AF65-F5344CB8AC3E}">
        <p14:creationId xmlns:p14="http://schemas.microsoft.com/office/powerpoint/2010/main" val="13630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15BCDD-AD0C-4094-933A-4CC6AB0B1F95}"/>
              </a:ext>
            </a:extLst>
          </p:cNvPr>
          <p:cNvSpPr>
            <a:spLocks noGrp="1"/>
          </p:cNvSpPr>
          <p:nvPr>
            <p:ph type="title"/>
          </p:nvPr>
        </p:nvSpPr>
        <p:spPr/>
        <p:txBody>
          <a:bodyPr/>
          <a:lstStyle/>
          <a:p>
            <a:r>
              <a:rPr lang="en-US"/>
              <a:t>NÂNG CAO NĂNG LỰC ĐỘI NGŨ GIÁO VIÊN</a:t>
            </a:r>
          </a:p>
        </p:txBody>
      </p:sp>
      <p:sp>
        <p:nvSpPr>
          <p:cNvPr id="7" name="Content Placeholder 6">
            <a:extLst>
              <a:ext uri="{FF2B5EF4-FFF2-40B4-BE49-F238E27FC236}">
                <a16:creationId xmlns:a16="http://schemas.microsoft.com/office/drawing/2014/main" id="{1EB410B7-5A5D-4E89-BCF9-3C41465FE6EA}"/>
              </a:ext>
            </a:extLst>
          </p:cNvPr>
          <p:cNvSpPr>
            <a:spLocks noGrp="1"/>
          </p:cNvSpPr>
          <p:nvPr>
            <p:ph idx="1"/>
          </p:nvPr>
        </p:nvSpPr>
        <p:spPr/>
        <p:txBody>
          <a:bodyPr>
            <a:normAutofit/>
          </a:bodyPr>
          <a:lstStyle/>
          <a:p>
            <a:pPr marL="0" indent="0">
              <a:buNone/>
            </a:pPr>
            <a:r>
              <a:rPr lang="vi-VN" sz="2400" b="0">
                <a:solidFill>
                  <a:schemeClr val="accent2">
                    <a:lumMod val="75000"/>
                  </a:schemeClr>
                </a:solidFill>
              </a:rPr>
              <a:t>Các cơ sở giáo dục</a:t>
            </a:r>
            <a:r>
              <a:rPr lang="en-US" sz="2400" b="0">
                <a:solidFill>
                  <a:schemeClr val="accent2">
                    <a:lumMod val="75000"/>
                  </a:schemeClr>
                </a:solidFill>
              </a:rPr>
              <a:t>:</a:t>
            </a:r>
          </a:p>
          <a:p>
            <a:r>
              <a:rPr lang="en-US" sz="2400" b="0"/>
              <a:t>T</a:t>
            </a:r>
            <a:r>
              <a:rPr lang="vi-VN" sz="2400" b="0"/>
              <a:t>ạo điều kiện để giáo viên Tin học tiếp cận nội dung chương trình theo định hướng chuẩn quốc tế, hướng đến năm học 2021-2022 đạt 80% giáo viên dạy Tin học được chuẩn hóa đáp ứng yêu cầu dạy chương trình </a:t>
            </a:r>
            <a:r>
              <a:rPr lang="vi-VN" sz="2400"/>
              <a:t>Tin học quốc tế</a:t>
            </a:r>
            <a:r>
              <a:rPr lang="en-US" sz="2400" b="0"/>
              <a:t>.</a:t>
            </a:r>
            <a:r>
              <a:rPr lang="vi-VN" sz="2400" b="0"/>
              <a:t> </a:t>
            </a:r>
            <a:endParaRPr lang="en-US" sz="2400" b="0"/>
          </a:p>
          <a:p>
            <a:pPr marL="457200" lvl="1" indent="0">
              <a:buNone/>
            </a:pPr>
            <a:r>
              <a:rPr lang="vi-VN" sz="2000" b="0"/>
              <a:t>(</a:t>
            </a:r>
            <a:r>
              <a:rPr lang="en-US" sz="2000" b="0"/>
              <a:t>một trong những </a:t>
            </a:r>
            <a:r>
              <a:rPr lang="vi-VN" sz="2000" b="0"/>
              <a:t>mục tiêu đến năm 2022 của kế hoạch 1274/KH-SGDĐT ngày 04</a:t>
            </a:r>
            <a:r>
              <a:rPr lang="en-US" sz="2000" b="0"/>
              <a:t>/</a:t>
            </a:r>
            <a:r>
              <a:rPr lang="vi-VN" sz="2000" b="0"/>
              <a:t>5</a:t>
            </a:r>
            <a:r>
              <a:rPr lang="en-US" sz="2000" b="0"/>
              <a:t>/</a:t>
            </a:r>
            <a:r>
              <a:rPr lang="vi-VN" sz="2000" b="0"/>
              <a:t>2021 về Triển khai thực hiện đề án “Nâng cao năng lực, kiến thức, kỹ năng ứng dụng Tin học cho học sinh phổ thông Thành phố Hồ Chí Minh theo định hướng chuẩn Quốc tế Giai đoạn 2021 - 2030”).</a:t>
            </a:r>
          </a:p>
          <a:p>
            <a:r>
              <a:rPr lang="vi-VN" sz="2400" b="0"/>
              <a:t>Các cơ sở giáo dục từng bước kiện toàn đội ngũ giáo viên giảng dạy môn Tin học </a:t>
            </a:r>
            <a:r>
              <a:rPr lang="vi-VN" sz="2400"/>
              <a:t>đủ về số lượng</a:t>
            </a:r>
            <a:r>
              <a:rPr lang="vi-VN" sz="2400" b="0"/>
              <a:t>, đảm bảo về chất lượng, được tập huấn, bồi dưỡng theo quy định của Bộ GDĐT, từng bước được </a:t>
            </a:r>
            <a:r>
              <a:rPr lang="vi-VN" sz="2400"/>
              <a:t>chuẩn hóa</a:t>
            </a:r>
            <a:r>
              <a:rPr lang="vi-VN" sz="2400" b="0"/>
              <a:t>.</a:t>
            </a:r>
          </a:p>
          <a:p>
            <a:endParaRPr lang="en-US" sz="2400" b="0"/>
          </a:p>
        </p:txBody>
      </p:sp>
    </p:spTree>
    <p:extLst>
      <p:ext uri="{BB962C8B-B14F-4D97-AF65-F5344CB8AC3E}">
        <p14:creationId xmlns:p14="http://schemas.microsoft.com/office/powerpoint/2010/main" val="140341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E6B382-CADC-4886-A2EC-8E171C0D7CBD}"/>
              </a:ext>
            </a:extLst>
          </p:cNvPr>
          <p:cNvSpPr>
            <a:spLocks noGrp="1"/>
          </p:cNvSpPr>
          <p:nvPr>
            <p:ph type="title"/>
          </p:nvPr>
        </p:nvSpPr>
        <p:spPr/>
        <p:txBody>
          <a:bodyPr>
            <a:normAutofit/>
          </a:bodyPr>
          <a:lstStyle/>
          <a:p>
            <a:r>
              <a:rPr lang="vi-VN" sz="3200"/>
              <a:t>CHƯƠNG TRÌNH </a:t>
            </a:r>
            <a:br>
              <a:rPr lang="en-US" sz="3200"/>
            </a:br>
            <a:r>
              <a:rPr lang="vi-VN" sz="3200"/>
              <a:t>GIÁO DỤC PHỔ THÔNG </a:t>
            </a:r>
            <a:endParaRPr lang="en-US" sz="3200"/>
          </a:p>
        </p:txBody>
      </p:sp>
      <p:sp>
        <p:nvSpPr>
          <p:cNvPr id="5" name="Text Placeholder 4">
            <a:extLst>
              <a:ext uri="{FF2B5EF4-FFF2-40B4-BE49-F238E27FC236}">
                <a16:creationId xmlns:a16="http://schemas.microsoft.com/office/drawing/2014/main" id="{AD12E655-BF06-435E-99BA-D4BADE2CBF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7870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0830E9D7-391F-43D7-BB30-2EE10707F9E6}"/>
              </a:ext>
            </a:extLst>
          </p:cNvPr>
          <p:cNvSpPr/>
          <p:nvPr/>
        </p:nvSpPr>
        <p:spPr>
          <a:xfrm>
            <a:off x="0" y="3348765"/>
            <a:ext cx="12192000" cy="3509235"/>
          </a:xfrm>
          <a:prstGeom prst="rect">
            <a:avLst/>
          </a:prstGeom>
          <a:solidFill>
            <a:srgbClr val="FEF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FF0512C5-A660-4DB4-B124-F005D9C30603}"/>
              </a:ext>
            </a:extLst>
          </p:cNvPr>
          <p:cNvSpPr/>
          <p:nvPr/>
        </p:nvSpPr>
        <p:spPr>
          <a:xfrm>
            <a:off x="0" y="1127097"/>
            <a:ext cx="12192000" cy="2237958"/>
          </a:xfrm>
          <a:prstGeom prst="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3280">
            <a:extLst>
              <a:ext uri="{FF2B5EF4-FFF2-40B4-BE49-F238E27FC236}">
                <a16:creationId xmlns:a16="http://schemas.microsoft.com/office/drawing/2014/main" id="{D042AC7F-64D3-4CB4-8C03-631E97FD7BAE}"/>
              </a:ext>
            </a:extLst>
          </p:cNvPr>
          <p:cNvGrpSpPr/>
          <p:nvPr/>
        </p:nvGrpSpPr>
        <p:grpSpPr>
          <a:xfrm>
            <a:off x="427666" y="4364007"/>
            <a:ext cx="11462149" cy="1137327"/>
            <a:chOff x="427666" y="5288295"/>
            <a:chExt cx="11462149" cy="1137327"/>
          </a:xfrm>
        </p:grpSpPr>
        <p:sp>
          <p:nvSpPr>
            <p:cNvPr id="24" name="Flowchart: Process 23">
              <a:extLst>
                <a:ext uri="{FF2B5EF4-FFF2-40B4-BE49-F238E27FC236}">
                  <a16:creationId xmlns:a16="http://schemas.microsoft.com/office/drawing/2014/main" id="{49150A9E-AAA7-4DC6-B655-FCCBFE089888}"/>
                </a:ext>
              </a:extLst>
            </p:cNvPr>
            <p:cNvSpPr/>
            <p:nvPr/>
          </p:nvSpPr>
          <p:spPr>
            <a:xfrm>
              <a:off x="10582275" y="5288295"/>
              <a:ext cx="1307540" cy="108944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solidFill>
                    <a:schemeClr val="tx1"/>
                  </a:solidFill>
                  <a:latin typeface="Arial" panose="020B0604020202020204" pitchFamily="34" charset="0"/>
                  <a:cs typeface="Arial" panose="020B0604020202020204" pitchFamily="34" charset="0"/>
                </a:rPr>
                <a:t>Nội dung </a:t>
              </a:r>
              <a:r>
                <a:rPr lang="en-US" sz="1600" b="1">
                  <a:solidFill>
                    <a:schemeClr val="tx1"/>
                  </a:solidFill>
                  <a:latin typeface="Arial" panose="020B0604020202020204" pitchFamily="34" charset="0"/>
                  <a:cs typeface="Arial" panose="020B0604020202020204" pitchFamily="34" charset="0"/>
                </a:rPr>
                <a:t>triển khai</a:t>
              </a:r>
              <a:br>
                <a:rPr lang="en-US" sz="1600" b="1">
                  <a:solidFill>
                    <a:schemeClr val="tx1"/>
                  </a:solidFill>
                  <a:latin typeface="Arial" panose="020B0604020202020204" pitchFamily="34" charset="0"/>
                  <a:cs typeface="Arial" panose="020B0604020202020204" pitchFamily="34" charset="0"/>
                </a:rPr>
              </a:br>
              <a:r>
                <a:rPr lang="en-US" sz="1600" b="1">
                  <a:solidFill>
                    <a:schemeClr val="tx1"/>
                  </a:solidFill>
                  <a:latin typeface="Arial" panose="020B0604020202020204" pitchFamily="34" charset="0"/>
                  <a:cs typeface="Arial" panose="020B0604020202020204" pitchFamily="34" charset="0"/>
                </a:rPr>
                <a:t>từ năm học 2020-2021</a:t>
              </a:r>
            </a:p>
          </p:txBody>
        </p:sp>
        <p:grpSp>
          <p:nvGrpSpPr>
            <p:cNvPr id="9" name="Group 8">
              <a:extLst>
                <a:ext uri="{FF2B5EF4-FFF2-40B4-BE49-F238E27FC236}">
                  <a16:creationId xmlns:a16="http://schemas.microsoft.com/office/drawing/2014/main" id="{90A31287-024F-4311-9E1D-EF73BBB111A3}"/>
                </a:ext>
              </a:extLst>
            </p:cNvPr>
            <p:cNvGrpSpPr/>
            <p:nvPr/>
          </p:nvGrpSpPr>
          <p:grpSpPr>
            <a:xfrm>
              <a:off x="427666" y="5320250"/>
              <a:ext cx="576000" cy="576000"/>
              <a:chOff x="1065212" y="2605717"/>
              <a:chExt cx="576000" cy="576000"/>
            </a:xfrm>
          </p:grpSpPr>
          <p:sp>
            <p:nvSpPr>
              <p:cNvPr id="10" name="Rectangle 9">
                <a:extLst>
                  <a:ext uri="{FF2B5EF4-FFF2-40B4-BE49-F238E27FC236}">
                    <a16:creationId xmlns:a16="http://schemas.microsoft.com/office/drawing/2014/main" id="{FB3BA647-D781-4D01-8D0D-74376B2CACF3}"/>
                  </a:ext>
                </a:extLst>
              </p:cNvPr>
              <p:cNvSpPr/>
              <p:nvPr/>
            </p:nvSpPr>
            <p:spPr>
              <a:xfrm>
                <a:off x="1065212" y="2605717"/>
                <a:ext cx="576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latin typeface="Arial" panose="020B0604020202020204" pitchFamily="34" charset="0"/>
                  <a:cs typeface="Arial" panose="020B0604020202020204" pitchFamily="34" charset="0"/>
                </a:endParaRPr>
              </a:p>
            </p:txBody>
          </p:sp>
          <p:sp>
            <p:nvSpPr>
              <p:cNvPr id="11" name="Rectangle 5">
                <a:extLst>
                  <a:ext uri="{FF2B5EF4-FFF2-40B4-BE49-F238E27FC236}">
                    <a16:creationId xmlns:a16="http://schemas.microsoft.com/office/drawing/2014/main" id="{59998ABB-2AC0-4B2B-B76E-229F2E6C0D12}"/>
                  </a:ext>
                </a:extLst>
              </p:cNvPr>
              <p:cNvSpPr>
                <a:spLocks noChangeAspect="1"/>
              </p:cNvSpPr>
              <p:nvPr/>
            </p:nvSpPr>
            <p:spPr>
              <a:xfrm>
                <a:off x="1219069" y="2759573"/>
                <a:ext cx="268287" cy="26828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solidFill>
                    <a:schemeClr val="tx1"/>
                  </a:solidFill>
                  <a:latin typeface="Arial" panose="020B0604020202020204" pitchFamily="34" charset="0"/>
                  <a:cs typeface="Arial" panose="020B0604020202020204" pitchFamily="34" charset="0"/>
                </a:endParaRPr>
              </a:p>
            </p:txBody>
          </p:sp>
        </p:grpSp>
        <p:grpSp>
          <p:nvGrpSpPr>
            <p:cNvPr id="15" name="3280">
              <a:extLst>
                <a:ext uri="{FF2B5EF4-FFF2-40B4-BE49-F238E27FC236}">
                  <a16:creationId xmlns:a16="http://schemas.microsoft.com/office/drawing/2014/main" id="{6D6C17D0-F251-4921-9B1C-D88071797F57}"/>
                </a:ext>
              </a:extLst>
            </p:cNvPr>
            <p:cNvGrpSpPr>
              <a:grpSpLocks/>
            </p:cNvGrpSpPr>
            <p:nvPr/>
          </p:nvGrpSpPr>
          <p:grpSpPr bwMode="auto">
            <a:xfrm>
              <a:off x="1076253" y="5288296"/>
              <a:ext cx="8801788" cy="1137326"/>
              <a:chOff x="3021854" y="1243309"/>
              <a:chExt cx="3107077" cy="803686"/>
            </a:xfrm>
          </p:grpSpPr>
          <p:sp>
            <p:nvSpPr>
              <p:cNvPr id="16" name="TextBox 54">
                <a:extLst>
                  <a:ext uri="{FF2B5EF4-FFF2-40B4-BE49-F238E27FC236}">
                    <a16:creationId xmlns:a16="http://schemas.microsoft.com/office/drawing/2014/main" id="{5ACF44E1-1A96-4463-B45B-D15B319FDAD2}"/>
                  </a:ext>
                </a:extLst>
              </p:cNvPr>
              <p:cNvSpPr txBox="1">
                <a:spLocks noChangeArrowheads="1"/>
              </p:cNvSpPr>
              <p:nvPr/>
            </p:nvSpPr>
            <p:spPr bwMode="auto">
              <a:xfrm>
                <a:off x="3021855" y="1546771"/>
                <a:ext cx="3107076" cy="5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ko-KR" sz="2000">
                    <a:cs typeface="Times New Roman" panose="02020603050405020304" pitchFamily="18" charset="0"/>
                  </a:rPr>
                  <a:t>V/v hướng dẫn thực hiện điều chỉnh nội dung dạy học cấp THCS, THPT </a:t>
                </a:r>
                <a:r>
                  <a:rPr lang="en-US" altLang="ko-KR" sz="2000" i="1">
                    <a:cs typeface="Times New Roman" panose="02020603050405020304" pitchFamily="18" charset="0"/>
                  </a:rPr>
                  <a:t>(thay thế cho </a:t>
                </a:r>
                <a:r>
                  <a:rPr lang="en-US" sz="2000" i="1"/>
                  <a:t>5842/BGDĐT ngày 01/9/2011, nội dung dựa trên SGK 2011) </a:t>
                </a:r>
              </a:p>
            </p:txBody>
          </p:sp>
          <p:sp>
            <p:nvSpPr>
              <p:cNvPr id="17" name="TextBox 55">
                <a:extLst>
                  <a:ext uri="{FF2B5EF4-FFF2-40B4-BE49-F238E27FC236}">
                    <a16:creationId xmlns:a16="http://schemas.microsoft.com/office/drawing/2014/main" id="{6E21FA87-379D-4125-926C-77B193A4980F}"/>
                  </a:ext>
                </a:extLst>
              </p:cNvPr>
              <p:cNvSpPr txBox="1">
                <a:spLocks noChangeArrowheads="1"/>
              </p:cNvSpPr>
              <p:nvPr/>
            </p:nvSpPr>
            <p:spPr bwMode="auto">
              <a:xfrm>
                <a:off x="3021854" y="1243309"/>
                <a:ext cx="2454491" cy="32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en-US" sz="2400" b="1">
                    <a:solidFill>
                      <a:schemeClr val="accent2">
                        <a:lumMod val="75000"/>
                      </a:schemeClr>
                    </a:solidFill>
                    <a:cs typeface="Times New Roman" panose="02020603050405020304" pitchFamily="18" charset="0"/>
                  </a:rPr>
                  <a:t>Văn bản 3280/BGDĐT-GDTrH ngày 27/8/2020</a:t>
                </a:r>
                <a:endParaRPr lang="ko-KR" altLang="en-US" sz="2400" b="1">
                  <a:solidFill>
                    <a:schemeClr val="accent2">
                      <a:lumMod val="75000"/>
                    </a:schemeClr>
                  </a:solidFill>
                  <a:cs typeface="Times New Roman" panose="02020603050405020304" pitchFamily="18" charset="0"/>
                </a:endParaRPr>
              </a:p>
            </p:txBody>
          </p:sp>
        </p:grpSp>
      </p:grpSp>
      <p:grpSp>
        <p:nvGrpSpPr>
          <p:cNvPr id="54" name="4040-lop 7-12">
            <a:extLst>
              <a:ext uri="{FF2B5EF4-FFF2-40B4-BE49-F238E27FC236}">
                <a16:creationId xmlns:a16="http://schemas.microsoft.com/office/drawing/2014/main" id="{38ADD161-D2D7-4B09-8FD9-B9D0B1CD24D6}"/>
              </a:ext>
            </a:extLst>
          </p:cNvPr>
          <p:cNvGrpSpPr/>
          <p:nvPr/>
        </p:nvGrpSpPr>
        <p:grpSpPr>
          <a:xfrm>
            <a:off x="427665" y="5468964"/>
            <a:ext cx="11462150" cy="1258319"/>
            <a:chOff x="427665" y="5173204"/>
            <a:chExt cx="11462150" cy="1258319"/>
          </a:xfrm>
        </p:grpSpPr>
        <p:sp>
          <p:nvSpPr>
            <p:cNvPr id="39" name="Flowchart: Process 38">
              <a:extLst>
                <a:ext uri="{FF2B5EF4-FFF2-40B4-BE49-F238E27FC236}">
                  <a16:creationId xmlns:a16="http://schemas.microsoft.com/office/drawing/2014/main" id="{C18684C4-9A1B-465C-ACCF-9864C9C6C940}"/>
                </a:ext>
              </a:extLst>
            </p:cNvPr>
            <p:cNvSpPr/>
            <p:nvPr/>
          </p:nvSpPr>
          <p:spPr>
            <a:xfrm>
              <a:off x="10582275" y="5173204"/>
              <a:ext cx="1307540" cy="1235877"/>
            </a:xfrm>
            <a:prstGeom prst="flowChartProcess">
              <a:avLst/>
            </a:prstGeom>
            <a:noFill/>
            <a:ln>
              <a:solidFill>
                <a:srgbClr val="135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rgbClr val="135E9D"/>
                  </a:solidFill>
                  <a:latin typeface="Arial" panose="020B0604020202020204" pitchFamily="34" charset="0"/>
                  <a:cs typeface="Arial" panose="020B0604020202020204" pitchFamily="34" charset="0"/>
                </a:rPr>
                <a:t>Nội dung </a:t>
              </a:r>
              <a:r>
                <a:rPr lang="en-US" b="1">
                  <a:solidFill>
                    <a:srgbClr val="135E9D"/>
                  </a:solidFill>
                  <a:latin typeface="Arial" panose="020B0604020202020204" pitchFamily="34" charset="0"/>
                  <a:cs typeface="Arial" panose="020B0604020202020204" pitchFamily="34" charset="0"/>
                </a:rPr>
                <a:t>cần lưu ý </a:t>
              </a:r>
              <a:br>
                <a:rPr lang="en-US" b="1">
                  <a:solidFill>
                    <a:srgbClr val="135E9D"/>
                  </a:solidFill>
                  <a:latin typeface="Arial" panose="020B0604020202020204" pitchFamily="34" charset="0"/>
                  <a:cs typeface="Arial" panose="020B0604020202020204" pitchFamily="34" charset="0"/>
                </a:rPr>
              </a:br>
              <a:r>
                <a:rPr lang="en-US" b="1">
                  <a:solidFill>
                    <a:srgbClr val="135E9D"/>
                  </a:solidFill>
                  <a:latin typeface="Arial" panose="020B0604020202020204" pitchFamily="34" charset="0"/>
                  <a:cs typeface="Arial" panose="020B0604020202020204" pitchFamily="34" charset="0"/>
                </a:rPr>
                <a:t>trong ứng phó dịch</a:t>
              </a:r>
            </a:p>
          </p:txBody>
        </p:sp>
        <p:grpSp>
          <p:nvGrpSpPr>
            <p:cNvPr id="53" name="Group 52">
              <a:extLst>
                <a:ext uri="{FF2B5EF4-FFF2-40B4-BE49-F238E27FC236}">
                  <a16:creationId xmlns:a16="http://schemas.microsoft.com/office/drawing/2014/main" id="{E227C1A3-4688-4918-800C-193B6F834E99}"/>
                </a:ext>
              </a:extLst>
            </p:cNvPr>
            <p:cNvGrpSpPr/>
            <p:nvPr/>
          </p:nvGrpSpPr>
          <p:grpSpPr>
            <a:xfrm>
              <a:off x="1074048" y="5285667"/>
              <a:ext cx="8955777" cy="1145856"/>
              <a:chOff x="1074048" y="5285667"/>
              <a:chExt cx="8955777" cy="1145856"/>
            </a:xfrm>
          </p:grpSpPr>
          <p:sp>
            <p:nvSpPr>
              <p:cNvPr id="37" name="TextBox 54">
                <a:extLst>
                  <a:ext uri="{FF2B5EF4-FFF2-40B4-BE49-F238E27FC236}">
                    <a16:creationId xmlns:a16="http://schemas.microsoft.com/office/drawing/2014/main" id="{2C1F2A2A-D5F1-4D9B-A67E-07878276B7EF}"/>
                  </a:ext>
                </a:extLst>
              </p:cNvPr>
              <p:cNvSpPr txBox="1">
                <a:spLocks noChangeArrowheads="1"/>
              </p:cNvSpPr>
              <p:nvPr/>
            </p:nvSpPr>
            <p:spPr bwMode="auto">
              <a:xfrm>
                <a:off x="1074051" y="5723637"/>
                <a:ext cx="8955774" cy="707886"/>
              </a:xfrm>
              <a:prstGeom prst="rect">
                <a:avLst/>
              </a:prstGeom>
              <a:noFill/>
              <a:ln>
                <a:noFill/>
              </a:ln>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ko-KR" sz="2000">
                    <a:cs typeface="Arial" panose="020B0604020202020204" pitchFamily="34" charset="0"/>
                  </a:rPr>
                  <a:t>V/v hướng dẫn thực hiện Chương trình GDPT cấp THCS, THPT ứng phó với dịch Covid-19 năm học 2021-2022</a:t>
                </a:r>
                <a:r>
                  <a:rPr lang="en-US" altLang="ko-KR" sz="2000">
                    <a:cs typeface="Arial" panose="020B0604020202020204" pitchFamily="34" charset="0"/>
                  </a:rPr>
                  <a:t>. (HD </a:t>
                </a:r>
                <a:r>
                  <a:rPr lang="vi-VN" altLang="ko-KR" sz="2000">
                    <a:cs typeface="Arial" panose="020B0604020202020204" pitchFamily="34" charset="0"/>
                  </a:rPr>
                  <a:t>điều chỉnh </a:t>
                </a:r>
                <a:r>
                  <a:rPr lang="en-US" altLang="ko-KR" sz="2000">
                    <a:cs typeface="Arial" panose="020B0604020202020204" pitchFamily="34" charset="0"/>
                  </a:rPr>
                  <a:t>ND </a:t>
                </a:r>
                <a:r>
                  <a:rPr lang="vi-VN" altLang="ko-KR" sz="2000">
                    <a:cs typeface="Arial" panose="020B0604020202020204" pitchFamily="34" charset="0"/>
                  </a:rPr>
                  <a:t>dạy theo </a:t>
                </a:r>
                <a:r>
                  <a:rPr lang="vi-VN" altLang="ko-KR" sz="2000" b="1">
                    <a:solidFill>
                      <a:srgbClr val="FF0000"/>
                    </a:solidFill>
                    <a:cs typeface="Arial" panose="020B0604020202020204" pitchFamily="34" charset="0"/>
                  </a:rPr>
                  <a:t>Phụ lục II</a:t>
                </a:r>
                <a:r>
                  <a:rPr lang="en-US" altLang="ko-KR" sz="2000" b="1">
                    <a:solidFill>
                      <a:srgbClr val="FF0000"/>
                    </a:solidFill>
                    <a:cs typeface="Arial" panose="020B0604020202020204" pitchFamily="34" charset="0"/>
                  </a:rPr>
                  <a:t>, III</a:t>
                </a:r>
                <a:r>
                  <a:rPr lang="en-US" altLang="ko-KR" sz="2000">
                    <a:cs typeface="Arial" panose="020B0604020202020204" pitchFamily="34" charset="0"/>
                  </a:rPr>
                  <a:t>)</a:t>
                </a:r>
                <a:r>
                  <a:rPr lang="vi-VN" altLang="ko-KR" sz="2000">
                    <a:cs typeface="Arial" panose="020B0604020202020204" pitchFamily="34" charset="0"/>
                  </a:rPr>
                  <a:t> </a:t>
                </a:r>
              </a:p>
            </p:txBody>
          </p:sp>
          <p:sp>
            <p:nvSpPr>
              <p:cNvPr id="38" name="TextBox 55">
                <a:extLst>
                  <a:ext uri="{FF2B5EF4-FFF2-40B4-BE49-F238E27FC236}">
                    <a16:creationId xmlns:a16="http://schemas.microsoft.com/office/drawing/2014/main" id="{89273003-CC30-4816-AAA1-B35AE80D3DEC}"/>
                  </a:ext>
                </a:extLst>
              </p:cNvPr>
              <p:cNvSpPr txBox="1">
                <a:spLocks noChangeArrowheads="1"/>
              </p:cNvSpPr>
              <p:nvPr/>
            </p:nvSpPr>
            <p:spPr bwMode="auto">
              <a:xfrm>
                <a:off x="1074048" y="5285667"/>
                <a:ext cx="6972181" cy="466668"/>
              </a:xfrm>
              <a:prstGeom prst="rect">
                <a:avLst/>
              </a:prstGeom>
              <a:noFill/>
              <a:ln>
                <a:noFill/>
              </a:ln>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en-US" sz="2400" b="1">
                    <a:solidFill>
                      <a:srgbClr val="135E9D"/>
                    </a:solidFill>
                    <a:cs typeface="Arial" panose="020B0604020202020204" pitchFamily="34" charset="0"/>
                  </a:rPr>
                  <a:t>Văn bản 4040/BGDĐT-GDTrH ngày 16/9/2021</a:t>
                </a:r>
              </a:p>
            </p:txBody>
          </p:sp>
        </p:grpSp>
        <p:grpSp>
          <p:nvGrpSpPr>
            <p:cNvPr id="32" name="Group 31">
              <a:extLst>
                <a:ext uri="{FF2B5EF4-FFF2-40B4-BE49-F238E27FC236}">
                  <a16:creationId xmlns:a16="http://schemas.microsoft.com/office/drawing/2014/main" id="{3CFED26A-C79B-4E3F-9C79-D7E911399E89}"/>
                </a:ext>
              </a:extLst>
            </p:cNvPr>
            <p:cNvGrpSpPr/>
            <p:nvPr/>
          </p:nvGrpSpPr>
          <p:grpSpPr>
            <a:xfrm>
              <a:off x="427665" y="5195795"/>
              <a:ext cx="576000" cy="576000"/>
              <a:chOff x="1065212" y="2540285"/>
              <a:chExt cx="576000" cy="498716"/>
            </a:xfrm>
          </p:grpSpPr>
          <p:sp>
            <p:nvSpPr>
              <p:cNvPr id="33" name="Rectangle 32">
                <a:extLst>
                  <a:ext uri="{FF2B5EF4-FFF2-40B4-BE49-F238E27FC236}">
                    <a16:creationId xmlns:a16="http://schemas.microsoft.com/office/drawing/2014/main" id="{A1EE53E4-DF81-4D8A-B13D-6A7FBDADF190}"/>
                  </a:ext>
                </a:extLst>
              </p:cNvPr>
              <p:cNvSpPr/>
              <p:nvPr/>
            </p:nvSpPr>
            <p:spPr>
              <a:xfrm>
                <a:off x="1065212" y="2540285"/>
                <a:ext cx="576000" cy="498716"/>
              </a:xfrm>
              <a:prstGeom prst="rect">
                <a:avLst/>
              </a:prstGeom>
              <a:solidFill>
                <a:srgbClr val="135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latin typeface="Arial" panose="020B0604020202020204" pitchFamily="34" charset="0"/>
                  <a:cs typeface="Arial" panose="020B0604020202020204" pitchFamily="34" charset="0"/>
                </a:endParaRPr>
              </a:p>
            </p:txBody>
          </p:sp>
          <p:sp>
            <p:nvSpPr>
              <p:cNvPr id="35" name="Rectangle 5">
                <a:extLst>
                  <a:ext uri="{FF2B5EF4-FFF2-40B4-BE49-F238E27FC236}">
                    <a16:creationId xmlns:a16="http://schemas.microsoft.com/office/drawing/2014/main" id="{1C401582-9776-4E73-AC2E-3B6E9AED71BF}"/>
                  </a:ext>
                </a:extLst>
              </p:cNvPr>
              <p:cNvSpPr>
                <a:spLocks noChangeAspect="1"/>
              </p:cNvSpPr>
              <p:nvPr/>
            </p:nvSpPr>
            <p:spPr>
              <a:xfrm>
                <a:off x="1219069" y="2635118"/>
                <a:ext cx="268287" cy="26828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solidFill>
                    <a:schemeClr val="tx1"/>
                  </a:solidFill>
                  <a:latin typeface="Arial" panose="020B0604020202020204" pitchFamily="34" charset="0"/>
                  <a:cs typeface="Arial" panose="020B0604020202020204" pitchFamily="34" charset="0"/>
                </a:endParaRPr>
              </a:p>
            </p:txBody>
          </p:sp>
        </p:grpSp>
      </p:grpSp>
      <p:grpSp>
        <p:nvGrpSpPr>
          <p:cNvPr id="51" name="QD16">
            <a:extLst>
              <a:ext uri="{FF2B5EF4-FFF2-40B4-BE49-F238E27FC236}">
                <a16:creationId xmlns:a16="http://schemas.microsoft.com/office/drawing/2014/main" id="{0B0070F9-51A6-4E24-AD20-9C549A148D29}"/>
              </a:ext>
            </a:extLst>
          </p:cNvPr>
          <p:cNvGrpSpPr/>
          <p:nvPr/>
        </p:nvGrpSpPr>
        <p:grpSpPr>
          <a:xfrm>
            <a:off x="427667" y="3478198"/>
            <a:ext cx="7883246" cy="781768"/>
            <a:chOff x="427667" y="4059633"/>
            <a:chExt cx="7883246" cy="781768"/>
          </a:xfrm>
        </p:grpSpPr>
        <p:grpSp>
          <p:nvGrpSpPr>
            <p:cNvPr id="6" name="Group 50">
              <a:extLst>
                <a:ext uri="{FF2B5EF4-FFF2-40B4-BE49-F238E27FC236}">
                  <a16:creationId xmlns:a16="http://schemas.microsoft.com/office/drawing/2014/main" id="{17163C95-1B7F-4406-A0FB-A491B8C39EBD}"/>
                </a:ext>
              </a:extLst>
            </p:cNvPr>
            <p:cNvGrpSpPr>
              <a:grpSpLocks/>
            </p:cNvGrpSpPr>
            <p:nvPr/>
          </p:nvGrpSpPr>
          <p:grpSpPr bwMode="auto">
            <a:xfrm>
              <a:off x="1095304" y="4059633"/>
              <a:ext cx="7215609" cy="781768"/>
              <a:chOff x="3024619" y="4088203"/>
              <a:chExt cx="2471023" cy="782472"/>
            </a:xfrm>
          </p:grpSpPr>
          <p:sp>
            <p:nvSpPr>
              <p:cNvPr id="7" name="TextBox 51">
                <a:extLst>
                  <a:ext uri="{FF2B5EF4-FFF2-40B4-BE49-F238E27FC236}">
                    <a16:creationId xmlns:a16="http://schemas.microsoft.com/office/drawing/2014/main" id="{B0C7521A-64A3-47C8-A4A6-67DB1771E6EC}"/>
                  </a:ext>
                </a:extLst>
              </p:cNvPr>
              <p:cNvSpPr txBox="1">
                <a:spLocks noChangeArrowheads="1"/>
              </p:cNvSpPr>
              <p:nvPr/>
            </p:nvSpPr>
            <p:spPr bwMode="auto">
              <a:xfrm>
                <a:off x="3024619" y="4470205"/>
                <a:ext cx="2471023" cy="40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marL="0" marR="0">
                  <a:spcBef>
                    <a:spcPts val="600"/>
                  </a:spcBef>
                  <a:spcAft>
                    <a:spcPts val="0"/>
                  </a:spcAft>
                </a:pPr>
                <a:r>
                  <a:rPr lang="en-US" sz="2000">
                    <a:effectLst/>
                    <a:ea typeface="Times New Roman" panose="02020603050405020304" pitchFamily="18" charset="0"/>
                    <a:cs typeface="Arial" panose="020B0604020202020204" pitchFamily="34" charset="0"/>
                  </a:rPr>
                  <a:t>Ban </a:t>
                </a:r>
                <a:r>
                  <a:rPr lang="en-US" sz="2000" err="1">
                    <a:effectLst/>
                    <a:ea typeface="Times New Roman" panose="02020603050405020304" pitchFamily="18" charset="0"/>
                    <a:cs typeface="Arial" panose="020B0604020202020204" pitchFamily="34" charset="0"/>
                  </a:rPr>
                  <a:t>hành</a:t>
                </a:r>
                <a:r>
                  <a:rPr lang="en-US" sz="2000">
                    <a:effectLst/>
                    <a:ea typeface="Times New Roman" panose="02020603050405020304" pitchFamily="18" charset="0"/>
                    <a:cs typeface="Arial" panose="020B0604020202020204" pitchFamily="34" charset="0"/>
                  </a:rPr>
                  <a:t> </a:t>
                </a:r>
                <a:r>
                  <a:rPr lang="en-US" sz="2000" err="1">
                    <a:effectLst/>
                    <a:ea typeface="Times New Roman" panose="02020603050405020304" pitchFamily="18" charset="0"/>
                    <a:cs typeface="Arial" panose="020B0604020202020204" pitchFamily="34" charset="0"/>
                  </a:rPr>
                  <a:t>chương</a:t>
                </a:r>
                <a:r>
                  <a:rPr lang="en-US" sz="2000">
                    <a:effectLst/>
                    <a:ea typeface="Times New Roman" panose="02020603050405020304" pitchFamily="18" charset="0"/>
                    <a:cs typeface="Arial" panose="020B0604020202020204" pitchFamily="34" charset="0"/>
                  </a:rPr>
                  <a:t> </a:t>
                </a:r>
                <a:r>
                  <a:rPr lang="en-US" sz="2000" err="1">
                    <a:effectLst/>
                    <a:ea typeface="Times New Roman" panose="02020603050405020304" pitchFamily="18" charset="0"/>
                    <a:cs typeface="Arial" panose="020B0604020202020204" pitchFamily="34" charset="0"/>
                  </a:rPr>
                  <a:t>trình</a:t>
                </a:r>
                <a:r>
                  <a:rPr lang="en-US" sz="2000">
                    <a:effectLst/>
                    <a:ea typeface="Times New Roman" panose="02020603050405020304" pitchFamily="18" charset="0"/>
                    <a:cs typeface="Arial" panose="020B0604020202020204" pitchFamily="34" charset="0"/>
                  </a:rPr>
                  <a:t> </a:t>
                </a:r>
                <a:r>
                  <a:rPr lang="en-US" sz="2000" err="1">
                    <a:effectLst/>
                    <a:ea typeface="Times New Roman" panose="02020603050405020304" pitchFamily="18" charset="0"/>
                    <a:cs typeface="Arial" panose="020B0604020202020204" pitchFamily="34" charset="0"/>
                  </a:rPr>
                  <a:t>giáo</a:t>
                </a:r>
                <a:r>
                  <a:rPr lang="en-US" sz="2000">
                    <a:effectLst/>
                    <a:ea typeface="Times New Roman" panose="02020603050405020304" pitchFamily="18" charset="0"/>
                    <a:cs typeface="Arial" panose="020B0604020202020204" pitchFamily="34" charset="0"/>
                  </a:rPr>
                  <a:t> </a:t>
                </a:r>
                <a:r>
                  <a:rPr lang="en-US" sz="2000" err="1">
                    <a:effectLst/>
                    <a:ea typeface="Times New Roman" panose="02020603050405020304" pitchFamily="18" charset="0"/>
                    <a:cs typeface="Arial" panose="020B0604020202020204" pitchFamily="34" charset="0"/>
                  </a:rPr>
                  <a:t>dục</a:t>
                </a:r>
                <a:r>
                  <a:rPr lang="en-US" sz="2000">
                    <a:effectLst/>
                    <a:ea typeface="Times New Roman" panose="02020603050405020304" pitchFamily="18" charset="0"/>
                    <a:cs typeface="Arial" panose="020B0604020202020204" pitchFamily="34" charset="0"/>
                  </a:rPr>
                  <a:t> </a:t>
                </a:r>
                <a:r>
                  <a:rPr lang="en-US" sz="2000" err="1">
                    <a:effectLst/>
                    <a:ea typeface="Times New Roman" panose="02020603050405020304" pitchFamily="18" charset="0"/>
                    <a:cs typeface="Arial" panose="020B0604020202020204" pitchFamily="34" charset="0"/>
                  </a:rPr>
                  <a:t>phổ</a:t>
                </a:r>
                <a:r>
                  <a:rPr lang="en-US" sz="2000">
                    <a:effectLst/>
                    <a:ea typeface="Times New Roman" panose="02020603050405020304" pitchFamily="18" charset="0"/>
                    <a:cs typeface="Arial" panose="020B0604020202020204" pitchFamily="34" charset="0"/>
                  </a:rPr>
                  <a:t> thông (CT GDPT 2006)</a:t>
                </a:r>
              </a:p>
            </p:txBody>
          </p:sp>
          <p:sp>
            <p:nvSpPr>
              <p:cNvPr id="8" name="TextBox 52">
                <a:extLst>
                  <a:ext uri="{FF2B5EF4-FFF2-40B4-BE49-F238E27FC236}">
                    <a16:creationId xmlns:a16="http://schemas.microsoft.com/office/drawing/2014/main" id="{561D90A6-BCDC-483C-A672-854E9D91E4CF}"/>
                  </a:ext>
                </a:extLst>
              </p:cNvPr>
              <p:cNvSpPr txBox="1">
                <a:spLocks noChangeArrowheads="1"/>
              </p:cNvSpPr>
              <p:nvPr/>
            </p:nvSpPr>
            <p:spPr bwMode="auto">
              <a:xfrm>
                <a:off x="3024619" y="4088203"/>
                <a:ext cx="2471023" cy="4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2400" b="1" err="1">
                    <a:solidFill>
                      <a:srgbClr val="E40108"/>
                    </a:solidFill>
                    <a:cs typeface="Arial" panose="020B0604020202020204" pitchFamily="34" charset="0"/>
                  </a:rPr>
                  <a:t>Quyết</a:t>
                </a:r>
                <a:r>
                  <a:rPr lang="en-US" altLang="ko-KR" sz="2400" b="1">
                    <a:solidFill>
                      <a:srgbClr val="E40108"/>
                    </a:solidFill>
                    <a:cs typeface="Arial" panose="020B0604020202020204" pitchFamily="34" charset="0"/>
                  </a:rPr>
                  <a:t> </a:t>
                </a:r>
                <a:r>
                  <a:rPr lang="en-US" altLang="ko-KR" sz="2400" b="1" err="1">
                    <a:solidFill>
                      <a:srgbClr val="E40108"/>
                    </a:solidFill>
                    <a:cs typeface="Arial" panose="020B0604020202020204" pitchFamily="34" charset="0"/>
                  </a:rPr>
                  <a:t>định</a:t>
                </a:r>
                <a:r>
                  <a:rPr lang="en-US" altLang="ko-KR" sz="2400" b="1">
                    <a:solidFill>
                      <a:srgbClr val="E40108"/>
                    </a:solidFill>
                    <a:cs typeface="Arial" panose="020B0604020202020204" pitchFamily="34" charset="0"/>
                  </a:rPr>
                  <a:t> 16</a:t>
                </a:r>
                <a:r>
                  <a:rPr lang="en-US" sz="2400" b="1">
                    <a:solidFill>
                      <a:srgbClr val="E40108"/>
                    </a:solidFill>
                    <a:cs typeface="Arial" panose="020B0604020202020204" pitchFamily="34" charset="0"/>
                  </a:rPr>
                  <a:t>/2006/QĐ-BGDĐT</a:t>
                </a:r>
                <a:r>
                  <a:rPr lang="en-US" altLang="ko-KR" sz="2400" b="1">
                    <a:solidFill>
                      <a:srgbClr val="E40108"/>
                    </a:solidFill>
                    <a:cs typeface="Arial" panose="020B0604020202020204" pitchFamily="34" charset="0"/>
                  </a:rPr>
                  <a:t> </a:t>
                </a:r>
                <a:r>
                  <a:rPr lang="en-US" altLang="ko-KR" sz="2400" b="1" err="1">
                    <a:solidFill>
                      <a:srgbClr val="E40108"/>
                    </a:solidFill>
                    <a:cs typeface="Arial" panose="020B0604020202020204" pitchFamily="34" charset="0"/>
                  </a:rPr>
                  <a:t>ngày</a:t>
                </a:r>
                <a:r>
                  <a:rPr lang="en-US" altLang="ko-KR" sz="2400" b="1">
                    <a:solidFill>
                      <a:srgbClr val="E40108"/>
                    </a:solidFill>
                    <a:cs typeface="Arial" panose="020B0604020202020204" pitchFamily="34" charset="0"/>
                  </a:rPr>
                  <a:t> 05/6/2006</a:t>
                </a:r>
                <a:endParaRPr lang="ko-KR" altLang="en-US" sz="2400" b="1">
                  <a:solidFill>
                    <a:srgbClr val="E40108"/>
                  </a:solidFill>
                  <a:cs typeface="Arial" panose="020B0604020202020204" pitchFamily="34" charset="0"/>
                </a:endParaRPr>
              </a:p>
            </p:txBody>
          </p:sp>
        </p:grpSp>
        <p:grpSp>
          <p:nvGrpSpPr>
            <p:cNvPr id="12" name="Group 11">
              <a:extLst>
                <a:ext uri="{FF2B5EF4-FFF2-40B4-BE49-F238E27FC236}">
                  <a16:creationId xmlns:a16="http://schemas.microsoft.com/office/drawing/2014/main" id="{7312F666-A94A-4189-8922-FF241D6FAC62}"/>
                </a:ext>
              </a:extLst>
            </p:cNvPr>
            <p:cNvGrpSpPr/>
            <p:nvPr/>
          </p:nvGrpSpPr>
          <p:grpSpPr>
            <a:xfrm>
              <a:off x="427667" y="4084686"/>
              <a:ext cx="576000" cy="576000"/>
              <a:chOff x="1781295" y="1805298"/>
              <a:chExt cx="576000" cy="576000"/>
            </a:xfrm>
          </p:grpSpPr>
          <p:sp>
            <p:nvSpPr>
              <p:cNvPr id="13" name="Rectangle 12">
                <a:extLst>
                  <a:ext uri="{FF2B5EF4-FFF2-40B4-BE49-F238E27FC236}">
                    <a16:creationId xmlns:a16="http://schemas.microsoft.com/office/drawing/2014/main" id="{8F8C8EA7-D222-4ABC-A806-54A2B7C6E061}"/>
                  </a:ext>
                </a:extLst>
              </p:cNvPr>
              <p:cNvSpPr/>
              <p:nvPr/>
            </p:nvSpPr>
            <p:spPr>
              <a:xfrm>
                <a:off x="1781295" y="1805298"/>
                <a:ext cx="576000" cy="57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latin typeface="Arial" panose="020B0604020202020204" pitchFamily="34" charset="0"/>
                  <a:cs typeface="Arial" panose="020B0604020202020204" pitchFamily="34" charset="0"/>
                </a:endParaRPr>
              </a:p>
            </p:txBody>
          </p:sp>
          <p:sp>
            <p:nvSpPr>
              <p:cNvPr id="14" name="Frame 1">
                <a:extLst>
                  <a:ext uri="{FF2B5EF4-FFF2-40B4-BE49-F238E27FC236}">
                    <a16:creationId xmlns:a16="http://schemas.microsoft.com/office/drawing/2014/main" id="{562E367F-644D-4AA7-B729-AB2F68A3948A}"/>
                  </a:ext>
                </a:extLst>
              </p:cNvPr>
              <p:cNvSpPr/>
              <p:nvPr/>
            </p:nvSpPr>
            <p:spPr>
              <a:xfrm>
                <a:off x="1907295" y="1931298"/>
                <a:ext cx="324000" cy="324000"/>
              </a:xfrm>
              <a:prstGeom prst="star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solidFill>
                    <a:schemeClr val="tx1"/>
                  </a:solidFill>
                  <a:latin typeface="Arial" panose="020B0604020202020204" pitchFamily="34" charset="0"/>
                  <a:cs typeface="Arial" panose="020B0604020202020204" pitchFamily="34" charset="0"/>
                </a:endParaRPr>
              </a:p>
            </p:txBody>
          </p:sp>
        </p:grpSp>
      </p:grpSp>
      <p:sp>
        <p:nvSpPr>
          <p:cNvPr id="21" name="Lop 7-9">
            <a:extLst>
              <a:ext uri="{FF2B5EF4-FFF2-40B4-BE49-F238E27FC236}">
                <a16:creationId xmlns:a16="http://schemas.microsoft.com/office/drawing/2014/main" id="{2093BB9A-6AC1-44A8-9D19-C9F2A87C900F}"/>
              </a:ext>
            </a:extLst>
          </p:cNvPr>
          <p:cNvSpPr txBox="1"/>
          <p:nvPr/>
        </p:nvSpPr>
        <p:spPr>
          <a:xfrm>
            <a:off x="10142727" y="3348765"/>
            <a:ext cx="461665" cy="3356077"/>
          </a:xfrm>
          <a:prstGeom prst="rect">
            <a:avLst/>
          </a:prstGeom>
          <a:solidFill>
            <a:srgbClr val="FF0000"/>
          </a:solidFill>
          <a:ln>
            <a:noFill/>
          </a:ln>
        </p:spPr>
        <p:txBody>
          <a:bodyPr vert="vert270" wrap="square" rtlCol="0">
            <a:spAutoFit/>
          </a:bodyPr>
          <a:lstStyle/>
          <a:p>
            <a:pPr algn="ctr"/>
            <a:r>
              <a:rPr lang="en-US" b="1">
                <a:solidFill>
                  <a:schemeClr val="bg1"/>
                </a:solidFill>
              </a:rPr>
              <a:t>LỚP 7 - 12</a:t>
            </a:r>
          </a:p>
        </p:txBody>
      </p:sp>
      <p:grpSp>
        <p:nvGrpSpPr>
          <p:cNvPr id="52" name="TT32">
            <a:extLst>
              <a:ext uri="{FF2B5EF4-FFF2-40B4-BE49-F238E27FC236}">
                <a16:creationId xmlns:a16="http://schemas.microsoft.com/office/drawing/2014/main" id="{2F0D4335-83D0-4D23-AA78-CCCA1210DA67}"/>
              </a:ext>
            </a:extLst>
          </p:cNvPr>
          <p:cNvGrpSpPr/>
          <p:nvPr/>
        </p:nvGrpSpPr>
        <p:grpSpPr>
          <a:xfrm>
            <a:off x="427665" y="1225450"/>
            <a:ext cx="7883247" cy="809064"/>
            <a:chOff x="427665" y="1225450"/>
            <a:chExt cx="7883247" cy="809064"/>
          </a:xfrm>
        </p:grpSpPr>
        <p:grpSp>
          <p:nvGrpSpPr>
            <p:cNvPr id="3" name="Group 2">
              <a:extLst>
                <a:ext uri="{FF2B5EF4-FFF2-40B4-BE49-F238E27FC236}">
                  <a16:creationId xmlns:a16="http://schemas.microsoft.com/office/drawing/2014/main" id="{35DADCFD-380C-415F-8636-6F2291EF51F6}"/>
                </a:ext>
              </a:extLst>
            </p:cNvPr>
            <p:cNvGrpSpPr>
              <a:grpSpLocks/>
            </p:cNvGrpSpPr>
            <p:nvPr/>
          </p:nvGrpSpPr>
          <p:grpSpPr bwMode="auto">
            <a:xfrm>
              <a:off x="427665" y="1274493"/>
              <a:ext cx="576000" cy="576001"/>
              <a:chOff x="6647073" y="4654474"/>
              <a:chExt cx="575567" cy="530313"/>
            </a:xfrm>
            <a:solidFill>
              <a:srgbClr val="00B0F0"/>
            </a:solidFill>
          </p:grpSpPr>
          <p:sp>
            <p:nvSpPr>
              <p:cNvPr id="4" name="Rectangle 3">
                <a:extLst>
                  <a:ext uri="{FF2B5EF4-FFF2-40B4-BE49-F238E27FC236}">
                    <a16:creationId xmlns:a16="http://schemas.microsoft.com/office/drawing/2014/main" id="{816E065F-F5AC-42AD-AF8C-B48C0465321E}"/>
                  </a:ext>
                </a:extLst>
              </p:cNvPr>
              <p:cNvSpPr/>
              <p:nvPr/>
            </p:nvSpPr>
            <p:spPr>
              <a:xfrm>
                <a:off x="6647073" y="4654474"/>
                <a:ext cx="575567" cy="5303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latin typeface="Arial" panose="020B0604020202020204" pitchFamily="34" charset="0"/>
                  <a:cs typeface="Arial" panose="020B0604020202020204" pitchFamily="34" charset="0"/>
                </a:endParaRPr>
              </a:p>
            </p:txBody>
          </p:sp>
          <p:sp>
            <p:nvSpPr>
              <p:cNvPr id="5" name="Trapezoid 24">
                <a:extLst>
                  <a:ext uri="{FF2B5EF4-FFF2-40B4-BE49-F238E27FC236}">
                    <a16:creationId xmlns:a16="http://schemas.microsoft.com/office/drawing/2014/main" id="{6CBAFA7E-999E-455F-AA58-A56F16DAED3D}"/>
                  </a:ext>
                </a:extLst>
              </p:cNvPr>
              <p:cNvSpPr>
                <a:spLocks noChangeAspect="1"/>
              </p:cNvSpPr>
              <p:nvPr/>
            </p:nvSpPr>
            <p:spPr>
              <a:xfrm rot="8369018">
                <a:off x="6790966" y="4774678"/>
                <a:ext cx="287783" cy="28990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latin typeface="Arial" panose="020B0604020202020204" pitchFamily="34" charset="0"/>
                  <a:cs typeface="Arial" panose="020B0604020202020204" pitchFamily="34" charset="0"/>
                </a:endParaRPr>
              </a:p>
            </p:txBody>
          </p:sp>
        </p:grpSp>
        <p:grpSp>
          <p:nvGrpSpPr>
            <p:cNvPr id="18" name="Group 50">
              <a:extLst>
                <a:ext uri="{FF2B5EF4-FFF2-40B4-BE49-F238E27FC236}">
                  <a16:creationId xmlns:a16="http://schemas.microsoft.com/office/drawing/2014/main" id="{60694EF4-80DE-4EE8-AA03-CE86E546614D}"/>
                </a:ext>
              </a:extLst>
            </p:cNvPr>
            <p:cNvGrpSpPr>
              <a:grpSpLocks/>
            </p:cNvGrpSpPr>
            <p:nvPr/>
          </p:nvGrpSpPr>
          <p:grpSpPr bwMode="auto">
            <a:xfrm>
              <a:off x="1095303" y="1225450"/>
              <a:ext cx="7215609" cy="809064"/>
              <a:chOff x="3024619" y="4142843"/>
              <a:chExt cx="2471023" cy="809792"/>
            </a:xfrm>
          </p:grpSpPr>
          <p:sp>
            <p:nvSpPr>
              <p:cNvPr id="19" name="TextBox 51">
                <a:extLst>
                  <a:ext uri="{FF2B5EF4-FFF2-40B4-BE49-F238E27FC236}">
                    <a16:creationId xmlns:a16="http://schemas.microsoft.com/office/drawing/2014/main" id="{5207A3FD-09C6-4947-B8F2-0FF125BB013B}"/>
                  </a:ext>
                </a:extLst>
              </p:cNvPr>
              <p:cNvSpPr txBox="1">
                <a:spLocks noChangeArrowheads="1"/>
              </p:cNvSpPr>
              <p:nvPr/>
            </p:nvSpPr>
            <p:spPr bwMode="auto">
              <a:xfrm>
                <a:off x="3024619" y="4552165"/>
                <a:ext cx="2471023" cy="40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spcBef>
                    <a:spcPts val="600"/>
                  </a:spcBef>
                </a:pPr>
                <a:r>
                  <a:rPr lang="en-US" sz="2000">
                    <a:effectLst/>
                    <a:ea typeface="Times New Roman" panose="02020603050405020304" pitchFamily="18" charset="0"/>
                    <a:cs typeface="Arial" panose="020B0604020202020204" pitchFamily="34" charset="0"/>
                  </a:rPr>
                  <a:t>Ban </a:t>
                </a:r>
                <a:r>
                  <a:rPr lang="en-US" sz="2000" err="1">
                    <a:effectLst/>
                    <a:ea typeface="Times New Roman" panose="02020603050405020304" pitchFamily="18" charset="0"/>
                    <a:cs typeface="Arial" panose="020B0604020202020204" pitchFamily="34" charset="0"/>
                  </a:rPr>
                  <a:t>hành</a:t>
                </a:r>
                <a:r>
                  <a:rPr lang="en-US" sz="2000">
                    <a:effectLst/>
                    <a:ea typeface="Times New Roman" panose="02020603050405020304" pitchFamily="18" charset="0"/>
                    <a:cs typeface="Arial" panose="020B0604020202020204" pitchFamily="34" charset="0"/>
                  </a:rPr>
                  <a:t> </a:t>
                </a:r>
                <a:r>
                  <a:rPr lang="en-US" sz="2000" err="1">
                    <a:effectLst/>
                    <a:ea typeface="Times New Roman" panose="02020603050405020304" pitchFamily="18" charset="0"/>
                    <a:cs typeface="Arial" panose="020B0604020202020204" pitchFamily="34" charset="0"/>
                  </a:rPr>
                  <a:t>chương</a:t>
                </a:r>
                <a:r>
                  <a:rPr lang="en-US" sz="2000">
                    <a:effectLst/>
                    <a:ea typeface="Times New Roman" panose="02020603050405020304" pitchFamily="18" charset="0"/>
                    <a:cs typeface="Arial" panose="020B0604020202020204" pitchFamily="34" charset="0"/>
                  </a:rPr>
                  <a:t> </a:t>
                </a:r>
                <a:r>
                  <a:rPr lang="en-US" sz="2000" err="1">
                    <a:effectLst/>
                    <a:ea typeface="Times New Roman" panose="02020603050405020304" pitchFamily="18" charset="0"/>
                    <a:cs typeface="Arial" panose="020B0604020202020204" pitchFamily="34" charset="0"/>
                  </a:rPr>
                  <a:t>trình</a:t>
                </a:r>
                <a:r>
                  <a:rPr lang="en-US" sz="2000">
                    <a:effectLst/>
                    <a:ea typeface="Times New Roman" panose="02020603050405020304" pitchFamily="18" charset="0"/>
                    <a:cs typeface="Arial" panose="020B0604020202020204" pitchFamily="34" charset="0"/>
                  </a:rPr>
                  <a:t> </a:t>
                </a:r>
                <a:r>
                  <a:rPr lang="en-US" sz="2000" err="1">
                    <a:effectLst/>
                    <a:ea typeface="Times New Roman" panose="02020603050405020304" pitchFamily="18" charset="0"/>
                    <a:cs typeface="Arial" panose="020B0604020202020204" pitchFamily="34" charset="0"/>
                  </a:rPr>
                  <a:t>giáo</a:t>
                </a:r>
                <a:r>
                  <a:rPr lang="en-US" sz="2000">
                    <a:effectLst/>
                    <a:ea typeface="Times New Roman" panose="02020603050405020304" pitchFamily="18" charset="0"/>
                    <a:cs typeface="Arial" panose="020B0604020202020204" pitchFamily="34" charset="0"/>
                  </a:rPr>
                  <a:t> </a:t>
                </a:r>
                <a:r>
                  <a:rPr lang="en-US" sz="2000" err="1">
                    <a:effectLst/>
                    <a:ea typeface="Times New Roman" panose="02020603050405020304" pitchFamily="18" charset="0"/>
                    <a:cs typeface="Arial" panose="020B0604020202020204" pitchFamily="34" charset="0"/>
                  </a:rPr>
                  <a:t>dục</a:t>
                </a:r>
                <a:r>
                  <a:rPr lang="en-US" sz="2000">
                    <a:effectLst/>
                    <a:ea typeface="Times New Roman" panose="02020603050405020304" pitchFamily="18" charset="0"/>
                    <a:cs typeface="Arial" panose="020B0604020202020204" pitchFamily="34" charset="0"/>
                  </a:rPr>
                  <a:t> </a:t>
                </a:r>
                <a:r>
                  <a:rPr lang="en-US" sz="2000" err="1">
                    <a:effectLst/>
                    <a:ea typeface="Times New Roman" panose="02020603050405020304" pitchFamily="18" charset="0"/>
                    <a:cs typeface="Arial" panose="020B0604020202020204" pitchFamily="34" charset="0"/>
                  </a:rPr>
                  <a:t>phổ</a:t>
                </a:r>
                <a:r>
                  <a:rPr lang="en-US" sz="2000">
                    <a:effectLst/>
                    <a:ea typeface="Times New Roman" panose="02020603050405020304" pitchFamily="18" charset="0"/>
                    <a:cs typeface="Arial" panose="020B0604020202020204" pitchFamily="34" charset="0"/>
                  </a:rPr>
                  <a:t> thông </a:t>
                </a:r>
                <a:r>
                  <a:rPr lang="en-US" sz="2000">
                    <a:ea typeface="Times New Roman" panose="02020603050405020304" pitchFamily="18" charset="0"/>
                    <a:cs typeface="Arial" panose="020B0604020202020204" pitchFamily="34" charset="0"/>
                  </a:rPr>
                  <a:t>(CT GDPT </a:t>
                </a:r>
                <a:r>
                  <a:rPr lang="en-US" sz="2000">
                    <a:effectLst/>
                    <a:ea typeface="Times New Roman" panose="02020603050405020304" pitchFamily="18" charset="0"/>
                    <a:cs typeface="Arial" panose="020B0604020202020204" pitchFamily="34" charset="0"/>
                  </a:rPr>
                  <a:t>2018)</a:t>
                </a:r>
              </a:p>
            </p:txBody>
          </p:sp>
          <p:sp>
            <p:nvSpPr>
              <p:cNvPr id="20" name="TextBox 52">
                <a:extLst>
                  <a:ext uri="{FF2B5EF4-FFF2-40B4-BE49-F238E27FC236}">
                    <a16:creationId xmlns:a16="http://schemas.microsoft.com/office/drawing/2014/main" id="{BD034E3C-8E8F-46F1-8A25-14D87D210E04}"/>
                  </a:ext>
                </a:extLst>
              </p:cNvPr>
              <p:cNvSpPr txBox="1">
                <a:spLocks noChangeArrowheads="1"/>
              </p:cNvSpPr>
              <p:nvPr/>
            </p:nvSpPr>
            <p:spPr bwMode="auto">
              <a:xfrm>
                <a:off x="3024619" y="4142843"/>
                <a:ext cx="2471023" cy="4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ko-KR" sz="2400" b="1">
                    <a:solidFill>
                      <a:srgbClr val="00B050"/>
                    </a:solidFill>
                    <a:cs typeface="Arial" panose="020B0604020202020204" pitchFamily="34" charset="0"/>
                  </a:rPr>
                  <a:t>Thông tư 32/2018/TT-BGDĐT ngày 26/12/2018</a:t>
                </a:r>
                <a:endParaRPr lang="ko-KR" altLang="en-US" sz="2400" b="1">
                  <a:solidFill>
                    <a:srgbClr val="00B050"/>
                  </a:solidFill>
                  <a:cs typeface="Arial" panose="020B0604020202020204" pitchFamily="34" charset="0"/>
                </a:endParaRPr>
              </a:p>
            </p:txBody>
          </p:sp>
        </p:grpSp>
      </p:grpSp>
      <p:grpSp>
        <p:nvGrpSpPr>
          <p:cNvPr id="58" name="4040-lop 6">
            <a:extLst>
              <a:ext uri="{FF2B5EF4-FFF2-40B4-BE49-F238E27FC236}">
                <a16:creationId xmlns:a16="http://schemas.microsoft.com/office/drawing/2014/main" id="{640065D8-62F5-4739-91F4-3BAD0E858368}"/>
              </a:ext>
            </a:extLst>
          </p:cNvPr>
          <p:cNvGrpSpPr/>
          <p:nvPr/>
        </p:nvGrpSpPr>
        <p:grpSpPr>
          <a:xfrm>
            <a:off x="427665" y="2097526"/>
            <a:ext cx="11473702" cy="1245254"/>
            <a:chOff x="427665" y="5195795"/>
            <a:chExt cx="11473702" cy="1245254"/>
          </a:xfrm>
        </p:grpSpPr>
        <p:sp>
          <p:nvSpPr>
            <p:cNvPr id="59" name="Flowchart: Process 58">
              <a:extLst>
                <a:ext uri="{FF2B5EF4-FFF2-40B4-BE49-F238E27FC236}">
                  <a16:creationId xmlns:a16="http://schemas.microsoft.com/office/drawing/2014/main" id="{C75024AE-54E3-4878-A386-1563997A2E25}"/>
                </a:ext>
              </a:extLst>
            </p:cNvPr>
            <p:cNvSpPr/>
            <p:nvPr/>
          </p:nvSpPr>
          <p:spPr>
            <a:xfrm>
              <a:off x="10582275" y="5205321"/>
              <a:ext cx="1319092" cy="1235728"/>
            </a:xfrm>
            <a:prstGeom prst="flowChartProcess">
              <a:avLst/>
            </a:prstGeom>
            <a:noFill/>
            <a:ln>
              <a:solidFill>
                <a:srgbClr val="135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rgbClr val="135E9D"/>
                  </a:solidFill>
                  <a:latin typeface="Arial" panose="020B0604020202020204" pitchFamily="34" charset="0"/>
                  <a:cs typeface="Arial" panose="020B0604020202020204" pitchFamily="34" charset="0"/>
                </a:rPr>
                <a:t>Nội dung </a:t>
              </a:r>
              <a:r>
                <a:rPr lang="en-US" b="1">
                  <a:solidFill>
                    <a:srgbClr val="135E9D"/>
                  </a:solidFill>
                  <a:latin typeface="Arial" panose="020B0604020202020204" pitchFamily="34" charset="0"/>
                  <a:cs typeface="Arial" panose="020B0604020202020204" pitchFamily="34" charset="0"/>
                </a:rPr>
                <a:t>cần lưu ý </a:t>
              </a:r>
              <a:br>
                <a:rPr lang="en-US" b="1">
                  <a:solidFill>
                    <a:srgbClr val="135E9D"/>
                  </a:solidFill>
                  <a:latin typeface="Arial" panose="020B0604020202020204" pitchFamily="34" charset="0"/>
                  <a:cs typeface="Arial" panose="020B0604020202020204" pitchFamily="34" charset="0"/>
                </a:rPr>
              </a:br>
              <a:r>
                <a:rPr lang="en-US" b="1">
                  <a:solidFill>
                    <a:srgbClr val="135E9D"/>
                  </a:solidFill>
                  <a:latin typeface="Arial" panose="020B0604020202020204" pitchFamily="34" charset="0"/>
                  <a:cs typeface="Arial" panose="020B0604020202020204" pitchFamily="34" charset="0"/>
                </a:rPr>
                <a:t>trong ứng phó dịch</a:t>
              </a:r>
            </a:p>
          </p:txBody>
        </p:sp>
        <p:grpSp>
          <p:nvGrpSpPr>
            <p:cNvPr id="60" name="Group 59">
              <a:extLst>
                <a:ext uri="{FF2B5EF4-FFF2-40B4-BE49-F238E27FC236}">
                  <a16:creationId xmlns:a16="http://schemas.microsoft.com/office/drawing/2014/main" id="{D870AAAC-3F2A-4E5E-9A1C-873E9E2786CF}"/>
                </a:ext>
              </a:extLst>
            </p:cNvPr>
            <p:cNvGrpSpPr/>
            <p:nvPr/>
          </p:nvGrpSpPr>
          <p:grpSpPr>
            <a:xfrm>
              <a:off x="1074048" y="5285667"/>
              <a:ext cx="8955777" cy="1145856"/>
              <a:chOff x="1074048" y="5285667"/>
              <a:chExt cx="8955777" cy="1145856"/>
            </a:xfrm>
          </p:grpSpPr>
          <p:sp>
            <p:nvSpPr>
              <p:cNvPr id="64" name="TextBox 54">
                <a:extLst>
                  <a:ext uri="{FF2B5EF4-FFF2-40B4-BE49-F238E27FC236}">
                    <a16:creationId xmlns:a16="http://schemas.microsoft.com/office/drawing/2014/main" id="{70CBFC61-24E7-44F5-91BD-DAD2131AF379}"/>
                  </a:ext>
                </a:extLst>
              </p:cNvPr>
              <p:cNvSpPr txBox="1">
                <a:spLocks noChangeArrowheads="1"/>
              </p:cNvSpPr>
              <p:nvPr/>
            </p:nvSpPr>
            <p:spPr bwMode="auto">
              <a:xfrm>
                <a:off x="1074051" y="5723637"/>
                <a:ext cx="8955774" cy="707886"/>
              </a:xfrm>
              <a:prstGeom prst="rect">
                <a:avLst/>
              </a:prstGeom>
              <a:noFill/>
              <a:ln>
                <a:noFill/>
              </a:ln>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ko-KR" sz="2000">
                    <a:cs typeface="Arial" panose="020B0604020202020204" pitchFamily="34" charset="0"/>
                  </a:rPr>
                  <a:t>V/v hướng dẫn thực hiện Chương trình GDPT cấp THCS, THPT ứng phó với dịch Covid-19 năm học 2021-2022</a:t>
                </a:r>
                <a:r>
                  <a:rPr lang="en-US" altLang="ko-KR" sz="2000">
                    <a:cs typeface="Arial" panose="020B0604020202020204" pitchFamily="34" charset="0"/>
                  </a:rPr>
                  <a:t>. (HD </a:t>
                </a:r>
                <a:r>
                  <a:rPr lang="vi-VN" altLang="ko-KR" sz="2000">
                    <a:cs typeface="Arial" panose="020B0604020202020204" pitchFamily="34" charset="0"/>
                  </a:rPr>
                  <a:t>điều chỉnh </a:t>
                </a:r>
                <a:r>
                  <a:rPr lang="en-US" altLang="ko-KR" sz="2000">
                    <a:cs typeface="Arial" panose="020B0604020202020204" pitchFamily="34" charset="0"/>
                  </a:rPr>
                  <a:t>ND </a:t>
                </a:r>
                <a:r>
                  <a:rPr lang="vi-VN" altLang="ko-KR" sz="2000">
                    <a:cs typeface="Arial" panose="020B0604020202020204" pitchFamily="34" charset="0"/>
                  </a:rPr>
                  <a:t>dạy theo </a:t>
                </a:r>
                <a:r>
                  <a:rPr lang="vi-VN" altLang="ko-KR" sz="2000" b="1">
                    <a:solidFill>
                      <a:srgbClr val="FF0000"/>
                    </a:solidFill>
                    <a:cs typeface="Arial" panose="020B0604020202020204" pitchFamily="34" charset="0"/>
                  </a:rPr>
                  <a:t>Phụ lục </a:t>
                </a:r>
                <a:r>
                  <a:rPr lang="en-US" altLang="ko-KR" sz="2000" b="1">
                    <a:solidFill>
                      <a:srgbClr val="FF0000"/>
                    </a:solidFill>
                    <a:cs typeface="Arial" panose="020B0604020202020204" pitchFamily="34" charset="0"/>
                  </a:rPr>
                  <a:t>I</a:t>
                </a:r>
                <a:r>
                  <a:rPr lang="en-US" altLang="ko-KR" sz="2000">
                    <a:cs typeface="Arial" panose="020B0604020202020204" pitchFamily="34" charset="0"/>
                  </a:rPr>
                  <a:t>)</a:t>
                </a:r>
                <a:r>
                  <a:rPr lang="vi-VN" altLang="ko-KR" sz="2000">
                    <a:cs typeface="Arial" panose="020B0604020202020204" pitchFamily="34" charset="0"/>
                  </a:rPr>
                  <a:t> </a:t>
                </a:r>
              </a:p>
            </p:txBody>
          </p:sp>
          <p:sp>
            <p:nvSpPr>
              <p:cNvPr id="65" name="TextBox 55">
                <a:extLst>
                  <a:ext uri="{FF2B5EF4-FFF2-40B4-BE49-F238E27FC236}">
                    <a16:creationId xmlns:a16="http://schemas.microsoft.com/office/drawing/2014/main" id="{D8B8F145-A517-4600-9A10-21EC3338D786}"/>
                  </a:ext>
                </a:extLst>
              </p:cNvPr>
              <p:cNvSpPr txBox="1">
                <a:spLocks noChangeArrowheads="1"/>
              </p:cNvSpPr>
              <p:nvPr/>
            </p:nvSpPr>
            <p:spPr bwMode="auto">
              <a:xfrm>
                <a:off x="1074048" y="5285667"/>
                <a:ext cx="6972181" cy="466668"/>
              </a:xfrm>
              <a:prstGeom prst="rect">
                <a:avLst/>
              </a:prstGeom>
              <a:noFill/>
              <a:ln>
                <a:noFill/>
              </a:ln>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en-US" sz="2400" b="1">
                    <a:solidFill>
                      <a:srgbClr val="135E9D"/>
                    </a:solidFill>
                    <a:cs typeface="Arial" panose="020B0604020202020204" pitchFamily="34" charset="0"/>
                  </a:rPr>
                  <a:t>Văn bản 4040/BGDĐT-GDTrH ngày 16/9/2021</a:t>
                </a:r>
              </a:p>
            </p:txBody>
          </p:sp>
        </p:grpSp>
        <p:grpSp>
          <p:nvGrpSpPr>
            <p:cNvPr id="61" name="Group 60">
              <a:extLst>
                <a:ext uri="{FF2B5EF4-FFF2-40B4-BE49-F238E27FC236}">
                  <a16:creationId xmlns:a16="http://schemas.microsoft.com/office/drawing/2014/main" id="{B2C7B179-FF6D-4F5D-9E3D-7982AEAA3D7E}"/>
                </a:ext>
              </a:extLst>
            </p:cNvPr>
            <p:cNvGrpSpPr/>
            <p:nvPr/>
          </p:nvGrpSpPr>
          <p:grpSpPr>
            <a:xfrm>
              <a:off x="427665" y="5195795"/>
              <a:ext cx="576000" cy="576000"/>
              <a:chOff x="1065212" y="2540285"/>
              <a:chExt cx="576000" cy="498716"/>
            </a:xfrm>
          </p:grpSpPr>
          <p:sp>
            <p:nvSpPr>
              <p:cNvPr id="62" name="Rectangle 61">
                <a:extLst>
                  <a:ext uri="{FF2B5EF4-FFF2-40B4-BE49-F238E27FC236}">
                    <a16:creationId xmlns:a16="http://schemas.microsoft.com/office/drawing/2014/main" id="{B5F395F2-F57C-450C-B392-4F7AB5165584}"/>
                  </a:ext>
                </a:extLst>
              </p:cNvPr>
              <p:cNvSpPr/>
              <p:nvPr/>
            </p:nvSpPr>
            <p:spPr>
              <a:xfrm>
                <a:off x="1065212" y="2540285"/>
                <a:ext cx="576000" cy="498716"/>
              </a:xfrm>
              <a:prstGeom prst="rect">
                <a:avLst/>
              </a:prstGeom>
              <a:solidFill>
                <a:srgbClr val="135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latin typeface="Arial" panose="020B0604020202020204" pitchFamily="34" charset="0"/>
                  <a:cs typeface="Arial" panose="020B0604020202020204" pitchFamily="34" charset="0"/>
                </a:endParaRPr>
              </a:p>
            </p:txBody>
          </p:sp>
          <p:sp>
            <p:nvSpPr>
              <p:cNvPr id="63" name="Rectangle 5">
                <a:extLst>
                  <a:ext uri="{FF2B5EF4-FFF2-40B4-BE49-F238E27FC236}">
                    <a16:creationId xmlns:a16="http://schemas.microsoft.com/office/drawing/2014/main" id="{85C845BA-E665-48D1-9C4A-59CDD0892F3E}"/>
                  </a:ext>
                </a:extLst>
              </p:cNvPr>
              <p:cNvSpPr>
                <a:spLocks noChangeAspect="1"/>
              </p:cNvSpPr>
              <p:nvPr/>
            </p:nvSpPr>
            <p:spPr>
              <a:xfrm>
                <a:off x="1219069" y="2635118"/>
                <a:ext cx="268287" cy="26828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solidFill>
                    <a:schemeClr val="tx1"/>
                  </a:solidFill>
                  <a:latin typeface="Arial" panose="020B0604020202020204" pitchFamily="34" charset="0"/>
                  <a:cs typeface="Arial" panose="020B0604020202020204" pitchFamily="34" charset="0"/>
                </a:endParaRPr>
              </a:p>
            </p:txBody>
          </p:sp>
        </p:grpSp>
      </p:grpSp>
      <p:sp>
        <p:nvSpPr>
          <p:cNvPr id="22" name="Lop 6">
            <a:extLst>
              <a:ext uri="{FF2B5EF4-FFF2-40B4-BE49-F238E27FC236}">
                <a16:creationId xmlns:a16="http://schemas.microsoft.com/office/drawing/2014/main" id="{03EAEC58-B06C-4039-A7EB-E6712ADDF19A}"/>
              </a:ext>
            </a:extLst>
          </p:cNvPr>
          <p:cNvSpPr txBox="1"/>
          <p:nvPr/>
        </p:nvSpPr>
        <p:spPr>
          <a:xfrm>
            <a:off x="10142726" y="1264869"/>
            <a:ext cx="461665" cy="2100185"/>
          </a:xfrm>
          <a:prstGeom prst="rect">
            <a:avLst/>
          </a:prstGeom>
          <a:solidFill>
            <a:srgbClr val="00B050"/>
          </a:solidFill>
        </p:spPr>
        <p:txBody>
          <a:bodyPr vert="vert270" wrap="square" rtlCol="0">
            <a:spAutoFit/>
          </a:bodyPr>
          <a:lstStyle/>
          <a:p>
            <a:pPr algn="ctr"/>
            <a:r>
              <a:rPr lang="en-US" b="1">
                <a:solidFill>
                  <a:schemeClr val="bg1"/>
                </a:solidFill>
              </a:rPr>
              <a:t>LỚP 6</a:t>
            </a:r>
          </a:p>
        </p:txBody>
      </p:sp>
      <p:sp>
        <p:nvSpPr>
          <p:cNvPr id="2" name="Title 1">
            <a:extLst>
              <a:ext uri="{FF2B5EF4-FFF2-40B4-BE49-F238E27FC236}">
                <a16:creationId xmlns:a16="http://schemas.microsoft.com/office/drawing/2014/main" id="{1EE5584B-DF65-44ED-A05D-FDCE175E30C0}"/>
              </a:ext>
            </a:extLst>
          </p:cNvPr>
          <p:cNvSpPr>
            <a:spLocks noGrp="1"/>
          </p:cNvSpPr>
          <p:nvPr>
            <p:ph type="title"/>
          </p:nvPr>
        </p:nvSpPr>
        <p:spPr/>
        <p:txBody>
          <a:bodyPr/>
          <a:lstStyle/>
          <a:p>
            <a:r>
              <a:rPr lang="vi-VN"/>
              <a:t>CHƯƠNG TRÌNH GIÁO DỤC PHỔ THÔNG </a:t>
            </a:r>
            <a:endParaRPr lang="en-US"/>
          </a:p>
        </p:txBody>
      </p:sp>
    </p:spTree>
    <p:extLst>
      <p:ext uri="{BB962C8B-B14F-4D97-AF65-F5344CB8AC3E}">
        <p14:creationId xmlns:p14="http://schemas.microsoft.com/office/powerpoint/2010/main" val="101285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B863-D3AB-460E-ADDC-9ECD4E0387CB}"/>
              </a:ext>
            </a:extLst>
          </p:cNvPr>
          <p:cNvSpPr>
            <a:spLocks noGrp="1"/>
          </p:cNvSpPr>
          <p:nvPr>
            <p:ph type="title"/>
          </p:nvPr>
        </p:nvSpPr>
        <p:spPr/>
        <p:txBody>
          <a:bodyPr/>
          <a:lstStyle/>
          <a:p>
            <a:r>
              <a:rPr lang="vi-VN" dirty="0"/>
              <a:t>THỜI LƯỢNG DÀNH CHO MỖI NỘI DUNG</a:t>
            </a:r>
            <a:endParaRPr lang="en-US" dirty="0"/>
          </a:p>
        </p:txBody>
      </p:sp>
      <p:sp>
        <p:nvSpPr>
          <p:cNvPr id="3" name="Content Placeholder 2">
            <a:extLst>
              <a:ext uri="{FF2B5EF4-FFF2-40B4-BE49-F238E27FC236}">
                <a16:creationId xmlns:a16="http://schemas.microsoft.com/office/drawing/2014/main" id="{1D72FA46-F0FF-4E49-837F-EA28D556BEAF}"/>
              </a:ext>
            </a:extLst>
          </p:cNvPr>
          <p:cNvSpPr>
            <a:spLocks noGrp="1"/>
          </p:cNvSpPr>
          <p:nvPr>
            <p:ph idx="1"/>
          </p:nvPr>
        </p:nvSpPr>
        <p:spPr>
          <a:xfrm>
            <a:off x="7032171" y="1236597"/>
            <a:ext cx="4909457" cy="5791998"/>
          </a:xfrm>
        </p:spPr>
        <p:txBody>
          <a:bodyPr>
            <a:normAutofit fontScale="92500" lnSpcReduction="10000"/>
          </a:bodyPr>
          <a:lstStyle/>
          <a:p>
            <a:pPr marL="0" indent="0">
              <a:buNone/>
            </a:pPr>
            <a:r>
              <a:rPr lang="en-US" sz="2400">
                <a:highlight>
                  <a:srgbClr val="FFFF00"/>
                </a:highlight>
              </a:rPr>
              <a:t>LỚP 6 </a:t>
            </a:r>
          </a:p>
          <a:p>
            <a:r>
              <a:rPr lang="en-US" sz="2400"/>
              <a:t>Cả năm : 35 tiết</a:t>
            </a:r>
          </a:p>
          <a:p>
            <a:pPr marL="0" indent="0">
              <a:buNone/>
            </a:pPr>
            <a:endParaRPr lang="en-US" sz="2400" b="0"/>
          </a:p>
          <a:p>
            <a:pPr marL="0" indent="0">
              <a:buNone/>
            </a:pPr>
            <a:r>
              <a:rPr lang="vi-VN" sz="2400" b="0"/>
              <a:t>Thời </a:t>
            </a:r>
            <a:r>
              <a:rPr lang="vi-VN" sz="2400" b="0" dirty="0"/>
              <a:t>lượng dành cho các nội dung giáo dục do tác giả sách giáo khoa và </a:t>
            </a:r>
            <a:r>
              <a:rPr lang="vi-VN" sz="2400" b="0" dirty="0">
                <a:highlight>
                  <a:srgbClr val="FFFF00"/>
                </a:highlight>
              </a:rPr>
              <a:t>giáo viên chủ động sắp xếp </a:t>
            </a:r>
            <a:r>
              <a:rPr lang="vi-VN" sz="2400" dirty="0">
                <a:solidFill>
                  <a:srgbClr val="C00000"/>
                </a:solidFill>
              </a:rPr>
              <a:t>căn cứ vào yêu cầu cần đạt </a:t>
            </a:r>
            <a:r>
              <a:rPr lang="vi-VN" sz="2400" b="0" dirty="0"/>
              <a:t>ở mỗi lớp và </a:t>
            </a:r>
            <a:r>
              <a:rPr lang="vi-VN" sz="2400" dirty="0"/>
              <a:t>thực tế dạy học</a:t>
            </a:r>
            <a:r>
              <a:rPr lang="vi-VN" sz="2400" b="0" dirty="0"/>
              <a:t>. Tuy nhiên, </a:t>
            </a:r>
            <a:r>
              <a:rPr lang="vi-VN" sz="2400" dirty="0">
                <a:solidFill>
                  <a:srgbClr val="C00000"/>
                </a:solidFill>
              </a:rPr>
              <a:t>cần bảo đảm tỉ lệ hợp lí giữa các nội dung</a:t>
            </a:r>
            <a:r>
              <a:rPr lang="vi-VN" sz="2400" b="0" dirty="0"/>
              <a:t>. </a:t>
            </a:r>
            <a:endParaRPr lang="en-US" sz="2400" b="0" dirty="0"/>
          </a:p>
          <a:p>
            <a:pPr marL="0" indent="0">
              <a:buNone/>
            </a:pPr>
            <a:endParaRPr lang="en-US" sz="2400" b="0" dirty="0"/>
          </a:p>
          <a:p>
            <a:pPr marL="0" indent="0">
              <a:buNone/>
            </a:pPr>
            <a:r>
              <a:rPr lang="en-US" sz="2400" b="0" dirty="0" err="1"/>
              <a:t>Bảng</a:t>
            </a:r>
            <a:r>
              <a:rPr lang="en-US" sz="2400" b="0" dirty="0"/>
              <a:t> </a:t>
            </a:r>
            <a:r>
              <a:rPr lang="en-US" sz="2400" b="0" dirty="0" err="1"/>
              <a:t>bên</a:t>
            </a:r>
            <a:r>
              <a:rPr lang="en-US" sz="2400" b="0" dirty="0"/>
              <a:t> </a:t>
            </a:r>
            <a:r>
              <a:rPr lang="vi-VN" sz="2400" b="0" dirty="0"/>
              <a:t>là </a:t>
            </a:r>
            <a:r>
              <a:rPr lang="vi-VN" sz="2400" dirty="0"/>
              <a:t>phương án đề xuất </a:t>
            </a:r>
            <a:r>
              <a:rPr lang="vi-VN" sz="2400" b="0" dirty="0"/>
              <a:t>thời lượng tham khảo theo tỉ lệ % </a:t>
            </a:r>
            <a:r>
              <a:rPr lang="en-US" sz="2400" b="0" dirty="0" err="1"/>
              <a:t>số</a:t>
            </a:r>
            <a:r>
              <a:rPr lang="en-US" sz="2400" b="0" dirty="0"/>
              <a:t> </a:t>
            </a:r>
            <a:r>
              <a:rPr lang="en-US" sz="2400" b="0" dirty="0" err="1"/>
              <a:t>tiết</a:t>
            </a:r>
            <a:r>
              <a:rPr lang="en-US" sz="2400" b="0" dirty="0"/>
              <a:t> </a:t>
            </a:r>
            <a:r>
              <a:rPr lang="vi-VN" sz="2400" b="0" dirty="0"/>
              <a:t>dành cho các nội dung ở mỗi lớp.  </a:t>
            </a:r>
          </a:p>
          <a:p>
            <a:pPr marL="0" indent="0">
              <a:buNone/>
            </a:pPr>
            <a:r>
              <a:rPr lang="vi-VN" sz="2400" b="0" i="1"/>
              <a:t>Chú </a:t>
            </a:r>
            <a:r>
              <a:rPr lang="vi-VN" sz="2400" b="0" i="1" dirty="0"/>
              <a:t>thích: Với mỗi nội dung, thời lượng thực hành khoảng 40%. </a:t>
            </a:r>
            <a:endParaRPr lang="en-US" sz="2400" b="0" i="1" dirty="0"/>
          </a:p>
        </p:txBody>
      </p:sp>
      <p:graphicFrame>
        <p:nvGraphicFramePr>
          <p:cNvPr id="4" name="Table 3">
            <a:extLst>
              <a:ext uri="{FF2B5EF4-FFF2-40B4-BE49-F238E27FC236}">
                <a16:creationId xmlns:a16="http://schemas.microsoft.com/office/drawing/2014/main" id="{5D967F0B-3142-4AE3-B103-F8504306B1EB}"/>
              </a:ext>
            </a:extLst>
          </p:cNvPr>
          <p:cNvGraphicFramePr>
            <a:graphicFrameLocks noGrp="1"/>
          </p:cNvGraphicFramePr>
          <p:nvPr>
            <p:extLst>
              <p:ext uri="{D42A27DB-BD31-4B8C-83A1-F6EECF244321}">
                <p14:modId xmlns:p14="http://schemas.microsoft.com/office/powerpoint/2010/main" val="800130953"/>
              </p:ext>
            </p:extLst>
          </p:nvPr>
        </p:nvGraphicFramePr>
        <p:xfrm>
          <a:off x="272144" y="1111264"/>
          <a:ext cx="6324600" cy="5518290"/>
        </p:xfrm>
        <a:graphic>
          <a:graphicData uri="http://schemas.openxmlformats.org/drawingml/2006/table">
            <a:tbl>
              <a:tblPr firstRow="1" firstCol="1" bandRow="1">
                <a:tableStyleId>{93296810-A885-4BE3-A3E7-6D5BEEA58F35}</a:tableStyleId>
              </a:tblPr>
              <a:tblGrid>
                <a:gridCol w="5189732">
                  <a:extLst>
                    <a:ext uri="{9D8B030D-6E8A-4147-A177-3AD203B41FA5}">
                      <a16:colId xmlns:a16="http://schemas.microsoft.com/office/drawing/2014/main" val="3575696523"/>
                    </a:ext>
                  </a:extLst>
                </a:gridCol>
                <a:gridCol w="1134868">
                  <a:extLst>
                    <a:ext uri="{9D8B030D-6E8A-4147-A177-3AD203B41FA5}">
                      <a16:colId xmlns:a16="http://schemas.microsoft.com/office/drawing/2014/main" val="1250921064"/>
                    </a:ext>
                  </a:extLst>
                </a:gridCol>
              </a:tblGrid>
              <a:tr h="467816">
                <a:tc>
                  <a:txBody>
                    <a:bodyPr/>
                    <a:lstStyle/>
                    <a:p>
                      <a:pPr marL="2540" marR="0" indent="0" algn="ctr">
                        <a:lnSpc>
                          <a:spcPct val="107000"/>
                        </a:lnSpc>
                        <a:spcBef>
                          <a:spcPts val="0"/>
                        </a:spcBef>
                        <a:spcAft>
                          <a:spcPts val="0"/>
                        </a:spcAft>
                      </a:pPr>
                      <a:r>
                        <a:rPr lang="en-US" sz="2000" b="0">
                          <a:effectLst/>
                          <a:latin typeface="Arial" panose="020B0604020202020204" pitchFamily="34" charset="0"/>
                          <a:cs typeface="Arial" panose="020B0604020202020204" pitchFamily="34" charset="0"/>
                        </a:rPr>
                        <a:t>Chủ đề </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tc>
                <a:tc>
                  <a:txBody>
                    <a:bodyPr/>
                    <a:lstStyle/>
                    <a:p>
                      <a:pPr marL="45085" marR="0" indent="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Lớp 6 </a:t>
                      </a: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tc>
                <a:extLst>
                  <a:ext uri="{0D108BD9-81ED-4DB2-BD59-A6C34878D82A}">
                    <a16:rowId xmlns:a16="http://schemas.microsoft.com/office/drawing/2014/main" val="2237897160"/>
                  </a:ext>
                </a:extLst>
              </a:tr>
              <a:tr h="467816">
                <a:tc>
                  <a:txBody>
                    <a:bodyPr/>
                    <a:lstStyle/>
                    <a:p>
                      <a:pPr marL="0" marR="0" indent="0" algn="l">
                        <a:lnSpc>
                          <a:spcPct val="107000"/>
                        </a:lnSpc>
                        <a:spcBef>
                          <a:spcPts val="0"/>
                        </a:spcBef>
                        <a:spcAft>
                          <a:spcPts val="0"/>
                        </a:spcAft>
                      </a:pPr>
                      <a:r>
                        <a:rPr lang="en-US" sz="2000" b="0">
                          <a:effectLst/>
                          <a:latin typeface="Arial" panose="020B0604020202020204" pitchFamily="34" charset="0"/>
                          <a:cs typeface="Arial" panose="020B0604020202020204" pitchFamily="34" charset="0"/>
                        </a:rPr>
                        <a:t>Chủ đề A. Máy tính và cộng đồng </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tc>
                <a:tc>
                  <a:txBody>
                    <a:bodyPr/>
                    <a:lstStyle/>
                    <a:p>
                      <a:pPr marL="5080" marR="0" indent="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17% </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nchor="ctr"/>
                </a:tc>
                <a:extLst>
                  <a:ext uri="{0D108BD9-81ED-4DB2-BD59-A6C34878D82A}">
                    <a16:rowId xmlns:a16="http://schemas.microsoft.com/office/drawing/2014/main" val="3261379465"/>
                  </a:ext>
                </a:extLst>
              </a:tr>
              <a:tr h="467816">
                <a:tc>
                  <a:txBody>
                    <a:bodyPr/>
                    <a:lstStyle/>
                    <a:p>
                      <a:pPr marL="0" marR="0" indent="0" algn="l">
                        <a:lnSpc>
                          <a:spcPct val="107000"/>
                        </a:lnSpc>
                        <a:spcBef>
                          <a:spcPts val="0"/>
                        </a:spcBef>
                        <a:spcAft>
                          <a:spcPts val="0"/>
                        </a:spcAft>
                      </a:pPr>
                      <a:r>
                        <a:rPr lang="en-US" sz="2000" b="0">
                          <a:effectLst/>
                          <a:latin typeface="Arial" panose="020B0604020202020204" pitchFamily="34" charset="0"/>
                          <a:cs typeface="Arial" panose="020B0604020202020204" pitchFamily="34" charset="0"/>
                        </a:rPr>
                        <a:t>Chủ đề B. Mạng máy tính và Internet </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tc>
                <a:tc>
                  <a:txBody>
                    <a:bodyPr/>
                    <a:lstStyle/>
                    <a:p>
                      <a:pPr marL="5080" marR="0" indent="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11% </a:t>
                      </a: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nchor="ctr"/>
                </a:tc>
                <a:extLst>
                  <a:ext uri="{0D108BD9-81ED-4DB2-BD59-A6C34878D82A}">
                    <a16:rowId xmlns:a16="http://schemas.microsoft.com/office/drawing/2014/main" val="3635339024"/>
                  </a:ext>
                </a:extLst>
              </a:tr>
              <a:tr h="903798">
                <a:tc>
                  <a:txBody>
                    <a:bodyPr/>
                    <a:lstStyle/>
                    <a:p>
                      <a:pPr marL="0" marR="0" indent="0" algn="l">
                        <a:lnSpc>
                          <a:spcPct val="107000"/>
                        </a:lnSpc>
                        <a:spcBef>
                          <a:spcPts val="0"/>
                        </a:spcBef>
                        <a:spcAft>
                          <a:spcPts val="0"/>
                        </a:spcAft>
                      </a:pPr>
                      <a:r>
                        <a:rPr lang="en-US" sz="2000" b="0">
                          <a:effectLst/>
                          <a:latin typeface="Arial" panose="020B0604020202020204" pitchFamily="34" charset="0"/>
                          <a:cs typeface="Arial" panose="020B0604020202020204" pitchFamily="34" charset="0"/>
                        </a:rPr>
                        <a:t>Chủ đề C. Tổ chức lưu trữ, tìm kiếm và trao đổi thông tin </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tc>
                <a:tc>
                  <a:txBody>
                    <a:bodyPr/>
                    <a:lstStyle/>
                    <a:p>
                      <a:pPr marL="5080" marR="0" indent="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17% </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nchor="ctr"/>
                </a:tc>
                <a:extLst>
                  <a:ext uri="{0D108BD9-81ED-4DB2-BD59-A6C34878D82A}">
                    <a16:rowId xmlns:a16="http://schemas.microsoft.com/office/drawing/2014/main" val="829927139"/>
                  </a:ext>
                </a:extLst>
              </a:tr>
              <a:tr h="903798">
                <a:tc>
                  <a:txBody>
                    <a:bodyPr/>
                    <a:lstStyle/>
                    <a:p>
                      <a:pPr marL="0" marR="0" indent="0" algn="l">
                        <a:lnSpc>
                          <a:spcPct val="107000"/>
                        </a:lnSpc>
                        <a:spcBef>
                          <a:spcPts val="0"/>
                        </a:spcBef>
                        <a:spcAft>
                          <a:spcPts val="0"/>
                        </a:spcAft>
                      </a:pPr>
                      <a:r>
                        <a:rPr lang="en-US" sz="2000" b="0" dirty="0" err="1">
                          <a:effectLst/>
                          <a:latin typeface="Arial" panose="020B0604020202020204" pitchFamily="34" charset="0"/>
                          <a:cs typeface="Arial" panose="020B0604020202020204" pitchFamily="34" charset="0"/>
                        </a:rPr>
                        <a:t>Chủ</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đề</a:t>
                      </a:r>
                      <a:r>
                        <a:rPr lang="en-US" sz="2000" b="0" dirty="0">
                          <a:effectLst/>
                          <a:latin typeface="Arial" panose="020B0604020202020204" pitchFamily="34" charset="0"/>
                          <a:cs typeface="Arial" panose="020B0604020202020204" pitchFamily="34" charset="0"/>
                        </a:rPr>
                        <a:t> D. </a:t>
                      </a:r>
                      <a:r>
                        <a:rPr lang="en-US" sz="2000" b="0" dirty="0" err="1">
                          <a:effectLst/>
                          <a:latin typeface="Arial" panose="020B0604020202020204" pitchFamily="34" charset="0"/>
                          <a:cs typeface="Arial" panose="020B0604020202020204" pitchFamily="34" charset="0"/>
                        </a:rPr>
                        <a:t>Đạo</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đức</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pháp</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luật</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và</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văn</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hoá</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trong</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môi</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trường</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số</a:t>
                      </a:r>
                      <a:r>
                        <a:rPr lang="en-US" sz="2000" b="0" dirty="0">
                          <a:effectLst/>
                          <a:latin typeface="Arial" panose="020B0604020202020204" pitchFamily="34" charset="0"/>
                          <a:cs typeface="Arial" panose="020B0604020202020204" pitchFamily="34" charset="0"/>
                        </a:rPr>
                        <a:t>  </a:t>
                      </a:r>
                      <a:endParaRPr lang="en-US" sz="2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tc>
                <a:tc>
                  <a:txBody>
                    <a:bodyPr/>
                    <a:lstStyle/>
                    <a:p>
                      <a:pPr marL="0" marR="11430" indent="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9% </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nchor="ctr"/>
                </a:tc>
                <a:extLst>
                  <a:ext uri="{0D108BD9-81ED-4DB2-BD59-A6C34878D82A}">
                    <a16:rowId xmlns:a16="http://schemas.microsoft.com/office/drawing/2014/main" val="1155897684"/>
                  </a:ext>
                </a:extLst>
              </a:tr>
              <a:tr h="467816">
                <a:tc>
                  <a:txBody>
                    <a:bodyPr/>
                    <a:lstStyle/>
                    <a:p>
                      <a:pPr marL="0" marR="0" indent="0" algn="l">
                        <a:lnSpc>
                          <a:spcPct val="107000"/>
                        </a:lnSpc>
                        <a:spcBef>
                          <a:spcPts val="0"/>
                        </a:spcBef>
                        <a:spcAft>
                          <a:spcPts val="0"/>
                        </a:spcAft>
                      </a:pPr>
                      <a:r>
                        <a:rPr lang="en-US" sz="2000" b="0">
                          <a:effectLst/>
                          <a:latin typeface="Arial" panose="020B0604020202020204" pitchFamily="34" charset="0"/>
                          <a:cs typeface="Arial" panose="020B0604020202020204" pitchFamily="34" charset="0"/>
                        </a:rPr>
                        <a:t>Chủ đề E. Ứng dụng tin học  </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tc>
                <a:tc>
                  <a:txBody>
                    <a:bodyPr/>
                    <a:lstStyle/>
                    <a:p>
                      <a:pPr marL="0" marR="10160" indent="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26% </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nchor="ctr"/>
                </a:tc>
                <a:extLst>
                  <a:ext uri="{0D108BD9-81ED-4DB2-BD59-A6C34878D82A}">
                    <a16:rowId xmlns:a16="http://schemas.microsoft.com/office/drawing/2014/main" val="1295484065"/>
                  </a:ext>
                </a:extLst>
              </a:tr>
              <a:tr h="903798">
                <a:tc>
                  <a:txBody>
                    <a:bodyPr/>
                    <a:lstStyle/>
                    <a:p>
                      <a:pPr marL="0" marR="0" indent="0" algn="l">
                        <a:lnSpc>
                          <a:spcPct val="107000"/>
                        </a:lnSpc>
                        <a:spcBef>
                          <a:spcPts val="0"/>
                        </a:spcBef>
                        <a:spcAft>
                          <a:spcPts val="0"/>
                        </a:spcAft>
                      </a:pPr>
                      <a:r>
                        <a:rPr lang="en-US" sz="2000" b="0">
                          <a:effectLst/>
                          <a:latin typeface="Arial" panose="020B0604020202020204" pitchFamily="34" charset="0"/>
                          <a:cs typeface="Arial" panose="020B0604020202020204" pitchFamily="34" charset="0"/>
                        </a:rPr>
                        <a:t>Chủ đề F. Giải quyết vấn đề với sự trợ giúp của máy tính  </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tc>
                <a:tc>
                  <a:txBody>
                    <a:bodyPr/>
                    <a:lstStyle/>
                    <a:p>
                      <a:pPr marL="0" marR="10160" indent="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14% </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nchor="ctr"/>
                </a:tc>
                <a:extLst>
                  <a:ext uri="{0D108BD9-81ED-4DB2-BD59-A6C34878D82A}">
                    <a16:rowId xmlns:a16="http://schemas.microsoft.com/office/drawing/2014/main" val="3347414440"/>
                  </a:ext>
                </a:extLst>
              </a:tr>
              <a:tr h="467816">
                <a:tc>
                  <a:txBody>
                    <a:bodyPr/>
                    <a:lstStyle/>
                    <a:p>
                      <a:pPr marL="0" marR="0" indent="0" algn="l">
                        <a:lnSpc>
                          <a:spcPct val="107000"/>
                        </a:lnSpc>
                        <a:spcBef>
                          <a:spcPts val="0"/>
                        </a:spcBef>
                        <a:spcAft>
                          <a:spcPts val="0"/>
                        </a:spcAft>
                      </a:pPr>
                      <a:r>
                        <a:rPr lang="en-US" sz="2000" b="0">
                          <a:effectLst/>
                          <a:latin typeface="Arial" panose="020B0604020202020204" pitchFamily="34" charset="0"/>
                          <a:cs typeface="Arial" panose="020B0604020202020204" pitchFamily="34" charset="0"/>
                        </a:rPr>
                        <a:t>Chủ đề G. Hướng nghiệp với tin học </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tc>
                <a:tc>
                  <a:txBody>
                    <a:bodyPr/>
                    <a:lstStyle/>
                    <a:p>
                      <a:pPr marL="0" marR="12065" indent="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 </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nchor="ctr"/>
                </a:tc>
                <a:extLst>
                  <a:ext uri="{0D108BD9-81ED-4DB2-BD59-A6C34878D82A}">
                    <a16:rowId xmlns:a16="http://schemas.microsoft.com/office/drawing/2014/main" val="824603290"/>
                  </a:ext>
                </a:extLst>
              </a:tr>
              <a:tr h="467816">
                <a:tc>
                  <a:txBody>
                    <a:bodyPr/>
                    <a:lstStyle/>
                    <a:p>
                      <a:pPr marL="0" marR="0" indent="0" algn="l">
                        <a:lnSpc>
                          <a:spcPct val="107000"/>
                        </a:lnSpc>
                        <a:spcBef>
                          <a:spcPts val="0"/>
                        </a:spcBef>
                        <a:spcAft>
                          <a:spcPts val="0"/>
                        </a:spcAft>
                      </a:pPr>
                      <a:r>
                        <a:rPr lang="en-US" sz="2000" b="0" dirty="0" err="1">
                          <a:effectLst/>
                          <a:latin typeface="Arial" panose="020B0604020202020204" pitchFamily="34" charset="0"/>
                          <a:cs typeface="Arial" panose="020B0604020202020204" pitchFamily="34" charset="0"/>
                        </a:rPr>
                        <a:t>Đánh</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giá</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định</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kì</a:t>
                      </a:r>
                      <a:r>
                        <a:rPr lang="en-US" sz="2000" b="0" dirty="0">
                          <a:effectLst/>
                          <a:latin typeface="Arial" panose="020B0604020202020204" pitchFamily="34" charset="0"/>
                          <a:cs typeface="Arial" panose="020B0604020202020204" pitchFamily="34" charset="0"/>
                        </a:rPr>
                        <a:t> </a:t>
                      </a:r>
                      <a:endParaRPr lang="en-US" sz="2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tc>
                <a:tc>
                  <a:txBody>
                    <a:bodyPr/>
                    <a:lstStyle/>
                    <a:p>
                      <a:pPr marL="0" marR="11430" indent="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6% </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73025" marT="55880" marB="0" anchor="ctr"/>
                </a:tc>
                <a:extLst>
                  <a:ext uri="{0D108BD9-81ED-4DB2-BD59-A6C34878D82A}">
                    <a16:rowId xmlns:a16="http://schemas.microsoft.com/office/drawing/2014/main" val="574204664"/>
                  </a:ext>
                </a:extLst>
              </a:tr>
            </a:tbl>
          </a:graphicData>
        </a:graphic>
      </p:graphicFrame>
    </p:spTree>
    <p:extLst>
      <p:ext uri="{BB962C8B-B14F-4D97-AF65-F5344CB8AC3E}">
        <p14:creationId xmlns:p14="http://schemas.microsoft.com/office/powerpoint/2010/main" val="10744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395748017"/>
              </p:ext>
            </p:extLst>
          </p:nvPr>
        </p:nvGraphicFramePr>
        <p:xfrm>
          <a:off x="55034" y="1015999"/>
          <a:ext cx="12081933" cy="5899278"/>
        </p:xfrm>
        <a:graphic>
          <a:graphicData uri="http://schemas.openxmlformats.org/drawingml/2006/table">
            <a:tbl>
              <a:tblPr firstRow="1" firstCol="1" bandRow="1">
                <a:tableStyleId>{5C22544A-7EE6-4342-B048-85BDC9FD1C3A}</a:tableStyleId>
              </a:tblPr>
              <a:tblGrid>
                <a:gridCol w="1312880">
                  <a:extLst>
                    <a:ext uri="{9D8B030D-6E8A-4147-A177-3AD203B41FA5}">
                      <a16:colId xmlns:a16="http://schemas.microsoft.com/office/drawing/2014/main" val="1491499284"/>
                    </a:ext>
                  </a:extLst>
                </a:gridCol>
                <a:gridCol w="6401365">
                  <a:extLst>
                    <a:ext uri="{9D8B030D-6E8A-4147-A177-3AD203B41FA5}">
                      <a16:colId xmlns:a16="http://schemas.microsoft.com/office/drawing/2014/main" val="3645802689"/>
                    </a:ext>
                  </a:extLst>
                </a:gridCol>
                <a:gridCol w="4367688">
                  <a:extLst>
                    <a:ext uri="{9D8B030D-6E8A-4147-A177-3AD203B41FA5}">
                      <a16:colId xmlns:a16="http://schemas.microsoft.com/office/drawing/2014/main" val="3573413831"/>
                    </a:ext>
                  </a:extLst>
                </a:gridCol>
              </a:tblGrid>
              <a:tr h="1832257">
                <a:tc>
                  <a:txBody>
                    <a:bodyPr/>
                    <a:lstStyle/>
                    <a:p>
                      <a:pPr marL="0" marR="0" indent="0" algn="ctr">
                        <a:lnSpc>
                          <a:spcPct val="115000"/>
                        </a:lnSpc>
                        <a:spcBef>
                          <a:spcPts val="300"/>
                        </a:spcBef>
                        <a:spcAft>
                          <a:spcPts val="300"/>
                        </a:spcAft>
                      </a:pPr>
                      <a:r>
                        <a:rPr lang="es-ES" sz="2000" b="1">
                          <a:effectLst/>
                          <a:latin typeface="Arial" panose="020B0604020202020204" pitchFamily="34" charset="0"/>
                          <a:cs typeface="Arial" panose="020B0604020202020204" pitchFamily="34" charset="0"/>
                        </a:rPr>
                        <a:t>Nội dung</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Yêu cầu cần đạt</a:t>
                      </a:r>
                    </a:p>
                    <a:p>
                      <a:pPr marL="0" marR="0" indent="0" algn="ctr">
                        <a:lnSpc>
                          <a:spcPct val="115000"/>
                        </a:lnSpc>
                        <a:spcBef>
                          <a:spcPts val="300"/>
                        </a:spcBef>
                        <a:spcAft>
                          <a:spcPts val="300"/>
                        </a:spcAft>
                      </a:pPr>
                      <a:r>
                        <a:rPr lang="es-ES" sz="2000" b="0" i="1">
                          <a:effectLst/>
                          <a:latin typeface="Arial" panose="020B0604020202020204" pitchFamily="34" charset="0"/>
                          <a:cs typeface="Arial" panose="020B0604020202020204" pitchFamily="34" charset="0"/>
                        </a:rPr>
                        <a:t>(Quy định trong chương trình môn học)</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Hướng dẫn thực hiện trong </a:t>
                      </a:r>
                      <a:br>
                        <a:rPr lang="en-US" sz="2000" b="1">
                          <a:effectLst/>
                          <a:latin typeface="Arial" panose="020B0604020202020204" pitchFamily="34" charset="0"/>
                          <a:cs typeface="Arial" panose="020B0604020202020204" pitchFamily="34" charset="0"/>
                        </a:rPr>
                      </a:br>
                      <a:r>
                        <a:rPr lang="en-US" sz="2000" b="1">
                          <a:effectLst/>
                          <a:latin typeface="Arial" panose="020B0604020202020204" pitchFamily="34" charset="0"/>
                          <a:cs typeface="Arial" panose="020B0604020202020204" pitchFamily="34" charset="0"/>
                        </a:rPr>
                        <a:t>điều kiện phòng, chống Covid-19</a:t>
                      </a:r>
                    </a:p>
                    <a:p>
                      <a:pPr marL="0" marR="0" indent="0" algn="ctr">
                        <a:lnSpc>
                          <a:spcPct val="115000"/>
                        </a:lnSpc>
                        <a:spcBef>
                          <a:spcPts val="300"/>
                        </a:spcBef>
                        <a:spcAft>
                          <a:spcPts val="300"/>
                        </a:spcAft>
                      </a:pPr>
                      <a:r>
                        <a:rPr lang="nb-NO" sz="2000" b="0" i="1">
                          <a:solidFill>
                            <a:srgbClr val="FFFF00"/>
                          </a:solidFill>
                          <a:effectLst/>
                          <a:latin typeface="Arial" panose="020B0604020202020204" pitchFamily="34" charset="0"/>
                          <a:cs typeface="Arial" panose="020B0604020202020204" pitchFamily="34" charset="0"/>
                        </a:rPr>
                        <a:t>(Những yêu cầu cần đạt không có </a:t>
                      </a:r>
                      <a:br>
                        <a:rPr lang="nb-NO" sz="2000" b="0" i="1">
                          <a:solidFill>
                            <a:srgbClr val="FFFF00"/>
                          </a:solidFill>
                          <a:effectLst/>
                          <a:latin typeface="Arial" panose="020B0604020202020204" pitchFamily="34" charset="0"/>
                          <a:cs typeface="Arial" panose="020B0604020202020204" pitchFamily="34" charset="0"/>
                        </a:rPr>
                      </a:br>
                      <a:r>
                        <a:rPr lang="nb-NO" sz="2000" b="0" i="1">
                          <a:solidFill>
                            <a:srgbClr val="FFFF00"/>
                          </a:solidFill>
                          <a:effectLst/>
                          <a:latin typeface="Arial" panose="020B0604020202020204" pitchFamily="34" charset="0"/>
                          <a:cs typeface="Arial" panose="020B0604020202020204" pitchFamily="34" charset="0"/>
                        </a:rPr>
                        <a:t>trong hướng dẫn ở  cột này thì</a:t>
                      </a:r>
                      <a:br>
                        <a:rPr lang="nb-NO" sz="2000" b="0" i="1">
                          <a:solidFill>
                            <a:srgbClr val="FFFF00"/>
                          </a:solidFill>
                          <a:effectLst/>
                          <a:latin typeface="Arial" panose="020B0604020202020204" pitchFamily="34" charset="0"/>
                          <a:cs typeface="Arial" panose="020B0604020202020204" pitchFamily="34" charset="0"/>
                        </a:rPr>
                      </a:br>
                      <a:r>
                        <a:rPr lang="nb-NO" sz="2000" b="0" i="1">
                          <a:solidFill>
                            <a:srgbClr val="FFFF00"/>
                          </a:solidFill>
                          <a:effectLst/>
                          <a:latin typeface="Arial" panose="020B0604020202020204" pitchFamily="34" charset="0"/>
                          <a:cs typeface="Arial" panose="020B0604020202020204" pitchFamily="34" charset="0"/>
                        </a:rPr>
                        <a:t>thực hiện theo yêu cầu cần đạt </a:t>
                      </a:r>
                      <a:br>
                        <a:rPr lang="nb-NO" sz="2000" b="0" i="1">
                          <a:solidFill>
                            <a:srgbClr val="FFFF00"/>
                          </a:solidFill>
                          <a:effectLst/>
                          <a:latin typeface="Arial" panose="020B0604020202020204" pitchFamily="34" charset="0"/>
                          <a:cs typeface="Arial" panose="020B0604020202020204" pitchFamily="34" charset="0"/>
                        </a:rPr>
                      </a:br>
                      <a:r>
                        <a:rPr lang="nb-NO" sz="2000" b="0" i="1">
                          <a:solidFill>
                            <a:srgbClr val="FFFF00"/>
                          </a:solidFill>
                          <a:effectLst/>
                          <a:latin typeface="Arial" panose="020B0604020202020204" pitchFamily="34" charset="0"/>
                          <a:cs typeface="Arial" panose="020B0604020202020204" pitchFamily="34" charset="0"/>
                        </a:rPr>
                        <a:t>của chương trình môn học)</a:t>
                      </a:r>
                      <a:endParaRPr lang="en-US" sz="2000" b="0" i="1">
                        <a:solidFill>
                          <a:srgbClr val="FFFF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273396">
                <a:tc gridSpan="3">
                  <a:txBody>
                    <a:bodyPr/>
                    <a:lstStyle/>
                    <a:p>
                      <a:pPr marL="0" marR="0" indent="0" algn="just">
                        <a:lnSpc>
                          <a:spcPct val="115000"/>
                        </a:lnSpc>
                        <a:spcBef>
                          <a:spcPts val="300"/>
                        </a:spcBef>
                        <a:spcAft>
                          <a:spcPts val="300"/>
                        </a:spcAft>
                      </a:pPr>
                      <a:r>
                        <a:rPr lang="es-ES" sz="2000" b="1">
                          <a:effectLst/>
                          <a:latin typeface="Arial" panose="020B0604020202020204" pitchFamily="34" charset="0"/>
                          <a:cs typeface="Arial" panose="020B0604020202020204" pitchFamily="34" charset="0"/>
                        </a:rPr>
                        <a:t>Chủ đề A. Máy tính và cộng đồng</a:t>
                      </a:r>
                      <a:endParaRPr lang="en-US" sz="2000" b="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hMerge="1">
                  <a:txBody>
                    <a:bodyPr/>
                    <a:lstStyle/>
                    <a:p>
                      <a:endParaRPr lang="en-US"/>
                    </a:p>
                  </a:txBody>
                  <a:tcPr/>
                </a:tc>
                <a:tc hMerge="1">
                  <a:txBody>
                    <a:bodyPr/>
                    <a:lstStyle/>
                    <a:p>
                      <a:pPr marL="0" marR="0" indent="0" algn="just">
                        <a:lnSpc>
                          <a:spcPct val="115000"/>
                        </a:lnSpc>
                        <a:spcBef>
                          <a:spcPts val="300"/>
                        </a:spcBef>
                        <a:spcAft>
                          <a:spcPts val="300"/>
                        </a:spcAft>
                      </a:pPr>
                      <a:endParaRPr lang="en-US" sz="2000" b="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826758145"/>
                  </a:ext>
                </a:extLst>
              </a:tr>
              <a:tr h="1409470">
                <a:tc>
                  <a:txBody>
                    <a:bodyPr/>
                    <a:lstStyle/>
                    <a:p>
                      <a:pPr marL="0" marR="0" indent="0" algn="just">
                        <a:lnSpc>
                          <a:spcPct val="115000"/>
                        </a:lnSpc>
                        <a:spcBef>
                          <a:spcPts val="300"/>
                        </a:spcBef>
                        <a:spcAft>
                          <a:spcPts val="300"/>
                        </a:spcAft>
                      </a:pPr>
                      <a:r>
                        <a:rPr lang="es-ES" sz="1600">
                          <a:effectLst/>
                          <a:latin typeface="Arial" panose="020B0604020202020204" pitchFamily="34" charset="0"/>
                          <a:ea typeface="Times New Roman" panose="02020603050405020304" pitchFamily="18" charset="0"/>
                          <a:cs typeface="Arial" panose="020B0604020202020204" pitchFamily="34" charset="0"/>
                        </a:rPr>
                        <a:t>Thông tin và dữ liệu</a:t>
                      </a:r>
                      <a:endParaRPr lang="en-US" sz="16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just">
                        <a:lnSpc>
                          <a:spcPct val="100000"/>
                        </a:lnSpc>
                        <a:spcBef>
                          <a:spcPts val="300"/>
                        </a:spcBef>
                        <a:spcAft>
                          <a:spcPts val="300"/>
                        </a:spcAft>
                      </a:pPr>
                      <a:r>
                        <a:rPr lang="vi-VN" sz="1200" b="0">
                          <a:effectLst/>
                          <a:latin typeface="Arial" panose="020B0604020202020204" pitchFamily="34" charset="0"/>
                          <a:ea typeface="MS Mincho" panose="02020609040205080304" pitchFamily="49" charset="-128"/>
                          <a:cs typeface="Arial" panose="020B0604020202020204" pitchFamily="34" charset="0"/>
                        </a:rPr>
                        <a:t>- Phân biệt được thông tin với vật mang tin.</a:t>
                      </a:r>
                    </a:p>
                    <a:p>
                      <a:pPr marL="0" marR="0" indent="0" algn="just">
                        <a:lnSpc>
                          <a:spcPct val="100000"/>
                        </a:lnSpc>
                        <a:spcBef>
                          <a:spcPts val="300"/>
                        </a:spcBef>
                        <a:spcAft>
                          <a:spcPts val="300"/>
                        </a:spcAft>
                      </a:pPr>
                      <a:r>
                        <a:rPr lang="vi-VN" sz="1200" b="0">
                          <a:effectLst/>
                          <a:latin typeface="Arial" panose="020B0604020202020204" pitchFamily="34" charset="0"/>
                          <a:ea typeface="MS Mincho" panose="02020609040205080304" pitchFamily="49" charset="-128"/>
                          <a:cs typeface="Arial" panose="020B0604020202020204" pitchFamily="34" charset="0"/>
                        </a:rPr>
                        <a:t>- Nhận biết được sự khác nhau giữa thông tin và dữ liệu.</a:t>
                      </a:r>
                    </a:p>
                    <a:p>
                      <a:pPr marL="0" marR="0" indent="0" algn="just">
                        <a:lnSpc>
                          <a:spcPct val="100000"/>
                        </a:lnSpc>
                        <a:spcBef>
                          <a:spcPts val="300"/>
                        </a:spcBef>
                        <a:spcAft>
                          <a:spcPts val="300"/>
                        </a:spcAft>
                      </a:pPr>
                      <a:r>
                        <a:rPr lang="vi-VN" sz="1200" b="0">
                          <a:effectLst/>
                          <a:latin typeface="Arial" panose="020B0604020202020204" pitchFamily="34" charset="0"/>
                          <a:ea typeface="MS Mincho" panose="02020609040205080304" pitchFamily="49" charset="-128"/>
                          <a:cs typeface="Arial" panose="020B0604020202020204" pitchFamily="34" charset="0"/>
                        </a:rPr>
                        <a:t>- Nêu được ví dụ minh hoạ mối quan hệ giữa thông tin và dữ liệu. </a:t>
                      </a:r>
                    </a:p>
                    <a:p>
                      <a:pPr marL="0" marR="0" indent="0" algn="just">
                        <a:lnSpc>
                          <a:spcPct val="100000"/>
                        </a:lnSpc>
                        <a:spcBef>
                          <a:spcPts val="300"/>
                        </a:spcBef>
                        <a:spcAft>
                          <a:spcPts val="300"/>
                        </a:spcAft>
                      </a:pPr>
                      <a:r>
                        <a:rPr lang="vi-VN" sz="1200" b="0">
                          <a:effectLst/>
                          <a:latin typeface="Arial" panose="020B0604020202020204" pitchFamily="34" charset="0"/>
                          <a:ea typeface="MS Mincho" panose="02020609040205080304" pitchFamily="49" charset="-128"/>
                          <a:cs typeface="Arial" panose="020B0604020202020204" pitchFamily="34" charset="0"/>
                        </a:rPr>
                        <a:t>- Nêu được ví dụ minh hoạ tầm quan trọng của thông tin.</a:t>
                      </a:r>
                    </a:p>
                    <a:p>
                      <a:pPr marL="0" marR="0" indent="0" algn="just">
                        <a:lnSpc>
                          <a:spcPct val="100000"/>
                        </a:lnSpc>
                        <a:spcBef>
                          <a:spcPts val="300"/>
                        </a:spcBef>
                        <a:spcAft>
                          <a:spcPts val="300"/>
                        </a:spcAft>
                      </a:pPr>
                      <a:r>
                        <a:rPr lang="vi-VN" sz="1200" b="0">
                          <a:effectLst/>
                          <a:latin typeface="Arial" panose="020B0604020202020204" pitchFamily="34" charset="0"/>
                          <a:ea typeface="MS Mincho" panose="02020609040205080304" pitchFamily="49" charset="-128"/>
                          <a:cs typeface="Arial" panose="020B0604020202020204" pitchFamily="34" charset="0"/>
                        </a:rPr>
                        <a:t>- Giải thích được máy tính là công cụ hiệu quả để thu thập, lưu trữ, xử lí và truyền thông tin. Nêu được ví dụ minh hoạ cụ thể.</a:t>
                      </a:r>
                    </a:p>
                    <a:p>
                      <a:pPr marL="0" marR="0" indent="0" algn="just">
                        <a:lnSpc>
                          <a:spcPct val="100000"/>
                        </a:lnSpc>
                        <a:spcBef>
                          <a:spcPts val="300"/>
                        </a:spcBef>
                        <a:spcAft>
                          <a:spcPts val="300"/>
                        </a:spcAft>
                      </a:pPr>
                      <a:r>
                        <a:rPr lang="vi-VN" sz="1200" b="0">
                          <a:effectLst/>
                          <a:latin typeface="Arial" panose="020B0604020202020204" pitchFamily="34" charset="0"/>
                          <a:ea typeface="MS Mincho" panose="02020609040205080304" pitchFamily="49" charset="-128"/>
                          <a:cs typeface="Arial" panose="020B0604020202020204" pitchFamily="34" charset="0"/>
                        </a:rPr>
                        <a:t>- Nêu được các bước cơ bản trong xử lí thông tin.</a:t>
                      </a:r>
                    </a:p>
                  </a:txBody>
                  <a:tcPr marL="68580" marR="68580" marT="0" marB="0" anchor="ctr"/>
                </a:tc>
                <a:tc rowSpan="2">
                  <a:txBody>
                    <a:bodyPr/>
                    <a:lstStyle/>
                    <a:p>
                      <a:pPr algn="ctr"/>
                      <a:r>
                        <a:rPr lang="en-US" i="1"/>
                        <a:t>(không có trong hướng dẫn cột này)</a:t>
                      </a:r>
                    </a:p>
                  </a:txBody>
                  <a:tcPr marL="68580" marR="68580" marT="0" marB="0" anchor="ctr"/>
                </a:tc>
                <a:extLst>
                  <a:ext uri="{0D108BD9-81ED-4DB2-BD59-A6C34878D82A}">
                    <a16:rowId xmlns:a16="http://schemas.microsoft.com/office/drawing/2014/main" val="3058935966"/>
                  </a:ext>
                </a:extLst>
              </a:tr>
              <a:tr h="1501378">
                <a:tc>
                  <a:txBody>
                    <a:bodyPr/>
                    <a:lstStyle/>
                    <a:p>
                      <a:pPr marL="0" marR="0" indent="0" algn="just">
                        <a:lnSpc>
                          <a:spcPct val="115000"/>
                        </a:lnSpc>
                        <a:spcBef>
                          <a:spcPts val="300"/>
                        </a:spcBef>
                        <a:spcAft>
                          <a:spcPts val="300"/>
                        </a:spcAft>
                      </a:pPr>
                      <a:r>
                        <a:rPr lang="vi-VN" sz="1600">
                          <a:effectLst/>
                          <a:latin typeface="Arial" panose="020B0604020202020204" pitchFamily="34" charset="0"/>
                          <a:ea typeface="Times New Roman" panose="02020603050405020304" pitchFamily="18" charset="0"/>
                          <a:cs typeface="Arial" panose="020B0604020202020204" pitchFamily="34" charset="0"/>
                        </a:rPr>
                        <a:t>Biểu diễn</a:t>
                      </a:r>
                      <a:r>
                        <a:rPr lang="es-ES" sz="1600">
                          <a:effectLst/>
                          <a:latin typeface="Arial" panose="020B0604020202020204" pitchFamily="34" charset="0"/>
                          <a:ea typeface="Times New Roman" panose="02020603050405020304" pitchFamily="18" charset="0"/>
                          <a:cs typeface="Arial" panose="020B0604020202020204" pitchFamily="34" charset="0"/>
                        </a:rPr>
                        <a:t> thông tin và lưu trữ</a:t>
                      </a:r>
                      <a:r>
                        <a:rPr lang="vi-VN" sz="1600">
                          <a:effectLst/>
                          <a:latin typeface="Arial" panose="020B0604020202020204" pitchFamily="34" charset="0"/>
                          <a:ea typeface="Times New Roman" panose="02020603050405020304" pitchFamily="18" charset="0"/>
                          <a:cs typeface="Arial" panose="020B0604020202020204" pitchFamily="34" charset="0"/>
                        </a:rPr>
                        <a:t> dữ liệu trong máy tính</a:t>
                      </a:r>
                      <a:r>
                        <a:rPr lang="es-ES" sz="1600">
                          <a:effectLst/>
                          <a:latin typeface="Arial" panose="020B0604020202020204" pitchFamily="34" charset="0"/>
                          <a:ea typeface="MS Mincho" panose="02020609040205080304" pitchFamily="49" charset="-128"/>
                          <a:cs typeface="Arial" panose="020B0604020202020204" pitchFamily="34" charset="0"/>
                        </a:rPr>
                        <a:t> </a:t>
                      </a:r>
                      <a:endParaRPr lang="en-US" sz="16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just">
                        <a:lnSpc>
                          <a:spcPct val="100000"/>
                        </a:lnSpc>
                        <a:spcBef>
                          <a:spcPts val="300"/>
                        </a:spcBef>
                        <a:spcAft>
                          <a:spcPts val="300"/>
                        </a:spcAft>
                      </a:pPr>
                      <a:r>
                        <a:rPr lang="vi-VN" sz="1200" b="0">
                          <a:effectLst/>
                          <a:latin typeface="Arial" panose="020B0604020202020204" pitchFamily="34" charset="0"/>
                          <a:ea typeface="MS Mincho" panose="02020609040205080304" pitchFamily="49" charset="-128"/>
                          <a:cs typeface="Arial" panose="020B0604020202020204" pitchFamily="34" charset="0"/>
                        </a:rPr>
                        <a:t>- Giải thích được có thể biểu diễn thông tin chỉ với hai kí hiệu 0 và 1.</a:t>
                      </a:r>
                    </a:p>
                    <a:p>
                      <a:pPr marL="0" marR="0" indent="0" algn="just">
                        <a:lnSpc>
                          <a:spcPct val="100000"/>
                        </a:lnSpc>
                        <a:spcBef>
                          <a:spcPts val="300"/>
                        </a:spcBef>
                        <a:spcAft>
                          <a:spcPts val="300"/>
                        </a:spcAft>
                      </a:pPr>
                      <a:r>
                        <a:rPr lang="vi-VN" sz="1200" b="0">
                          <a:effectLst/>
                          <a:latin typeface="Arial" panose="020B0604020202020204" pitchFamily="34" charset="0"/>
                          <a:ea typeface="MS Mincho" panose="02020609040205080304" pitchFamily="49" charset="-128"/>
                          <a:cs typeface="Arial" panose="020B0604020202020204" pitchFamily="34" charset="0"/>
                        </a:rPr>
                        <a:t>- Biết được bit là đơn vị nhỏ nhất trong lưu trữ thông tin.</a:t>
                      </a:r>
                    </a:p>
                    <a:p>
                      <a:pPr marL="0" marR="0" indent="0" algn="just">
                        <a:lnSpc>
                          <a:spcPct val="100000"/>
                        </a:lnSpc>
                        <a:spcBef>
                          <a:spcPts val="300"/>
                        </a:spcBef>
                        <a:spcAft>
                          <a:spcPts val="300"/>
                        </a:spcAft>
                      </a:pPr>
                      <a:r>
                        <a:rPr lang="vi-VN" sz="1200" b="0">
                          <a:effectLst/>
                          <a:latin typeface="Arial" panose="020B0604020202020204" pitchFamily="34" charset="0"/>
                          <a:ea typeface="MS Mincho" panose="02020609040205080304" pitchFamily="49" charset="-128"/>
                          <a:cs typeface="Arial" panose="020B0604020202020204" pitchFamily="34" charset="0"/>
                        </a:rPr>
                        <a:t>- Nêu được tên và độ lớn (xấp xỉ theo hệ thập phân) của các đơn vị cơ bản đo dung lượng thông tin: Byte, KB, MB, GB, quy đổi được một cách gần đúng giữa các đơn vị đo lường này. Ví dụ: 1KB bằng xấp xỉ 1 ngàn byte, 1 MB xấp xỉ 1 triệu byte, 1 GB xấp xỉ 1 tỉ byte. </a:t>
                      </a:r>
                    </a:p>
                    <a:p>
                      <a:pPr marL="0" marR="0" indent="0" algn="just">
                        <a:lnSpc>
                          <a:spcPct val="100000"/>
                        </a:lnSpc>
                        <a:spcBef>
                          <a:spcPts val="300"/>
                        </a:spcBef>
                        <a:spcAft>
                          <a:spcPts val="300"/>
                        </a:spcAft>
                      </a:pPr>
                      <a:r>
                        <a:rPr lang="vi-VN" sz="1200" b="0">
                          <a:effectLst/>
                          <a:latin typeface="Arial" panose="020B0604020202020204" pitchFamily="34" charset="0"/>
                          <a:ea typeface="MS Mincho" panose="02020609040205080304" pitchFamily="49" charset="-128"/>
                          <a:cs typeface="Arial" panose="020B0604020202020204" pitchFamily="34" charset="0"/>
                        </a:rPr>
                        <a:t>- Nêu được sơ lược khả năng lưu trữ của các thiết bị nhớ thông dụng như đĩa cứng, USB, CD, thẻ nhớ, …</a:t>
                      </a:r>
                    </a:p>
                    <a:p>
                      <a:pPr marL="0" marR="0" indent="0" algn="just">
                        <a:lnSpc>
                          <a:spcPct val="100000"/>
                        </a:lnSpc>
                        <a:spcBef>
                          <a:spcPts val="300"/>
                        </a:spcBef>
                        <a:spcAft>
                          <a:spcPts val="300"/>
                        </a:spcAft>
                      </a:pPr>
                      <a:endParaRPr lang="en-US" sz="1200" b="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vMerge="1">
                  <a:txBody>
                    <a:bodyPr/>
                    <a:lstStyle/>
                    <a:p>
                      <a:pPr algn="ctr"/>
                      <a:endParaRPr lang="en-US" i="1"/>
                    </a:p>
                  </a:txBody>
                  <a:tcPr marL="68580" marR="68580" marT="0" marB="0" anchor="ctr"/>
                </a:tc>
                <a:extLst>
                  <a:ext uri="{0D108BD9-81ED-4DB2-BD59-A6C34878D82A}">
                    <a16:rowId xmlns:a16="http://schemas.microsoft.com/office/drawing/2014/main" val="1479390826"/>
                  </a:ext>
                </a:extLst>
              </a:tr>
            </a:tbl>
          </a:graphicData>
        </a:graphic>
      </p:graphicFrame>
      <p:sp>
        <p:nvSpPr>
          <p:cNvPr id="10" name="Title 1">
            <a:extLst>
              <a:ext uri="{FF2B5EF4-FFF2-40B4-BE49-F238E27FC236}">
                <a16:creationId xmlns:a16="http://schemas.microsoft.com/office/drawing/2014/main" id="{AD28A4DF-04F2-4445-AF3A-28B79C5A08D5}"/>
              </a:ext>
            </a:extLst>
          </p:cNvPr>
          <p:cNvSpPr>
            <a:spLocks noGrp="1"/>
          </p:cNvSpPr>
          <p:nvPr>
            <p:ph type="title"/>
          </p:nvPr>
        </p:nvSpPr>
        <p:spPr>
          <a:xfrm>
            <a:off x="272143" y="1"/>
            <a:ext cx="10515600" cy="926832"/>
          </a:xfrm>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rgbClr val="00B050"/>
                </a:solidFill>
              </a:rPr>
              <a:t>PHỤ LỤC I – LỚP 6</a:t>
            </a:r>
          </a:p>
        </p:txBody>
      </p:sp>
    </p:spTree>
    <p:extLst>
      <p:ext uri="{BB962C8B-B14F-4D97-AF65-F5344CB8AC3E}">
        <p14:creationId xmlns:p14="http://schemas.microsoft.com/office/powerpoint/2010/main" val="316052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rgbClr val="00B050"/>
                </a:solidFill>
              </a:rPr>
              <a:t>PHỤ LỤC I – LỚP 6</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1263784064"/>
              </p:ext>
            </p:extLst>
          </p:nvPr>
        </p:nvGraphicFramePr>
        <p:xfrm>
          <a:off x="55034" y="1015998"/>
          <a:ext cx="12081933" cy="3823732"/>
        </p:xfrm>
        <a:graphic>
          <a:graphicData uri="http://schemas.openxmlformats.org/drawingml/2006/table">
            <a:tbl>
              <a:tblPr firstRow="1" firstCol="1" bandRow="1">
                <a:tableStyleId>{5C22544A-7EE6-4342-B048-85BDC9FD1C3A}</a:tableStyleId>
              </a:tblPr>
              <a:tblGrid>
                <a:gridCol w="1312880">
                  <a:extLst>
                    <a:ext uri="{9D8B030D-6E8A-4147-A177-3AD203B41FA5}">
                      <a16:colId xmlns:a16="http://schemas.microsoft.com/office/drawing/2014/main" val="1491499284"/>
                    </a:ext>
                  </a:extLst>
                </a:gridCol>
                <a:gridCol w="6401365">
                  <a:extLst>
                    <a:ext uri="{9D8B030D-6E8A-4147-A177-3AD203B41FA5}">
                      <a16:colId xmlns:a16="http://schemas.microsoft.com/office/drawing/2014/main" val="3645802689"/>
                    </a:ext>
                  </a:extLst>
                </a:gridCol>
                <a:gridCol w="4367688">
                  <a:extLst>
                    <a:ext uri="{9D8B030D-6E8A-4147-A177-3AD203B41FA5}">
                      <a16:colId xmlns:a16="http://schemas.microsoft.com/office/drawing/2014/main" val="3573413831"/>
                    </a:ext>
                  </a:extLst>
                </a:gridCol>
              </a:tblGrid>
              <a:tr h="516469">
                <a:tc>
                  <a:txBody>
                    <a:bodyPr/>
                    <a:lstStyle/>
                    <a:p>
                      <a:pPr marL="0" marR="0" indent="0" algn="ctr">
                        <a:lnSpc>
                          <a:spcPct val="115000"/>
                        </a:lnSpc>
                        <a:spcBef>
                          <a:spcPts val="300"/>
                        </a:spcBef>
                        <a:spcAft>
                          <a:spcPts val="300"/>
                        </a:spcAft>
                      </a:pPr>
                      <a:r>
                        <a:rPr lang="es-ES" sz="2000" b="1">
                          <a:effectLst/>
                          <a:latin typeface="Arial" panose="020B0604020202020204" pitchFamily="34" charset="0"/>
                          <a:cs typeface="Arial" panose="020B0604020202020204" pitchFamily="34" charset="0"/>
                        </a:rPr>
                        <a:t>Nội dung</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Yêu cầu cần đạt</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Hướng dẫn thực hiện trong </a:t>
                      </a:r>
                      <a:br>
                        <a:rPr lang="en-US" sz="2000" b="1">
                          <a:effectLst/>
                          <a:latin typeface="Arial" panose="020B0604020202020204" pitchFamily="34" charset="0"/>
                          <a:cs typeface="Arial" panose="020B0604020202020204" pitchFamily="34" charset="0"/>
                        </a:rPr>
                      </a:br>
                      <a:r>
                        <a:rPr lang="en-US" sz="2000" b="1">
                          <a:effectLst/>
                          <a:latin typeface="Arial" panose="020B0604020202020204" pitchFamily="34" charset="0"/>
                          <a:cs typeface="Arial" panose="020B0604020202020204" pitchFamily="34" charset="0"/>
                        </a:rPr>
                        <a:t>điều kiện phòng, chống Covid-19</a:t>
                      </a:r>
                    </a:p>
                  </a:txBody>
                  <a:tcPr marL="68580" marR="68580" marT="0" marB="0" anchor="ctr"/>
                </a:tc>
                <a:extLst>
                  <a:ext uri="{0D108BD9-81ED-4DB2-BD59-A6C34878D82A}">
                    <a16:rowId xmlns:a16="http://schemas.microsoft.com/office/drawing/2014/main" val="3719774532"/>
                  </a:ext>
                </a:extLst>
              </a:tr>
              <a:tr h="426926">
                <a:tc gridSpan="3">
                  <a:txBody>
                    <a:bodyPr/>
                    <a:lstStyle/>
                    <a:p>
                      <a:pPr marL="0" marR="0" indent="0" algn="just">
                        <a:lnSpc>
                          <a:spcPct val="115000"/>
                        </a:lnSpc>
                        <a:spcBef>
                          <a:spcPts val="300"/>
                        </a:spcBef>
                        <a:spcAft>
                          <a:spcPts val="300"/>
                        </a:spcAft>
                      </a:pPr>
                      <a:r>
                        <a:rPr lang="es-ES" sz="2000" b="1">
                          <a:effectLst/>
                          <a:latin typeface="Arial" panose="020B0604020202020204" pitchFamily="34" charset="0"/>
                          <a:cs typeface="Arial" panose="020B0604020202020204" pitchFamily="34" charset="0"/>
                        </a:rPr>
                        <a:t>Chủ đề B. Mạng máy tính và Internet</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hMerge="1">
                  <a:txBody>
                    <a:bodyPr/>
                    <a:lstStyle/>
                    <a:p>
                      <a:endParaRPr lang="en-US"/>
                    </a:p>
                  </a:txBody>
                  <a:tcPr/>
                </a:tc>
                <a:tc hMerge="1">
                  <a:txBody>
                    <a:bodyPr/>
                    <a:lstStyle/>
                    <a:p>
                      <a:pPr marL="0" marR="0" indent="0" algn="just">
                        <a:lnSpc>
                          <a:spcPct val="115000"/>
                        </a:lnSpc>
                        <a:spcBef>
                          <a:spcPts val="300"/>
                        </a:spcBef>
                        <a:spcAft>
                          <a:spcPts val="300"/>
                        </a:spcAft>
                      </a:pPr>
                      <a:endParaRPr lang="en-US" sz="2000" b="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826758145"/>
                  </a:ext>
                </a:extLst>
              </a:tr>
              <a:tr h="426926">
                <a:tc>
                  <a:txBody>
                    <a:bodyPr/>
                    <a:lstStyle/>
                    <a:p>
                      <a:pPr marL="0" marR="0" indent="0" algn="just">
                        <a:lnSpc>
                          <a:spcPct val="115000"/>
                        </a:lnSpc>
                        <a:spcBef>
                          <a:spcPts val="300"/>
                        </a:spcBef>
                        <a:spcAft>
                          <a:spcPts val="300"/>
                        </a:spcAft>
                      </a:pPr>
                      <a:r>
                        <a:rPr lang="es-ES" sz="1800">
                          <a:effectLst/>
                          <a:latin typeface="Arial" panose="020B0604020202020204" pitchFamily="34" charset="0"/>
                          <a:ea typeface="Times New Roman" panose="02020603050405020304" pitchFamily="18" charset="0"/>
                          <a:cs typeface="Arial" panose="020B0604020202020204" pitchFamily="34" charset="0"/>
                        </a:rPr>
                        <a:t>Giới thiệu</a:t>
                      </a:r>
                      <a:r>
                        <a:rPr lang="vi-VN" sz="1800">
                          <a:effectLst/>
                          <a:latin typeface="Arial" panose="020B0604020202020204" pitchFamily="34" charset="0"/>
                          <a:ea typeface="Times New Roman" panose="02020603050405020304" pitchFamily="18" charset="0"/>
                          <a:cs typeface="Arial" panose="020B0604020202020204" pitchFamily="34" charset="0"/>
                        </a:rPr>
                        <a:t> về mạng máy tính và Internet</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es-ES" sz="1800">
                          <a:effectLst/>
                          <a:latin typeface="Arial" panose="020B0604020202020204" pitchFamily="34" charset="0"/>
                          <a:ea typeface="Times New Roman" panose="02020603050405020304" pitchFamily="18" charset="0"/>
                          <a:cs typeface="Arial" panose="020B0604020202020204" pitchFamily="34" charset="0"/>
                        </a:rPr>
                        <a:t>Nêu được </a:t>
                      </a:r>
                      <a:r>
                        <a:rPr lang="vi-VN" sz="1800">
                          <a:effectLst/>
                          <a:latin typeface="Arial" panose="020B0604020202020204" pitchFamily="34" charset="0"/>
                          <a:ea typeface="Times New Roman" panose="02020603050405020304" pitchFamily="18" charset="0"/>
                          <a:cs typeface="Arial" panose="020B0604020202020204" pitchFamily="34" charset="0"/>
                        </a:rPr>
                        <a:t>khái niệm và lợi ích của mạng máy tính. </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es-ES" sz="1800">
                          <a:effectLst/>
                          <a:latin typeface="Arial" panose="020B0604020202020204" pitchFamily="34" charset="0"/>
                          <a:ea typeface="Times New Roman" panose="02020603050405020304" pitchFamily="18" charset="0"/>
                          <a:cs typeface="Arial" panose="020B0604020202020204" pitchFamily="34" charset="0"/>
                        </a:rPr>
                        <a:t>Nêu được ví dụ cụ thể về trường hợp mạng không dây tiện dụng hơn mạng có dây. </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Nêu được các thành phần chủ yếu của một mạng máy tính (máy tính và </a:t>
                      </a:r>
                      <a:r>
                        <a:rPr lang="es-ES" sz="1800">
                          <a:effectLst/>
                          <a:latin typeface="Arial" panose="020B0604020202020204" pitchFamily="34" charset="0"/>
                          <a:ea typeface="Times New Roman" panose="02020603050405020304" pitchFamily="18" charset="0"/>
                          <a:cs typeface="Arial" panose="020B0604020202020204" pitchFamily="34" charset="0"/>
                        </a:rPr>
                        <a:t>các </a:t>
                      </a:r>
                      <a:r>
                        <a:rPr lang="vi-VN" sz="1800">
                          <a:effectLst/>
                          <a:latin typeface="Arial" panose="020B0604020202020204" pitchFamily="34" charset="0"/>
                          <a:ea typeface="Times New Roman" panose="02020603050405020304" pitchFamily="18" charset="0"/>
                          <a:cs typeface="Arial" panose="020B0604020202020204" pitchFamily="34" charset="0"/>
                        </a:rPr>
                        <a:t>thiết bị kết nối) và tên của một vài thiết bị mạng cơ bản như máy tính, cáp nối, Switch, Access Point,...</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Giới thiệu </a:t>
                      </a:r>
                      <a:r>
                        <a:rPr lang="es-ES" sz="1800">
                          <a:effectLst/>
                          <a:latin typeface="Arial" panose="020B0604020202020204" pitchFamily="34" charset="0"/>
                          <a:ea typeface="Times New Roman" panose="02020603050405020304" pitchFamily="18" charset="0"/>
                          <a:cs typeface="Arial" panose="020B0604020202020204" pitchFamily="34" charset="0"/>
                        </a:rPr>
                        <a:t>tóm tắt được </a:t>
                      </a:r>
                      <a:r>
                        <a:rPr lang="vi-VN" sz="1800">
                          <a:effectLst/>
                          <a:latin typeface="Arial" panose="020B0604020202020204" pitchFamily="34" charset="0"/>
                          <a:ea typeface="Times New Roman" panose="02020603050405020304" pitchFamily="18" charset="0"/>
                          <a:cs typeface="Arial" panose="020B0604020202020204" pitchFamily="34" charset="0"/>
                        </a:rPr>
                        <a:t>các đặc điểm </a:t>
                      </a:r>
                      <a:r>
                        <a:rPr lang="es-ES" sz="1800">
                          <a:effectLst/>
                          <a:latin typeface="Arial" panose="020B0604020202020204" pitchFamily="34" charset="0"/>
                          <a:ea typeface="Times New Roman" panose="02020603050405020304" pitchFamily="18" charset="0"/>
                          <a:cs typeface="Arial" panose="020B0604020202020204" pitchFamily="34" charset="0"/>
                        </a:rPr>
                        <a:t>và ích lợi </a:t>
                      </a:r>
                      <a:r>
                        <a:rPr lang="vi-VN" sz="1800">
                          <a:effectLst/>
                          <a:latin typeface="Arial" panose="020B0604020202020204" pitchFamily="34" charset="0"/>
                          <a:ea typeface="Times New Roman" panose="02020603050405020304" pitchFamily="18" charset="0"/>
                          <a:cs typeface="Arial" panose="020B0604020202020204" pitchFamily="34" charset="0"/>
                        </a:rPr>
                        <a:t>chính </a:t>
                      </a:r>
                      <a:r>
                        <a:rPr lang="es-ES" sz="1800">
                          <a:effectLst/>
                          <a:latin typeface="Arial" panose="020B0604020202020204" pitchFamily="34" charset="0"/>
                          <a:ea typeface="Times New Roman" panose="02020603050405020304" pitchFamily="18" charset="0"/>
                          <a:cs typeface="Arial" panose="020B0604020202020204" pitchFamily="34" charset="0"/>
                        </a:rPr>
                        <a:t>của</a:t>
                      </a:r>
                      <a:r>
                        <a:rPr lang="vi-VN" sz="1800">
                          <a:effectLst/>
                          <a:latin typeface="Arial" panose="020B0604020202020204" pitchFamily="34" charset="0"/>
                          <a:ea typeface="Times New Roman" panose="02020603050405020304" pitchFamily="18" charset="0"/>
                          <a:cs typeface="Arial" panose="020B0604020202020204" pitchFamily="34" charset="0"/>
                        </a:rPr>
                        <a:t> Internet. </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indent="0" algn="just">
                        <a:lnSpc>
                          <a:spcPct val="115000"/>
                        </a:lnSpc>
                        <a:spcBef>
                          <a:spcPts val="300"/>
                        </a:spcBef>
                        <a:spcAft>
                          <a:spcPts val="300"/>
                        </a:spcAft>
                      </a:pPr>
                      <a:r>
                        <a:rPr lang="es-ES" sz="1800">
                          <a:effectLst/>
                          <a:latin typeface="Arial" panose="020B0604020202020204" pitchFamily="34" charset="0"/>
                          <a:ea typeface="Calibri" panose="020F0502020204030204" pitchFamily="34" charset="0"/>
                          <a:cs typeface="Arial" panose="020B0604020202020204" pitchFamily="34" charset="0"/>
                        </a:rPr>
                        <a:t>Tổ chức hướng</a:t>
                      </a:r>
                      <a:r>
                        <a:rPr lang="vi-VN" sz="1800">
                          <a:effectLst/>
                          <a:latin typeface="Arial" panose="020B0604020202020204" pitchFamily="34" charset="0"/>
                          <a:ea typeface="Calibri" panose="020F0502020204030204" pitchFamily="34" charset="0"/>
                          <a:cs typeface="Arial" panose="020B0604020202020204" pitchFamily="34" charset="0"/>
                        </a:rPr>
                        <a:t> dẫn để </a:t>
                      </a:r>
                      <a:r>
                        <a:rPr lang="es-ES" sz="1800">
                          <a:effectLst/>
                          <a:latin typeface="Arial" panose="020B0604020202020204" pitchFamily="34" charset="0"/>
                          <a:ea typeface="Calibri" panose="020F0502020204030204" pitchFamily="34" charset="0"/>
                          <a:cs typeface="Arial" panose="020B0604020202020204" pitchFamily="34" charset="0"/>
                        </a:rPr>
                        <a:t>HS thực hành trên máy tính hoặc thiết bị thông minh</a:t>
                      </a:r>
                      <a:r>
                        <a:rPr lang="vi-VN" sz="1800">
                          <a:effectLst/>
                          <a:latin typeface="Arial" panose="020B0604020202020204" pitchFamily="34" charset="0"/>
                          <a:ea typeface="Calibri" panose="020F0502020204030204" pitchFamily="34" charset="0"/>
                          <a:cs typeface="Arial" panose="020B0604020202020204" pitchFamily="34" charset="0"/>
                        </a:rPr>
                        <a:t> có kết nối Internet</a:t>
                      </a:r>
                      <a:r>
                        <a:rPr lang="es-ES" sz="1800">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Calibri" panose="020F0502020204030204" pitchFamily="34" charset="0"/>
                          <a:cs typeface="Arial" panose="020B0604020202020204" pitchFamily="34" charset="0"/>
                        </a:rPr>
                        <a:t>HS không có thiết bị thì đến trường được học bù.</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58935966"/>
                  </a:ext>
                </a:extLst>
              </a:tr>
            </a:tbl>
          </a:graphicData>
        </a:graphic>
      </p:graphicFrame>
    </p:spTree>
    <p:extLst>
      <p:ext uri="{BB962C8B-B14F-4D97-AF65-F5344CB8AC3E}">
        <p14:creationId xmlns:p14="http://schemas.microsoft.com/office/powerpoint/2010/main" val="717507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rgbClr val="00B050"/>
                </a:solidFill>
              </a:rPr>
              <a:t>PHỤ LỤC I – LỚP 6</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3180859197"/>
              </p:ext>
            </p:extLst>
          </p:nvPr>
        </p:nvGraphicFramePr>
        <p:xfrm>
          <a:off x="55034" y="1015998"/>
          <a:ext cx="12081933" cy="5314204"/>
        </p:xfrm>
        <a:graphic>
          <a:graphicData uri="http://schemas.openxmlformats.org/drawingml/2006/table">
            <a:tbl>
              <a:tblPr firstRow="1" firstCol="1" bandRow="1">
                <a:tableStyleId>{5C22544A-7EE6-4342-B048-85BDC9FD1C3A}</a:tableStyleId>
              </a:tblPr>
              <a:tblGrid>
                <a:gridCol w="1312880">
                  <a:extLst>
                    <a:ext uri="{9D8B030D-6E8A-4147-A177-3AD203B41FA5}">
                      <a16:colId xmlns:a16="http://schemas.microsoft.com/office/drawing/2014/main" val="1491499284"/>
                    </a:ext>
                  </a:extLst>
                </a:gridCol>
                <a:gridCol w="6401365">
                  <a:extLst>
                    <a:ext uri="{9D8B030D-6E8A-4147-A177-3AD203B41FA5}">
                      <a16:colId xmlns:a16="http://schemas.microsoft.com/office/drawing/2014/main" val="3645802689"/>
                    </a:ext>
                  </a:extLst>
                </a:gridCol>
                <a:gridCol w="4367688">
                  <a:extLst>
                    <a:ext uri="{9D8B030D-6E8A-4147-A177-3AD203B41FA5}">
                      <a16:colId xmlns:a16="http://schemas.microsoft.com/office/drawing/2014/main" val="3573413831"/>
                    </a:ext>
                  </a:extLst>
                </a:gridCol>
              </a:tblGrid>
              <a:tr h="516469">
                <a:tc>
                  <a:txBody>
                    <a:bodyPr/>
                    <a:lstStyle/>
                    <a:p>
                      <a:pPr marL="0" marR="0" indent="0" algn="ctr">
                        <a:lnSpc>
                          <a:spcPct val="115000"/>
                        </a:lnSpc>
                        <a:spcBef>
                          <a:spcPts val="300"/>
                        </a:spcBef>
                        <a:spcAft>
                          <a:spcPts val="300"/>
                        </a:spcAft>
                      </a:pPr>
                      <a:r>
                        <a:rPr lang="es-ES" sz="2000" b="1">
                          <a:effectLst/>
                          <a:latin typeface="Arial" panose="020B0604020202020204" pitchFamily="34" charset="0"/>
                          <a:cs typeface="Arial" panose="020B0604020202020204" pitchFamily="34" charset="0"/>
                        </a:rPr>
                        <a:t>Nội dung</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Yêu cầu cần đạt</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Hướng dẫn thực hiện trong </a:t>
                      </a:r>
                      <a:br>
                        <a:rPr lang="en-US" sz="2000" b="1">
                          <a:effectLst/>
                          <a:latin typeface="Arial" panose="020B0604020202020204" pitchFamily="34" charset="0"/>
                          <a:cs typeface="Arial" panose="020B0604020202020204" pitchFamily="34" charset="0"/>
                        </a:rPr>
                      </a:br>
                      <a:r>
                        <a:rPr lang="en-US" sz="2000" b="1">
                          <a:effectLst/>
                          <a:latin typeface="Arial" panose="020B0604020202020204" pitchFamily="34" charset="0"/>
                          <a:cs typeface="Arial" panose="020B0604020202020204" pitchFamily="34" charset="0"/>
                        </a:rPr>
                        <a:t>điều kiện phòng, chống Covid-19</a:t>
                      </a:r>
                    </a:p>
                  </a:txBody>
                  <a:tcPr marL="68580" marR="68580" marT="0" marB="0" anchor="ctr"/>
                </a:tc>
                <a:extLst>
                  <a:ext uri="{0D108BD9-81ED-4DB2-BD59-A6C34878D82A}">
                    <a16:rowId xmlns:a16="http://schemas.microsoft.com/office/drawing/2014/main" val="3719774532"/>
                  </a:ext>
                </a:extLst>
              </a:tr>
              <a:tr h="426926">
                <a:tc gridSpan="3">
                  <a:txBody>
                    <a:bodyPr/>
                    <a:lstStyle/>
                    <a:p>
                      <a:pPr marL="0" marR="0" indent="0" algn="just">
                        <a:lnSpc>
                          <a:spcPct val="115000"/>
                        </a:lnSpc>
                        <a:spcBef>
                          <a:spcPts val="300"/>
                        </a:spcBef>
                        <a:spcAft>
                          <a:spcPts val="300"/>
                        </a:spcAft>
                      </a:pPr>
                      <a:r>
                        <a:rPr lang="es-ES" sz="2000" b="1">
                          <a:effectLst/>
                          <a:latin typeface="Arial" panose="020B0604020202020204" pitchFamily="34" charset="0"/>
                          <a:cs typeface="Arial" panose="020B0604020202020204" pitchFamily="34" charset="0"/>
                        </a:rPr>
                        <a:t>Chủ đề </a:t>
                      </a:r>
                      <a:r>
                        <a:rPr lang="vi-VN" sz="2000" b="1">
                          <a:effectLst/>
                          <a:latin typeface="+mn-lt"/>
                          <a:cs typeface="Arial" panose="020B0604020202020204" pitchFamily="34" charset="0"/>
                        </a:rPr>
                        <a:t>C. Tổ chức lưu trữ, tìm kiếm và trao đổi thông tin</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hMerge="1">
                  <a:txBody>
                    <a:bodyPr/>
                    <a:lstStyle/>
                    <a:p>
                      <a:endParaRPr lang="en-US"/>
                    </a:p>
                  </a:txBody>
                  <a:tcPr/>
                </a:tc>
                <a:tc hMerge="1">
                  <a:txBody>
                    <a:bodyPr/>
                    <a:lstStyle/>
                    <a:p>
                      <a:pPr marL="0" marR="0" indent="0" algn="just">
                        <a:lnSpc>
                          <a:spcPct val="115000"/>
                        </a:lnSpc>
                        <a:spcBef>
                          <a:spcPts val="300"/>
                        </a:spcBef>
                        <a:spcAft>
                          <a:spcPts val="300"/>
                        </a:spcAft>
                      </a:pPr>
                      <a:endParaRPr lang="en-US" sz="2000" b="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826758145"/>
                  </a:ext>
                </a:extLst>
              </a:tr>
              <a:tr h="426926">
                <a:tc>
                  <a:txBody>
                    <a:bodyPr/>
                    <a:lstStyle/>
                    <a:p>
                      <a:pPr marL="0" marR="0" indent="0" algn="just">
                        <a:lnSpc>
                          <a:spcPct val="115000"/>
                        </a:lnSpc>
                        <a:spcBef>
                          <a:spcPts val="300"/>
                        </a:spcBef>
                        <a:spcAft>
                          <a:spcPts val="300"/>
                        </a:spcAft>
                      </a:pPr>
                      <a:r>
                        <a:rPr lang="vi-VN" sz="1800" spc="-30">
                          <a:effectLst/>
                          <a:latin typeface="Arial" panose="020B0604020202020204" pitchFamily="34" charset="0"/>
                          <a:ea typeface="Times New Roman" panose="02020603050405020304" pitchFamily="18" charset="0"/>
                          <a:cs typeface="Arial" panose="020B0604020202020204" pitchFamily="34" charset="0"/>
                        </a:rPr>
                        <a:t>World Wide Web</a:t>
                      </a:r>
                      <a:r>
                        <a:rPr lang="vi-VN" sz="1800">
                          <a:effectLst/>
                          <a:latin typeface="Arial" panose="020B0604020202020204" pitchFamily="34" charset="0"/>
                          <a:ea typeface="Times New Roman" panose="02020603050405020304" pitchFamily="18" charset="0"/>
                          <a:cs typeface="Arial" panose="020B0604020202020204" pitchFamily="34" charset="0"/>
                        </a:rPr>
                        <a:t>, thư điện tử và công cụ tìm kiếm thông tin</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Trình bày được sơ lược về các khái niệm WWW, website, địa chỉ của website, trình duyệt. </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spc="-80" baseline="0">
                          <a:effectLst/>
                          <a:latin typeface="Arial" panose="020B0604020202020204" pitchFamily="34" charset="0"/>
                          <a:ea typeface="MS Mincho" panose="02020609040205080304" pitchFamily="49" charset="-128"/>
                          <a:cs typeface="Arial" panose="020B0604020202020204" pitchFamily="34" charset="0"/>
                        </a:rPr>
                        <a:t>- </a:t>
                      </a:r>
                      <a:r>
                        <a:rPr lang="vi-VN" sz="1800" spc="-80" baseline="0">
                          <a:effectLst/>
                          <a:latin typeface="Arial" panose="020B0604020202020204" pitchFamily="34" charset="0"/>
                          <a:ea typeface="Times New Roman" panose="02020603050405020304" pitchFamily="18" charset="0"/>
                          <a:cs typeface="Arial" panose="020B0604020202020204" pitchFamily="34" charset="0"/>
                        </a:rPr>
                        <a:t>Xem và nêu được những thông tin chính </a:t>
                      </a:r>
                      <a:r>
                        <a:rPr lang="es-ES" sz="1800" spc="-80" baseline="0">
                          <a:effectLst/>
                          <a:latin typeface="Arial" panose="020B0604020202020204" pitchFamily="34" charset="0"/>
                          <a:ea typeface="Times New Roman" panose="02020603050405020304" pitchFamily="18" charset="0"/>
                          <a:cs typeface="Arial" panose="020B0604020202020204" pitchFamily="34" charset="0"/>
                        </a:rPr>
                        <a:t>trên </a:t>
                      </a:r>
                      <a:r>
                        <a:rPr lang="vi-VN" sz="1800" spc="-80" baseline="0">
                          <a:effectLst/>
                          <a:latin typeface="Arial" panose="020B0604020202020204" pitchFamily="34" charset="0"/>
                          <a:ea typeface="Times New Roman" panose="02020603050405020304" pitchFamily="18" charset="0"/>
                          <a:cs typeface="Arial" panose="020B0604020202020204" pitchFamily="34" charset="0"/>
                        </a:rPr>
                        <a:t>trang web cho trước.</a:t>
                      </a:r>
                      <a:endParaRPr lang="en-US" sz="1800" spc="-80" baseline="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es-ES" sz="1800">
                          <a:effectLst/>
                          <a:latin typeface="Arial" panose="020B0604020202020204" pitchFamily="34" charset="0"/>
                          <a:ea typeface="Calibri" panose="020F0502020204030204" pitchFamily="34" charset="0"/>
                          <a:cs typeface="Arial" panose="020B0604020202020204" pitchFamily="34" charset="0"/>
                        </a:rPr>
                        <a:t>Khai thác </a:t>
                      </a:r>
                      <a:r>
                        <a:rPr lang="vi-VN" sz="1800">
                          <a:effectLst/>
                          <a:latin typeface="Arial" panose="020B0604020202020204" pitchFamily="34" charset="0"/>
                          <a:ea typeface="Calibri" panose="020F0502020204030204" pitchFamily="34" charset="0"/>
                          <a:cs typeface="Arial" panose="020B0604020202020204" pitchFamily="34" charset="0"/>
                        </a:rPr>
                        <a:t>được </a:t>
                      </a:r>
                      <a:r>
                        <a:rPr lang="es-ES" sz="1800">
                          <a:effectLst/>
                          <a:latin typeface="Arial" panose="020B0604020202020204" pitchFamily="34" charset="0"/>
                          <a:ea typeface="Calibri" panose="020F0502020204030204" pitchFamily="34" charset="0"/>
                          <a:cs typeface="Arial" panose="020B0604020202020204" pitchFamily="34" charset="0"/>
                        </a:rPr>
                        <a:t>thông tin trên </a:t>
                      </a:r>
                      <a:r>
                        <a:rPr lang="vi-VN" sz="1800">
                          <a:effectLst/>
                          <a:latin typeface="Arial" panose="020B0604020202020204" pitchFamily="34" charset="0"/>
                          <a:ea typeface="Calibri" panose="020F0502020204030204" pitchFamily="34" charset="0"/>
                          <a:cs typeface="Arial" panose="020B0604020202020204" pitchFamily="34" charset="0"/>
                        </a:rPr>
                        <a:t>một số trang web thông dụng như tra từ điển, xem thời tiết, tin thời sự,...</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Nêu được công dụng của máy tìm kiếm.</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spc="-80" baseline="0">
                          <a:effectLst/>
                          <a:latin typeface="Arial" panose="020B0604020202020204" pitchFamily="34" charset="0"/>
                          <a:ea typeface="MS Mincho" panose="02020609040205080304" pitchFamily="49" charset="-128"/>
                          <a:cs typeface="Arial" panose="020B0604020202020204" pitchFamily="34" charset="0"/>
                        </a:rPr>
                        <a:t>- </a:t>
                      </a:r>
                      <a:r>
                        <a:rPr lang="vi-VN" sz="1800" spc="-80" baseline="0">
                          <a:effectLst/>
                          <a:latin typeface="Arial" panose="020B0604020202020204" pitchFamily="34" charset="0"/>
                          <a:ea typeface="Times New Roman" panose="02020603050405020304" pitchFamily="18" charset="0"/>
                          <a:cs typeface="Arial" panose="020B0604020202020204" pitchFamily="34" charset="0"/>
                        </a:rPr>
                        <a:t>Xác định được từ khoá ứng với một mục đích tìm kiếm cho trước.</a:t>
                      </a:r>
                      <a:endParaRPr lang="en-US" sz="1800" spc="-80" baseline="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es-ES" sz="1800">
                          <a:effectLst/>
                          <a:latin typeface="Arial" panose="020B0604020202020204" pitchFamily="34" charset="0"/>
                          <a:ea typeface="Times New Roman" panose="02020603050405020304" pitchFamily="18" charset="0"/>
                          <a:cs typeface="Arial" panose="020B0604020202020204" pitchFamily="34" charset="0"/>
                        </a:rPr>
                        <a:t>Nêu</a:t>
                      </a:r>
                      <a:r>
                        <a:rPr lang="vi-VN" sz="1800">
                          <a:effectLst/>
                          <a:latin typeface="Arial" panose="020B0604020202020204" pitchFamily="34" charset="0"/>
                          <a:ea typeface="Times New Roman" panose="02020603050405020304" pitchFamily="18" charset="0"/>
                          <a:cs typeface="Arial" panose="020B0604020202020204" pitchFamily="34" charset="0"/>
                        </a:rPr>
                        <a:t> được những ưu, nhược điểm </a:t>
                      </a:r>
                      <a:r>
                        <a:rPr lang="es-ES" sz="1800">
                          <a:effectLst/>
                          <a:latin typeface="Arial" panose="020B0604020202020204" pitchFamily="34" charset="0"/>
                          <a:ea typeface="Times New Roman" panose="02020603050405020304" pitchFamily="18" charset="0"/>
                          <a:cs typeface="Arial" panose="020B0604020202020204" pitchFamily="34" charset="0"/>
                        </a:rPr>
                        <a:t>cơ bản </a:t>
                      </a:r>
                      <a:r>
                        <a:rPr lang="vi-VN" sz="1800">
                          <a:effectLst/>
                          <a:latin typeface="Arial" panose="020B0604020202020204" pitchFamily="34" charset="0"/>
                          <a:ea typeface="Times New Roman" panose="02020603050405020304" pitchFamily="18" charset="0"/>
                          <a:cs typeface="Arial" panose="020B0604020202020204" pitchFamily="34" charset="0"/>
                        </a:rPr>
                        <a:t>của dịch vụ thư điện tử so với các phương thức liên lạc </a:t>
                      </a:r>
                      <a:r>
                        <a:rPr lang="es-ES" sz="1800">
                          <a:effectLst/>
                          <a:latin typeface="Arial" panose="020B0604020202020204" pitchFamily="34" charset="0"/>
                          <a:ea typeface="Times New Roman" panose="02020603050405020304" pitchFamily="18" charset="0"/>
                          <a:cs typeface="Arial" panose="020B0604020202020204" pitchFamily="34" charset="0"/>
                        </a:rPr>
                        <a:t>khác</a:t>
                      </a:r>
                      <a:r>
                        <a:rPr lang="vi-VN" sz="1800">
                          <a:effectLst/>
                          <a:latin typeface="Arial" panose="020B0604020202020204" pitchFamily="34" charset="0"/>
                          <a:ea typeface="Times New Roman" panose="02020603050405020304" pitchFamily="18" charset="0"/>
                          <a:cs typeface="Arial" panose="020B0604020202020204" pitchFamily="34" charset="0"/>
                        </a:rPr>
                        <a:t>.</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Biết cách đăng kí tài khoản thư điện tử, thực hiện được một số thao tác cơ bản: </a:t>
                      </a:r>
                      <a:r>
                        <a:rPr lang="es-ES" sz="1800">
                          <a:effectLst/>
                          <a:latin typeface="Arial" panose="020B0604020202020204" pitchFamily="34" charset="0"/>
                          <a:ea typeface="Times New Roman" panose="02020603050405020304" pitchFamily="18" charset="0"/>
                          <a:cs typeface="Arial" panose="020B0604020202020204" pitchFamily="34" charset="0"/>
                        </a:rPr>
                        <a:t>đ</a:t>
                      </a:r>
                      <a:r>
                        <a:rPr lang="vi-VN" sz="1800">
                          <a:effectLst/>
                          <a:latin typeface="Arial" panose="020B0604020202020204" pitchFamily="34" charset="0"/>
                          <a:ea typeface="Times New Roman" panose="02020603050405020304" pitchFamily="18" charset="0"/>
                          <a:cs typeface="Arial" panose="020B0604020202020204" pitchFamily="34" charset="0"/>
                        </a:rPr>
                        <a:t>ăng nhập tài khoản email, soạn và gửi email, thoát ra.</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indent="0" algn="just">
                        <a:lnSpc>
                          <a:spcPct val="115000"/>
                        </a:lnSpc>
                        <a:spcBef>
                          <a:spcPts val="300"/>
                        </a:spcBef>
                        <a:spcAft>
                          <a:spcPts val="300"/>
                        </a:spcAft>
                      </a:pPr>
                      <a:r>
                        <a:rPr lang="es-ES" sz="1800">
                          <a:effectLst/>
                          <a:latin typeface="Arial" panose="020B0604020202020204" pitchFamily="34" charset="0"/>
                          <a:ea typeface="Calibri" panose="020F0502020204030204" pitchFamily="34" charset="0"/>
                          <a:cs typeface="Arial" panose="020B0604020202020204" pitchFamily="34" charset="0"/>
                        </a:rPr>
                        <a:t>Tổ chức hướng</a:t>
                      </a:r>
                      <a:r>
                        <a:rPr lang="vi-VN" sz="1800">
                          <a:effectLst/>
                          <a:latin typeface="Arial" panose="020B0604020202020204" pitchFamily="34" charset="0"/>
                          <a:ea typeface="Calibri" panose="020F0502020204030204" pitchFamily="34" charset="0"/>
                          <a:cs typeface="Arial" panose="020B0604020202020204" pitchFamily="34" charset="0"/>
                        </a:rPr>
                        <a:t> dẫn để </a:t>
                      </a:r>
                      <a:r>
                        <a:rPr lang="es-ES" sz="1800">
                          <a:effectLst/>
                          <a:latin typeface="Arial" panose="020B0604020202020204" pitchFamily="34" charset="0"/>
                          <a:ea typeface="Calibri" panose="020F0502020204030204" pitchFamily="34" charset="0"/>
                          <a:cs typeface="Arial" panose="020B0604020202020204" pitchFamily="34" charset="0"/>
                        </a:rPr>
                        <a:t>HS thực hành trên máy tính hoặc thiết bị thông minh</a:t>
                      </a:r>
                      <a:r>
                        <a:rPr lang="vi-VN" sz="1800">
                          <a:effectLst/>
                          <a:latin typeface="Arial" panose="020B0604020202020204" pitchFamily="34" charset="0"/>
                          <a:ea typeface="Calibri" panose="020F0502020204030204" pitchFamily="34" charset="0"/>
                          <a:cs typeface="Arial" panose="020B0604020202020204" pitchFamily="34" charset="0"/>
                        </a:rPr>
                        <a:t> có kết nối Internet về khai thác được thông tin trên Internet và các </a:t>
                      </a:r>
                      <a:r>
                        <a:rPr lang="vi-VN" sz="1800">
                          <a:solidFill>
                            <a:srgbClr val="FF0000"/>
                          </a:solidFill>
                          <a:effectLst/>
                          <a:latin typeface="Arial" panose="020B0604020202020204" pitchFamily="34" charset="0"/>
                          <a:ea typeface="Calibri" panose="020F0502020204030204" pitchFamily="34" charset="0"/>
                          <a:cs typeface="Arial" panose="020B0604020202020204" pitchFamily="34" charset="0"/>
                        </a:rPr>
                        <a:t>thao tác cơ bản </a:t>
                      </a:r>
                      <a:r>
                        <a:rPr lang="vi-VN" sz="1800">
                          <a:effectLst/>
                          <a:latin typeface="Arial" panose="020B0604020202020204" pitchFamily="34" charset="0"/>
                          <a:ea typeface="Calibri" panose="020F0502020204030204" pitchFamily="34" charset="0"/>
                          <a:cs typeface="Arial" panose="020B0604020202020204" pitchFamily="34" charset="0"/>
                        </a:rPr>
                        <a:t>với thư điện tử</a:t>
                      </a:r>
                      <a:r>
                        <a:rPr lang="es-ES" sz="1800">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Calibri" panose="020F0502020204030204" pitchFamily="34" charset="0"/>
                          <a:cs typeface="Arial" panose="020B0604020202020204" pitchFamily="34" charset="0"/>
                        </a:rPr>
                        <a:t>HS không có thiết bị thì đến trường được học bù.</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58935966"/>
                  </a:ext>
                </a:extLst>
              </a:tr>
            </a:tbl>
          </a:graphicData>
        </a:graphic>
      </p:graphicFrame>
    </p:spTree>
    <p:extLst>
      <p:ext uri="{BB962C8B-B14F-4D97-AF65-F5344CB8AC3E}">
        <p14:creationId xmlns:p14="http://schemas.microsoft.com/office/powerpoint/2010/main" val="304441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rgbClr val="00B050"/>
                </a:solidFill>
              </a:rPr>
              <a:t>PHỤ LỤC I – LỚP 6</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422874926"/>
              </p:ext>
            </p:extLst>
          </p:nvPr>
        </p:nvGraphicFramePr>
        <p:xfrm>
          <a:off x="55034" y="1015998"/>
          <a:ext cx="12081933" cy="5161804"/>
        </p:xfrm>
        <a:graphic>
          <a:graphicData uri="http://schemas.openxmlformats.org/drawingml/2006/table">
            <a:tbl>
              <a:tblPr firstRow="1" firstCol="1" bandRow="1">
                <a:tableStyleId>{5C22544A-7EE6-4342-B048-85BDC9FD1C3A}</a:tableStyleId>
              </a:tblPr>
              <a:tblGrid>
                <a:gridCol w="1312880">
                  <a:extLst>
                    <a:ext uri="{9D8B030D-6E8A-4147-A177-3AD203B41FA5}">
                      <a16:colId xmlns:a16="http://schemas.microsoft.com/office/drawing/2014/main" val="1491499284"/>
                    </a:ext>
                  </a:extLst>
                </a:gridCol>
                <a:gridCol w="6401365">
                  <a:extLst>
                    <a:ext uri="{9D8B030D-6E8A-4147-A177-3AD203B41FA5}">
                      <a16:colId xmlns:a16="http://schemas.microsoft.com/office/drawing/2014/main" val="3645802689"/>
                    </a:ext>
                  </a:extLst>
                </a:gridCol>
                <a:gridCol w="4367688">
                  <a:extLst>
                    <a:ext uri="{9D8B030D-6E8A-4147-A177-3AD203B41FA5}">
                      <a16:colId xmlns:a16="http://schemas.microsoft.com/office/drawing/2014/main" val="3573413831"/>
                    </a:ext>
                  </a:extLst>
                </a:gridCol>
              </a:tblGrid>
              <a:tr h="516469">
                <a:tc>
                  <a:txBody>
                    <a:bodyPr/>
                    <a:lstStyle/>
                    <a:p>
                      <a:pPr marL="0" marR="0" indent="0" algn="ctr">
                        <a:lnSpc>
                          <a:spcPct val="115000"/>
                        </a:lnSpc>
                        <a:spcBef>
                          <a:spcPts val="300"/>
                        </a:spcBef>
                        <a:spcAft>
                          <a:spcPts val="300"/>
                        </a:spcAft>
                      </a:pPr>
                      <a:r>
                        <a:rPr lang="es-ES" sz="2000" b="1">
                          <a:effectLst/>
                          <a:latin typeface="Arial" panose="020B0604020202020204" pitchFamily="34" charset="0"/>
                          <a:cs typeface="Arial" panose="020B0604020202020204" pitchFamily="34" charset="0"/>
                        </a:rPr>
                        <a:t>Nội dung</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Yêu cầu cần đạt</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Hướng dẫn thực hiện trong </a:t>
                      </a:r>
                      <a:br>
                        <a:rPr lang="en-US" sz="2000" b="1">
                          <a:effectLst/>
                          <a:latin typeface="Arial" panose="020B0604020202020204" pitchFamily="34" charset="0"/>
                          <a:cs typeface="Arial" panose="020B0604020202020204" pitchFamily="34" charset="0"/>
                        </a:rPr>
                      </a:br>
                      <a:r>
                        <a:rPr lang="en-US" sz="2000" b="1">
                          <a:effectLst/>
                          <a:latin typeface="Arial" panose="020B0604020202020204" pitchFamily="34" charset="0"/>
                          <a:cs typeface="Arial" panose="020B0604020202020204" pitchFamily="34" charset="0"/>
                        </a:rPr>
                        <a:t>điều kiện phòng, chống Covid-19</a:t>
                      </a:r>
                    </a:p>
                  </a:txBody>
                  <a:tcPr marL="68580" marR="68580" marT="0" marB="0" anchor="ctr"/>
                </a:tc>
                <a:extLst>
                  <a:ext uri="{0D108BD9-81ED-4DB2-BD59-A6C34878D82A}">
                    <a16:rowId xmlns:a16="http://schemas.microsoft.com/office/drawing/2014/main" val="3719774532"/>
                  </a:ext>
                </a:extLst>
              </a:tr>
              <a:tr h="426926">
                <a:tc gridSpan="3">
                  <a:txBody>
                    <a:bodyPr/>
                    <a:lstStyle/>
                    <a:p>
                      <a:pPr marL="0" marR="0" indent="0" algn="just">
                        <a:lnSpc>
                          <a:spcPct val="115000"/>
                        </a:lnSpc>
                        <a:spcBef>
                          <a:spcPts val="300"/>
                        </a:spcBef>
                        <a:spcAft>
                          <a:spcPts val="300"/>
                        </a:spcAft>
                      </a:pPr>
                      <a:r>
                        <a:rPr lang="en-US" sz="2000" b="1">
                          <a:effectLst/>
                          <a:latin typeface="+mn-lt"/>
                          <a:cs typeface="Arial" panose="020B0604020202020204" pitchFamily="34" charset="0"/>
                        </a:rPr>
                        <a:t>Chủ đề </a:t>
                      </a:r>
                      <a:r>
                        <a:rPr lang="vi-VN" sz="2000" b="1">
                          <a:effectLst/>
                          <a:latin typeface="+mn-lt"/>
                          <a:cs typeface="Arial" panose="020B0604020202020204" pitchFamily="34" charset="0"/>
                        </a:rPr>
                        <a:t>D. Đạo đức, pháp luật và văn hoá trong môi trường số</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hMerge="1">
                  <a:txBody>
                    <a:bodyPr/>
                    <a:lstStyle/>
                    <a:p>
                      <a:endParaRPr lang="en-US"/>
                    </a:p>
                  </a:txBody>
                  <a:tcPr/>
                </a:tc>
                <a:tc hMerge="1">
                  <a:txBody>
                    <a:bodyPr/>
                    <a:lstStyle/>
                    <a:p>
                      <a:pPr marL="0" marR="0" indent="0" algn="just">
                        <a:lnSpc>
                          <a:spcPct val="115000"/>
                        </a:lnSpc>
                        <a:spcBef>
                          <a:spcPts val="300"/>
                        </a:spcBef>
                        <a:spcAft>
                          <a:spcPts val="300"/>
                        </a:spcAft>
                      </a:pPr>
                      <a:endParaRPr lang="en-US" sz="2000" b="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826758145"/>
                  </a:ext>
                </a:extLst>
              </a:tr>
              <a:tr h="426926">
                <a:tc>
                  <a:txBody>
                    <a:bodyPr/>
                    <a:lstStyle/>
                    <a:p>
                      <a:pPr marL="0" marR="0" indent="0" algn="just">
                        <a:lnSpc>
                          <a:spcPct val="115000"/>
                        </a:lnSpc>
                        <a:spcBef>
                          <a:spcPts val="300"/>
                        </a:spcBef>
                        <a:spcAft>
                          <a:spcPts val="300"/>
                        </a:spcAft>
                      </a:pPr>
                      <a:r>
                        <a:rPr lang="vi-VN" sz="1800">
                          <a:effectLst/>
                          <a:latin typeface="Arial" panose="020B0604020202020204" pitchFamily="34" charset="0"/>
                          <a:ea typeface="Times New Roman" panose="02020603050405020304" pitchFamily="18" charset="0"/>
                          <a:cs typeface="Arial" panose="020B0604020202020204" pitchFamily="34" charset="0"/>
                        </a:rPr>
                        <a:t>Đề phòng một số tác hại khi tham gia Internet</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Giới thiệu được sơ lược về </a:t>
                      </a:r>
                      <a:r>
                        <a:rPr lang="es-ES" sz="1800">
                          <a:effectLst/>
                          <a:latin typeface="Arial" panose="020B0604020202020204" pitchFamily="34" charset="0"/>
                          <a:ea typeface="Times New Roman" panose="02020603050405020304" pitchFamily="18" charset="0"/>
                          <a:cs typeface="Arial" panose="020B0604020202020204" pitchFamily="34" charset="0"/>
                        </a:rPr>
                        <a:t>một số </a:t>
                      </a:r>
                      <a:r>
                        <a:rPr lang="vi-VN" sz="1800">
                          <a:effectLst/>
                          <a:latin typeface="Arial" panose="020B0604020202020204" pitchFamily="34" charset="0"/>
                          <a:ea typeface="Times New Roman" panose="02020603050405020304" pitchFamily="18" charset="0"/>
                          <a:cs typeface="Arial" panose="020B0604020202020204" pitchFamily="34" charset="0"/>
                        </a:rPr>
                        <a:t>tác hại và nguy cơ bị hại khi tham gia Internet.</a:t>
                      </a:r>
                      <a:r>
                        <a:rPr lang="en-US" sz="1800">
                          <a:effectLst/>
                          <a:latin typeface="Arial" panose="020B0604020202020204" pitchFamily="34" charset="0"/>
                          <a:ea typeface="Times New Roman" panose="02020603050405020304" pitchFamily="18" charset="0"/>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Nêu và thực hiện được một số biện pháp phòng ngừa cơ bản với sự hướng dẫn của giáo viên. </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Trình bày được </a:t>
                      </a:r>
                      <a:r>
                        <a:rPr lang="es-ES" sz="1800">
                          <a:effectLst/>
                          <a:latin typeface="Arial" panose="020B0604020202020204" pitchFamily="34" charset="0"/>
                          <a:ea typeface="Times New Roman" panose="02020603050405020304" pitchFamily="18" charset="0"/>
                          <a:cs typeface="Arial" panose="020B0604020202020204" pitchFamily="34" charset="0"/>
                        </a:rPr>
                        <a:t>tầm quan trọng của</a:t>
                      </a:r>
                      <a:r>
                        <a:rPr lang="vi-VN" sz="1800">
                          <a:effectLst/>
                          <a:latin typeface="Arial" panose="020B0604020202020204" pitchFamily="34" charset="0"/>
                          <a:ea typeface="Times New Roman" panose="02020603050405020304" pitchFamily="18" charset="0"/>
                          <a:cs typeface="Arial" panose="020B0604020202020204" pitchFamily="34" charset="0"/>
                        </a:rPr>
                        <a:t> sự an toàn và hợp pháp của thông tin cá nhân và tập thể, </a:t>
                      </a:r>
                      <a:r>
                        <a:rPr lang="es-ES" sz="1800">
                          <a:effectLst/>
                          <a:latin typeface="Arial" panose="020B0604020202020204" pitchFamily="34" charset="0"/>
                          <a:ea typeface="Times New Roman" panose="02020603050405020304" pitchFamily="18" charset="0"/>
                          <a:cs typeface="Arial" panose="020B0604020202020204" pitchFamily="34" charset="0"/>
                        </a:rPr>
                        <a:t>nêu</a:t>
                      </a:r>
                      <a:r>
                        <a:rPr lang="vi-VN" sz="1800">
                          <a:effectLst/>
                          <a:latin typeface="Arial" panose="020B0604020202020204" pitchFamily="34" charset="0"/>
                          <a:ea typeface="Times New Roman" panose="02020603050405020304" pitchFamily="18" charset="0"/>
                          <a:cs typeface="Arial" panose="020B0604020202020204" pitchFamily="34" charset="0"/>
                        </a:rPr>
                        <a:t> được ví dụ </a:t>
                      </a:r>
                      <a:r>
                        <a:rPr lang="es-ES" sz="1800">
                          <a:effectLst/>
                          <a:latin typeface="Arial" panose="020B0604020202020204" pitchFamily="34" charset="0"/>
                          <a:ea typeface="Times New Roman" panose="02020603050405020304" pitchFamily="18" charset="0"/>
                          <a:cs typeface="Arial" panose="020B0604020202020204" pitchFamily="34" charset="0"/>
                        </a:rPr>
                        <a:t>minh hoạ</a:t>
                      </a:r>
                      <a:r>
                        <a:rPr lang="vi-VN" sz="1800">
                          <a:effectLst/>
                          <a:latin typeface="Arial" panose="020B0604020202020204" pitchFamily="34" charset="0"/>
                          <a:ea typeface="Times New Roman" panose="02020603050405020304" pitchFamily="18" charset="0"/>
                          <a:cs typeface="Arial" panose="020B0604020202020204" pitchFamily="34" charset="0"/>
                        </a:rPr>
                        <a:t>.</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Bảo vệ được thông tin và tài khoản cá nhân với sự hỗ trợ của người lớn.</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Nêu được một vài </a:t>
                      </a:r>
                      <a:r>
                        <a:rPr lang="es-ES" sz="1800">
                          <a:effectLst/>
                          <a:latin typeface="Arial" panose="020B0604020202020204" pitchFamily="34" charset="0"/>
                          <a:ea typeface="Times New Roman" panose="02020603050405020304" pitchFamily="18" charset="0"/>
                          <a:cs typeface="Arial" panose="020B0604020202020204" pitchFamily="34" charset="0"/>
                        </a:rPr>
                        <a:t>cách thông dụng</a:t>
                      </a:r>
                      <a:r>
                        <a:rPr lang="vi-VN" sz="1800">
                          <a:effectLst/>
                          <a:latin typeface="Arial" panose="020B0604020202020204" pitchFamily="34" charset="0"/>
                          <a:ea typeface="Times New Roman" panose="02020603050405020304" pitchFamily="18" charset="0"/>
                          <a:cs typeface="Arial" panose="020B0604020202020204" pitchFamily="34" charset="0"/>
                        </a:rPr>
                        <a:t> để chia sẻ thông tin của bản thân và tập thể sao cho an toàn và hợp pháp.</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Nhận diện được một số thông điệp (chẳng hạn email, yêu cầu kết bạn, lời mời tham gia câu lạc bộ,...) lừa đảo hoặc mang nội dung xấu.</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indent="0" algn="just">
                        <a:lnSpc>
                          <a:spcPct val="115000"/>
                        </a:lnSpc>
                        <a:spcBef>
                          <a:spcPts val="300"/>
                        </a:spcBef>
                        <a:spcAft>
                          <a:spcPts val="300"/>
                        </a:spcAft>
                      </a:pPr>
                      <a:r>
                        <a:rPr lang="es-ES" sz="1800">
                          <a:effectLst/>
                          <a:latin typeface="Arial" panose="020B0604020202020204" pitchFamily="34" charset="0"/>
                          <a:ea typeface="Calibri" panose="020F0502020204030204" pitchFamily="34" charset="0"/>
                          <a:cs typeface="Arial" panose="020B0604020202020204" pitchFamily="34" charset="0"/>
                        </a:rPr>
                        <a:t>Tổ chức hướng</a:t>
                      </a:r>
                      <a:r>
                        <a:rPr lang="vi-VN" sz="1800">
                          <a:effectLst/>
                          <a:latin typeface="Arial" panose="020B0604020202020204" pitchFamily="34" charset="0"/>
                          <a:ea typeface="Calibri" panose="020F0502020204030204" pitchFamily="34" charset="0"/>
                          <a:cs typeface="Arial" panose="020B0604020202020204" pitchFamily="34" charset="0"/>
                        </a:rPr>
                        <a:t> dẫn để </a:t>
                      </a:r>
                      <a:r>
                        <a:rPr lang="es-ES" sz="1800">
                          <a:effectLst/>
                          <a:latin typeface="Arial" panose="020B0604020202020204" pitchFamily="34" charset="0"/>
                          <a:ea typeface="Calibri" panose="020F0502020204030204" pitchFamily="34" charset="0"/>
                          <a:cs typeface="Arial" panose="020B0604020202020204" pitchFamily="34" charset="0"/>
                        </a:rPr>
                        <a:t>HS thực hành trên máy tính hoặc thiết bị thông minh</a:t>
                      </a:r>
                      <a:r>
                        <a:rPr lang="vi-VN" sz="1800">
                          <a:effectLst/>
                          <a:latin typeface="Arial" panose="020B0604020202020204" pitchFamily="34" charset="0"/>
                          <a:ea typeface="Calibri" panose="020F0502020204030204" pitchFamily="34" charset="0"/>
                          <a:cs typeface="Arial" panose="020B0604020202020204" pitchFamily="34" charset="0"/>
                        </a:rPr>
                        <a:t> có kết nối Internet </a:t>
                      </a:r>
                      <a:r>
                        <a:rPr lang="vi-VN" sz="1800">
                          <a:solidFill>
                            <a:srgbClr val="FF0000"/>
                          </a:solidFill>
                          <a:effectLst/>
                          <a:latin typeface="Arial" panose="020B0604020202020204" pitchFamily="34" charset="0"/>
                          <a:ea typeface="Calibri" panose="020F0502020204030204" pitchFamily="34" charset="0"/>
                          <a:cs typeface="Arial" panose="020B0604020202020204" pitchFamily="34" charset="0"/>
                        </a:rPr>
                        <a:t>về cách bảo vệ thông tin cá nhân và thực hành an toàn khi trao đổi thông tin trên mạng.</a:t>
                      </a:r>
                      <a:endParaRPr lang="en-US" sz="180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Calibri" panose="020F0502020204030204" pitchFamily="34" charset="0"/>
                          <a:cs typeface="Arial" panose="020B0604020202020204" pitchFamily="34" charset="0"/>
                        </a:rPr>
                        <a:t>HS không có thiết bị thì đến trường được học bù.</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58935966"/>
                  </a:ext>
                </a:extLst>
              </a:tr>
            </a:tbl>
          </a:graphicData>
        </a:graphic>
      </p:graphicFrame>
    </p:spTree>
    <p:extLst>
      <p:ext uri="{BB962C8B-B14F-4D97-AF65-F5344CB8AC3E}">
        <p14:creationId xmlns:p14="http://schemas.microsoft.com/office/powerpoint/2010/main" val="157282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CDE8-63F0-49DE-871D-7648CD9BCB69}"/>
              </a:ext>
            </a:extLst>
          </p:cNvPr>
          <p:cNvSpPr>
            <a:spLocks noGrp="1"/>
          </p:cNvSpPr>
          <p:nvPr>
            <p:ph type="title"/>
          </p:nvPr>
        </p:nvSpPr>
        <p:spPr/>
        <p:txBody>
          <a:bodyPr/>
          <a:lstStyle/>
          <a:p>
            <a:r>
              <a:rPr lang="en-US"/>
              <a:t>CHƯƠNG TRÌNH</a:t>
            </a:r>
          </a:p>
        </p:txBody>
      </p:sp>
      <p:sp>
        <p:nvSpPr>
          <p:cNvPr id="3" name="Content Placeholder 2">
            <a:extLst>
              <a:ext uri="{FF2B5EF4-FFF2-40B4-BE49-F238E27FC236}">
                <a16:creationId xmlns:a16="http://schemas.microsoft.com/office/drawing/2014/main" id="{DE4B2823-9F57-4D10-B1AF-D97911AA1A0A}"/>
              </a:ext>
            </a:extLst>
          </p:cNvPr>
          <p:cNvSpPr>
            <a:spLocks noGrp="1"/>
          </p:cNvSpPr>
          <p:nvPr>
            <p:ph idx="1"/>
          </p:nvPr>
        </p:nvSpPr>
        <p:spPr/>
        <p:txBody>
          <a:bodyPr/>
          <a:lstStyle/>
          <a:p>
            <a:pPr marL="514350" indent="-514350">
              <a:buFont typeface="+mj-lt"/>
              <a:buAutoNum type="arabicPeriod"/>
            </a:pPr>
            <a:r>
              <a:rPr lang="en-US"/>
              <a:t>Đánh giá kết quả thực hiện nhiệm vụ năm học 2020-2021</a:t>
            </a:r>
          </a:p>
          <a:p>
            <a:pPr marL="514350" indent="-514350">
              <a:buFont typeface="+mj-lt"/>
              <a:buAutoNum type="arabicPeriod"/>
            </a:pPr>
            <a:r>
              <a:rPr lang="en-US"/>
              <a:t>Phương hướng nhiệm vụ năm học 2021-2022</a:t>
            </a:r>
          </a:p>
          <a:p>
            <a:pPr marL="514350" indent="-514350">
              <a:buFont typeface="+mj-lt"/>
              <a:buAutoNum type="arabicPeriod"/>
            </a:pPr>
            <a:r>
              <a:rPr lang="en-US"/>
              <a:t>Chương trình giáo dục phổ thông</a:t>
            </a:r>
          </a:p>
          <a:p>
            <a:pPr marL="514350" indent="-514350">
              <a:buFont typeface="+mj-lt"/>
              <a:buAutoNum type="arabicPeriod"/>
            </a:pPr>
            <a:r>
              <a:rPr lang="en-US"/>
              <a:t>Kế hoạch giáo dục</a:t>
            </a:r>
          </a:p>
          <a:p>
            <a:pPr marL="514350" indent="-514350">
              <a:buFont typeface="+mj-lt"/>
              <a:buAutoNum type="arabicPeriod"/>
            </a:pPr>
            <a:r>
              <a:rPr lang="en-US"/>
              <a:t>Kiểm tra đánh giá</a:t>
            </a:r>
          </a:p>
          <a:p>
            <a:pPr marL="514350" indent="-514350">
              <a:buFont typeface="+mj-lt"/>
              <a:buAutoNum type="arabicPeriod"/>
            </a:pPr>
            <a:r>
              <a:rPr lang="en-US"/>
              <a:t>Dạy học trực tuyến</a:t>
            </a:r>
          </a:p>
          <a:p>
            <a:pPr marL="514350" indent="-514350">
              <a:buFont typeface="+mj-lt"/>
              <a:buAutoNum type="arabicPeriod"/>
            </a:pPr>
            <a:r>
              <a:rPr lang="en-US"/>
              <a:t>Tổng kết</a:t>
            </a:r>
          </a:p>
          <a:p>
            <a:endParaRPr lang="en-US"/>
          </a:p>
          <a:p>
            <a:endParaRPr lang="en-US"/>
          </a:p>
          <a:p>
            <a:endParaRPr lang="en-US"/>
          </a:p>
        </p:txBody>
      </p:sp>
    </p:spTree>
    <p:extLst>
      <p:ext uri="{BB962C8B-B14F-4D97-AF65-F5344CB8AC3E}">
        <p14:creationId xmlns:p14="http://schemas.microsoft.com/office/powerpoint/2010/main" val="185109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rgbClr val="00B050"/>
                </a:solidFill>
              </a:rPr>
              <a:t>PHỤ LỤC I – LỚP 6</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1509332517"/>
              </p:ext>
            </p:extLst>
          </p:nvPr>
        </p:nvGraphicFramePr>
        <p:xfrm>
          <a:off x="55034" y="1015998"/>
          <a:ext cx="12081933" cy="4922536"/>
        </p:xfrm>
        <a:graphic>
          <a:graphicData uri="http://schemas.openxmlformats.org/drawingml/2006/table">
            <a:tbl>
              <a:tblPr firstRow="1" firstCol="1" bandRow="1">
                <a:tableStyleId>{5C22544A-7EE6-4342-B048-85BDC9FD1C3A}</a:tableStyleId>
              </a:tblPr>
              <a:tblGrid>
                <a:gridCol w="1312880">
                  <a:extLst>
                    <a:ext uri="{9D8B030D-6E8A-4147-A177-3AD203B41FA5}">
                      <a16:colId xmlns:a16="http://schemas.microsoft.com/office/drawing/2014/main" val="1491499284"/>
                    </a:ext>
                  </a:extLst>
                </a:gridCol>
                <a:gridCol w="6401365">
                  <a:extLst>
                    <a:ext uri="{9D8B030D-6E8A-4147-A177-3AD203B41FA5}">
                      <a16:colId xmlns:a16="http://schemas.microsoft.com/office/drawing/2014/main" val="3645802689"/>
                    </a:ext>
                  </a:extLst>
                </a:gridCol>
                <a:gridCol w="4367688">
                  <a:extLst>
                    <a:ext uri="{9D8B030D-6E8A-4147-A177-3AD203B41FA5}">
                      <a16:colId xmlns:a16="http://schemas.microsoft.com/office/drawing/2014/main" val="3573413831"/>
                    </a:ext>
                  </a:extLst>
                </a:gridCol>
              </a:tblGrid>
              <a:tr h="516469">
                <a:tc>
                  <a:txBody>
                    <a:bodyPr/>
                    <a:lstStyle/>
                    <a:p>
                      <a:pPr marL="0" marR="0" indent="0" algn="ctr">
                        <a:lnSpc>
                          <a:spcPct val="115000"/>
                        </a:lnSpc>
                        <a:spcBef>
                          <a:spcPts val="300"/>
                        </a:spcBef>
                        <a:spcAft>
                          <a:spcPts val="300"/>
                        </a:spcAft>
                      </a:pPr>
                      <a:r>
                        <a:rPr lang="es-ES" sz="2000" b="1">
                          <a:effectLst/>
                          <a:latin typeface="Arial" panose="020B0604020202020204" pitchFamily="34" charset="0"/>
                          <a:cs typeface="Arial" panose="020B0604020202020204" pitchFamily="34" charset="0"/>
                        </a:rPr>
                        <a:t>Nội dung</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Yêu cầu cần đạt</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Hướng dẫn thực hiện trong </a:t>
                      </a:r>
                      <a:br>
                        <a:rPr lang="en-US" sz="2000" b="1">
                          <a:effectLst/>
                          <a:latin typeface="Arial" panose="020B0604020202020204" pitchFamily="34" charset="0"/>
                          <a:cs typeface="Arial" panose="020B0604020202020204" pitchFamily="34" charset="0"/>
                        </a:rPr>
                      </a:br>
                      <a:r>
                        <a:rPr lang="en-US" sz="2000" b="1">
                          <a:effectLst/>
                          <a:latin typeface="Arial" panose="020B0604020202020204" pitchFamily="34" charset="0"/>
                          <a:cs typeface="Arial" panose="020B0604020202020204" pitchFamily="34" charset="0"/>
                        </a:rPr>
                        <a:t>điều kiện phòng, chống Covid-19</a:t>
                      </a:r>
                    </a:p>
                  </a:txBody>
                  <a:tcPr marL="68580" marR="68580" marT="0" marB="0" anchor="ctr"/>
                </a:tc>
                <a:extLst>
                  <a:ext uri="{0D108BD9-81ED-4DB2-BD59-A6C34878D82A}">
                    <a16:rowId xmlns:a16="http://schemas.microsoft.com/office/drawing/2014/main" val="3719774532"/>
                  </a:ext>
                </a:extLst>
              </a:tr>
              <a:tr h="426926">
                <a:tc gridSpan="3">
                  <a:txBody>
                    <a:bodyPr/>
                    <a:lstStyle/>
                    <a:p>
                      <a:pPr marL="0" marR="0" indent="0" algn="just">
                        <a:lnSpc>
                          <a:spcPct val="115000"/>
                        </a:lnSpc>
                        <a:spcBef>
                          <a:spcPts val="300"/>
                        </a:spcBef>
                        <a:spcAft>
                          <a:spcPts val="300"/>
                        </a:spcAft>
                      </a:pPr>
                      <a:r>
                        <a:rPr lang="en-US" sz="2000" b="1">
                          <a:effectLst/>
                          <a:latin typeface="+mn-lt"/>
                          <a:cs typeface="Arial" panose="020B0604020202020204" pitchFamily="34" charset="0"/>
                        </a:rPr>
                        <a:t>Chủ đề E. Ứng dụng tin học</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hMerge="1">
                  <a:txBody>
                    <a:bodyPr/>
                    <a:lstStyle/>
                    <a:p>
                      <a:endParaRPr lang="en-US"/>
                    </a:p>
                  </a:txBody>
                  <a:tcPr/>
                </a:tc>
                <a:tc hMerge="1">
                  <a:txBody>
                    <a:bodyPr/>
                    <a:lstStyle/>
                    <a:p>
                      <a:pPr marL="0" marR="0" indent="0" algn="just">
                        <a:lnSpc>
                          <a:spcPct val="115000"/>
                        </a:lnSpc>
                        <a:spcBef>
                          <a:spcPts val="300"/>
                        </a:spcBef>
                        <a:spcAft>
                          <a:spcPts val="300"/>
                        </a:spcAft>
                      </a:pPr>
                      <a:endParaRPr lang="en-US" sz="2000" b="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826758145"/>
                  </a:ext>
                </a:extLst>
              </a:tr>
              <a:tr h="426926">
                <a:tc>
                  <a:txBody>
                    <a:bodyPr/>
                    <a:lstStyle/>
                    <a:p>
                      <a:pPr marL="0" marR="0" indent="0" algn="just">
                        <a:lnSpc>
                          <a:spcPct val="115000"/>
                        </a:lnSpc>
                        <a:spcBef>
                          <a:spcPts val="300"/>
                        </a:spcBef>
                        <a:spcAft>
                          <a:spcPts val="300"/>
                        </a:spcAft>
                      </a:pPr>
                      <a:r>
                        <a:rPr lang="es-ES" sz="1800" spc="-30">
                          <a:effectLst/>
                          <a:latin typeface="Arial" panose="020B0604020202020204" pitchFamily="34" charset="0"/>
                          <a:ea typeface="Times New Roman" panose="02020603050405020304" pitchFamily="18" charset="0"/>
                          <a:cs typeface="Arial" panose="020B0604020202020204" pitchFamily="34" charset="0"/>
                        </a:rPr>
                        <a:t>S</a:t>
                      </a:r>
                      <a:r>
                        <a:rPr lang="vi-VN" sz="1800" spc="-30">
                          <a:effectLst/>
                          <a:latin typeface="Arial" panose="020B0604020202020204" pitchFamily="34" charset="0"/>
                          <a:ea typeface="Times New Roman" panose="02020603050405020304" pitchFamily="18" charset="0"/>
                          <a:cs typeface="Arial" panose="020B0604020202020204" pitchFamily="34" charset="0"/>
                        </a:rPr>
                        <a:t>oạn thảo </a:t>
                      </a:r>
                      <a:r>
                        <a:rPr lang="es-ES" sz="1800" spc="-30">
                          <a:effectLst/>
                          <a:latin typeface="Arial" panose="020B0604020202020204" pitchFamily="34" charset="0"/>
                          <a:ea typeface="Times New Roman" panose="02020603050405020304" pitchFamily="18" charset="0"/>
                          <a:cs typeface="Arial" panose="020B0604020202020204" pitchFamily="34" charset="0"/>
                        </a:rPr>
                        <a:t>văn bản </a:t>
                      </a:r>
                      <a:r>
                        <a:rPr lang="vi-VN" sz="1800">
                          <a:effectLst/>
                          <a:latin typeface="Arial" panose="020B0604020202020204" pitchFamily="34" charset="0"/>
                          <a:ea typeface="Times New Roman" panose="02020603050405020304" pitchFamily="18" charset="0"/>
                          <a:cs typeface="Arial" panose="020B0604020202020204" pitchFamily="34" charset="0"/>
                        </a:rPr>
                        <a:t>cơ bản</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Calibri" panose="020F0502020204030204" pitchFamily="34" charset="0"/>
                          <a:cs typeface="Arial" panose="020B0604020202020204" pitchFamily="34" charset="0"/>
                        </a:rPr>
                        <a:t>Trình bày được tác dụng của công cụ căn lề, định dạng, tìm kiếm, thay thế trong phần mềm soạn thảo văn bản.</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Thực hiện được việc định dạng văn bản, trình bày trang văn bản và in.</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vi-VN" sz="1800">
                          <a:effectLst/>
                          <a:latin typeface="Arial" panose="020B0604020202020204" pitchFamily="34" charset="0"/>
                          <a:ea typeface="Times New Roman" panose="02020603050405020304" pitchFamily="18" charset="0"/>
                          <a:cs typeface="Arial" panose="020B0604020202020204" pitchFamily="34" charset="0"/>
                        </a:rPr>
                        <a:t>- Sử dụng được công cụ tìm kiếm và thay thế của phần mềm soạn thảo.</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Trình bày được thông tin ở dạng bảng.</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Soạn thảo được văn bản phục vụ học tập </a:t>
                      </a:r>
                      <a:r>
                        <a:rPr lang="es-ES" sz="1800">
                          <a:effectLst/>
                          <a:latin typeface="Arial" panose="020B0604020202020204" pitchFamily="34" charset="0"/>
                          <a:ea typeface="Times New Roman" panose="02020603050405020304" pitchFamily="18" charset="0"/>
                          <a:cs typeface="Arial" panose="020B0604020202020204" pitchFamily="34" charset="0"/>
                        </a:rPr>
                        <a:t>và</a:t>
                      </a:r>
                      <a:r>
                        <a:rPr lang="vi-VN" sz="1800">
                          <a:effectLst/>
                          <a:latin typeface="Arial" panose="020B0604020202020204" pitchFamily="34" charset="0"/>
                          <a:ea typeface="Times New Roman" panose="02020603050405020304" pitchFamily="18" charset="0"/>
                          <a:cs typeface="Arial" panose="020B0604020202020204" pitchFamily="34" charset="0"/>
                        </a:rPr>
                        <a:t> sinh hoạt h</a:t>
                      </a:r>
                      <a:r>
                        <a:rPr lang="es-ES" sz="1800">
                          <a:effectLst/>
                          <a:latin typeface="Arial" panose="020B0604020202020204" pitchFamily="34" charset="0"/>
                          <a:ea typeface="Times New Roman" panose="02020603050405020304" pitchFamily="18" charset="0"/>
                          <a:cs typeface="Arial" panose="020B0604020202020204" pitchFamily="34" charset="0"/>
                        </a:rPr>
                        <a:t>à</a:t>
                      </a:r>
                      <a:r>
                        <a:rPr lang="vi-VN" sz="1800">
                          <a:effectLst/>
                          <a:latin typeface="Arial" panose="020B0604020202020204" pitchFamily="34" charset="0"/>
                          <a:ea typeface="Times New Roman" panose="02020603050405020304" pitchFamily="18" charset="0"/>
                          <a:cs typeface="Arial" panose="020B0604020202020204" pitchFamily="34" charset="0"/>
                        </a:rPr>
                        <a:t>ng ngày.</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Times New Roman" panose="02020603050405020304" pitchFamily="18" charset="0"/>
                          <a:cs typeface="Arial" panose="020B0604020202020204" pitchFamily="34" charset="0"/>
                        </a:rPr>
                        <a:t>Nêu được</a:t>
                      </a:r>
                      <a:r>
                        <a:rPr lang="es-ES" sz="1800">
                          <a:effectLst/>
                          <a:latin typeface="Arial" panose="020B0604020202020204" pitchFamily="34" charset="0"/>
                          <a:ea typeface="Times New Roman" panose="02020603050405020304" pitchFamily="18" charset="0"/>
                          <a:cs typeface="Arial" panose="020B0604020202020204" pitchFamily="34" charset="0"/>
                        </a:rPr>
                        <a:t> các chức năng đặc trưng củanhững </a:t>
                      </a:r>
                      <a:r>
                        <a:rPr lang="vi-VN" sz="1800">
                          <a:effectLst/>
                          <a:latin typeface="Arial" panose="020B0604020202020204" pitchFamily="34" charset="0"/>
                          <a:ea typeface="Times New Roman" panose="02020603050405020304" pitchFamily="18" charset="0"/>
                          <a:cs typeface="Arial" panose="020B0604020202020204" pitchFamily="34" charset="0"/>
                        </a:rPr>
                        <a:t>phần mềm soạn thảo văn bản</a:t>
                      </a:r>
                      <a:r>
                        <a:rPr lang="es-ES" sz="1800">
                          <a:effectLst/>
                          <a:latin typeface="Arial" panose="020B0604020202020204" pitchFamily="34" charset="0"/>
                          <a:ea typeface="Times New Roman" panose="02020603050405020304" pitchFamily="18" charset="0"/>
                          <a:cs typeface="Arial" panose="020B0604020202020204" pitchFamily="34" charset="0"/>
                        </a:rPr>
                        <a:t>.</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indent="0" algn="just">
                        <a:lnSpc>
                          <a:spcPct val="115000"/>
                        </a:lnSpc>
                        <a:spcBef>
                          <a:spcPts val="300"/>
                        </a:spcBef>
                        <a:spcAft>
                          <a:spcPts val="300"/>
                        </a:spcAft>
                      </a:pPr>
                      <a:r>
                        <a:rPr lang="es-ES" sz="1800">
                          <a:effectLst/>
                          <a:latin typeface="Arial" panose="020B0604020202020204" pitchFamily="34" charset="0"/>
                          <a:ea typeface="Calibri" panose="020F0502020204030204" pitchFamily="34" charset="0"/>
                          <a:cs typeface="Arial" panose="020B0604020202020204" pitchFamily="34" charset="0"/>
                        </a:rPr>
                        <a:t>Tổ chức hướng</a:t>
                      </a:r>
                      <a:r>
                        <a:rPr lang="vi-VN" sz="1800">
                          <a:effectLst/>
                          <a:latin typeface="Arial" panose="020B0604020202020204" pitchFamily="34" charset="0"/>
                          <a:ea typeface="Calibri" panose="020F0502020204030204" pitchFamily="34" charset="0"/>
                          <a:cs typeface="Arial" panose="020B0604020202020204" pitchFamily="34" charset="0"/>
                        </a:rPr>
                        <a:t> dẫn để </a:t>
                      </a:r>
                      <a:r>
                        <a:rPr lang="es-ES" sz="1800">
                          <a:effectLst/>
                          <a:latin typeface="Arial" panose="020B0604020202020204" pitchFamily="34" charset="0"/>
                          <a:ea typeface="Calibri" panose="020F0502020204030204" pitchFamily="34" charset="0"/>
                          <a:cs typeface="Arial" panose="020B0604020202020204" pitchFamily="34" charset="0"/>
                        </a:rPr>
                        <a:t>HS thực hành trên máy tính hoặc thiết bị thông minh</a:t>
                      </a:r>
                      <a:r>
                        <a:rPr lang="vi-VN" sz="1800">
                          <a:effectLst/>
                          <a:latin typeface="Arial" panose="020B0604020202020204" pitchFamily="34" charset="0"/>
                          <a:ea typeface="Calibri" panose="020F0502020204030204" pitchFamily="34" charset="0"/>
                          <a:cs typeface="Arial" panose="020B0604020202020204" pitchFamily="34" charset="0"/>
                        </a:rPr>
                        <a:t> có phần mềm </a:t>
                      </a:r>
                      <a:r>
                        <a:rPr lang="vi-VN" sz="1800">
                          <a:solidFill>
                            <a:srgbClr val="FF0000"/>
                          </a:solidFill>
                          <a:effectLst/>
                          <a:latin typeface="Arial" panose="020B0604020202020204" pitchFamily="34" charset="0"/>
                          <a:ea typeface="Calibri" panose="020F0502020204030204" pitchFamily="34" charset="0"/>
                          <a:cs typeface="Arial" panose="020B0604020202020204" pitchFamily="34" charset="0"/>
                        </a:rPr>
                        <a:t>soạn thảo văn bản về một số nội dung: định dạng một văn bản, tìm kiếm thay thế,.. </a:t>
                      </a:r>
                      <a:r>
                        <a:rPr lang="es-ES" sz="180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en-US" sz="180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Calibri" panose="020F0502020204030204" pitchFamily="34" charset="0"/>
                          <a:cs typeface="Arial" panose="020B0604020202020204" pitchFamily="34" charset="0"/>
                        </a:rPr>
                        <a:t>HS không có thiết bị thì đến trường được học bù.</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58935966"/>
                  </a:ext>
                </a:extLst>
              </a:tr>
            </a:tbl>
          </a:graphicData>
        </a:graphic>
      </p:graphicFrame>
    </p:spTree>
    <p:extLst>
      <p:ext uri="{BB962C8B-B14F-4D97-AF65-F5344CB8AC3E}">
        <p14:creationId xmlns:p14="http://schemas.microsoft.com/office/powerpoint/2010/main" val="99766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rgbClr val="00B050"/>
                </a:solidFill>
              </a:rPr>
              <a:t>PHỤ LỤC I – LỚP 6</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2732247517"/>
              </p:ext>
            </p:extLst>
          </p:nvPr>
        </p:nvGraphicFramePr>
        <p:xfrm>
          <a:off x="55034" y="1015998"/>
          <a:ext cx="12081933" cy="3432064"/>
        </p:xfrm>
        <a:graphic>
          <a:graphicData uri="http://schemas.openxmlformats.org/drawingml/2006/table">
            <a:tbl>
              <a:tblPr firstRow="1" firstCol="1" bandRow="1">
                <a:tableStyleId>{5C22544A-7EE6-4342-B048-85BDC9FD1C3A}</a:tableStyleId>
              </a:tblPr>
              <a:tblGrid>
                <a:gridCol w="1312880">
                  <a:extLst>
                    <a:ext uri="{9D8B030D-6E8A-4147-A177-3AD203B41FA5}">
                      <a16:colId xmlns:a16="http://schemas.microsoft.com/office/drawing/2014/main" val="1491499284"/>
                    </a:ext>
                  </a:extLst>
                </a:gridCol>
                <a:gridCol w="6401365">
                  <a:extLst>
                    <a:ext uri="{9D8B030D-6E8A-4147-A177-3AD203B41FA5}">
                      <a16:colId xmlns:a16="http://schemas.microsoft.com/office/drawing/2014/main" val="3645802689"/>
                    </a:ext>
                  </a:extLst>
                </a:gridCol>
                <a:gridCol w="4367688">
                  <a:extLst>
                    <a:ext uri="{9D8B030D-6E8A-4147-A177-3AD203B41FA5}">
                      <a16:colId xmlns:a16="http://schemas.microsoft.com/office/drawing/2014/main" val="3573413831"/>
                    </a:ext>
                  </a:extLst>
                </a:gridCol>
              </a:tblGrid>
              <a:tr h="516469">
                <a:tc>
                  <a:txBody>
                    <a:bodyPr/>
                    <a:lstStyle/>
                    <a:p>
                      <a:pPr marL="0" marR="0" indent="0" algn="ctr">
                        <a:lnSpc>
                          <a:spcPct val="115000"/>
                        </a:lnSpc>
                        <a:spcBef>
                          <a:spcPts val="300"/>
                        </a:spcBef>
                        <a:spcAft>
                          <a:spcPts val="300"/>
                        </a:spcAft>
                      </a:pPr>
                      <a:r>
                        <a:rPr lang="es-ES" sz="2000" b="1">
                          <a:effectLst/>
                          <a:latin typeface="Arial" panose="020B0604020202020204" pitchFamily="34" charset="0"/>
                          <a:cs typeface="Arial" panose="020B0604020202020204" pitchFamily="34" charset="0"/>
                        </a:rPr>
                        <a:t>Nội dung</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Yêu cầu cần đạt</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Hướng dẫn thực hiện trong </a:t>
                      </a:r>
                      <a:br>
                        <a:rPr lang="en-US" sz="2000" b="1">
                          <a:effectLst/>
                          <a:latin typeface="Arial" panose="020B0604020202020204" pitchFamily="34" charset="0"/>
                          <a:cs typeface="Arial" panose="020B0604020202020204" pitchFamily="34" charset="0"/>
                        </a:rPr>
                      </a:br>
                      <a:r>
                        <a:rPr lang="en-US" sz="2000" b="1">
                          <a:effectLst/>
                          <a:latin typeface="Arial" panose="020B0604020202020204" pitchFamily="34" charset="0"/>
                          <a:cs typeface="Arial" panose="020B0604020202020204" pitchFamily="34" charset="0"/>
                        </a:rPr>
                        <a:t>điều kiện phòng, chống Covid-19</a:t>
                      </a:r>
                    </a:p>
                  </a:txBody>
                  <a:tcPr marL="68580" marR="68580" marT="0" marB="0" anchor="ctr"/>
                </a:tc>
                <a:extLst>
                  <a:ext uri="{0D108BD9-81ED-4DB2-BD59-A6C34878D82A}">
                    <a16:rowId xmlns:a16="http://schemas.microsoft.com/office/drawing/2014/main" val="3719774532"/>
                  </a:ext>
                </a:extLst>
              </a:tr>
              <a:tr h="426926">
                <a:tc gridSpan="3">
                  <a:txBody>
                    <a:bodyPr/>
                    <a:lstStyle/>
                    <a:p>
                      <a:pPr marL="0" marR="0" indent="0" algn="just">
                        <a:lnSpc>
                          <a:spcPct val="115000"/>
                        </a:lnSpc>
                        <a:spcBef>
                          <a:spcPts val="300"/>
                        </a:spcBef>
                        <a:spcAft>
                          <a:spcPts val="300"/>
                        </a:spcAft>
                      </a:pPr>
                      <a:r>
                        <a:rPr lang="en-US" sz="2000" b="1">
                          <a:effectLst/>
                          <a:latin typeface="+mn-lt"/>
                          <a:cs typeface="Arial" panose="020B0604020202020204" pitchFamily="34" charset="0"/>
                        </a:rPr>
                        <a:t>Chủ đề E. Ứng dụng tin học (tt)</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hMerge="1">
                  <a:txBody>
                    <a:bodyPr/>
                    <a:lstStyle/>
                    <a:p>
                      <a:endParaRPr lang="en-US"/>
                    </a:p>
                  </a:txBody>
                  <a:tcPr/>
                </a:tc>
                <a:tc hMerge="1">
                  <a:txBody>
                    <a:bodyPr/>
                    <a:lstStyle/>
                    <a:p>
                      <a:pPr marL="0" marR="0" indent="0" algn="just">
                        <a:lnSpc>
                          <a:spcPct val="115000"/>
                        </a:lnSpc>
                        <a:spcBef>
                          <a:spcPts val="300"/>
                        </a:spcBef>
                        <a:spcAft>
                          <a:spcPts val="300"/>
                        </a:spcAft>
                      </a:pPr>
                      <a:endParaRPr lang="en-US" sz="2000" b="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826758145"/>
                  </a:ext>
                </a:extLst>
              </a:tr>
              <a:tr h="426926">
                <a:tc>
                  <a:txBody>
                    <a:bodyPr/>
                    <a:lstStyle/>
                    <a:p>
                      <a:pPr marL="0" marR="0" indent="0" algn="just">
                        <a:lnSpc>
                          <a:spcPct val="115000"/>
                        </a:lnSpc>
                        <a:spcBef>
                          <a:spcPts val="300"/>
                        </a:spcBef>
                        <a:spcAft>
                          <a:spcPts val="300"/>
                        </a:spcAft>
                      </a:pPr>
                      <a:r>
                        <a:rPr lang="vi-VN" sz="1800">
                          <a:effectLst/>
                          <a:latin typeface="Arial" panose="020B0604020202020204" pitchFamily="34" charset="0"/>
                          <a:ea typeface="Times New Roman" panose="02020603050405020304" pitchFamily="18" charset="0"/>
                          <a:cs typeface="Arial" panose="020B0604020202020204" pitchFamily="34" charset="0"/>
                        </a:rPr>
                        <a:t>Sơ đồ tư duy và phần mềm sơ đồ tư duy</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Calibri" panose="020F0502020204030204" pitchFamily="34" charset="0"/>
                          <a:cs typeface="Arial" panose="020B0604020202020204" pitchFamily="34" charset="0"/>
                        </a:rPr>
                        <a:t>Sắp xếp được một cách logic và trình bày được dưới dạng sơ đồ tư duy các ý tưởng, khái niệm.</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Calibri" panose="020F0502020204030204" pitchFamily="34" charset="0"/>
                          <a:cs typeface="Arial" panose="020B0604020202020204" pitchFamily="34" charset="0"/>
                        </a:rPr>
                        <a:t>Giải thích được lợi ích của sơ đồ tư duy, nêu được nhu cầu sử dụng phần mềm sơ đồ tư duy trong học tập và trao đổi thông tin. </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Calibri" panose="020F0502020204030204" pitchFamily="34" charset="0"/>
                          <a:cs typeface="Arial" panose="020B0604020202020204" pitchFamily="34" charset="0"/>
                        </a:rPr>
                        <a:t>Sử dụng được phần mềm </a:t>
                      </a:r>
                      <a:r>
                        <a:rPr lang="es-ES" sz="1800">
                          <a:effectLst/>
                          <a:latin typeface="Arial" panose="020B0604020202020204" pitchFamily="34" charset="0"/>
                          <a:ea typeface="Calibri" panose="020F0502020204030204" pitchFamily="34" charset="0"/>
                          <a:cs typeface="Arial" panose="020B0604020202020204" pitchFamily="34" charset="0"/>
                        </a:rPr>
                        <a:t>để </a:t>
                      </a:r>
                      <a:r>
                        <a:rPr lang="vi-VN" sz="1800">
                          <a:effectLst/>
                          <a:latin typeface="Arial" panose="020B0604020202020204" pitchFamily="34" charset="0"/>
                          <a:ea typeface="Calibri" panose="020F0502020204030204" pitchFamily="34" charset="0"/>
                          <a:cs typeface="Arial" panose="020B0604020202020204" pitchFamily="34" charset="0"/>
                        </a:rPr>
                        <a:t>tạo sơ đồ tư duy </a:t>
                      </a:r>
                      <a:r>
                        <a:rPr lang="es-ES" sz="1800">
                          <a:effectLst/>
                          <a:latin typeface="Arial" panose="020B0604020202020204" pitchFamily="34" charset="0"/>
                          <a:ea typeface="Calibri" panose="020F0502020204030204" pitchFamily="34" charset="0"/>
                          <a:cs typeface="Arial" panose="020B0604020202020204" pitchFamily="34" charset="0"/>
                        </a:rPr>
                        <a:t>đơn giản </a:t>
                      </a:r>
                      <a:r>
                        <a:rPr lang="vi-VN" sz="1800">
                          <a:effectLst/>
                          <a:latin typeface="Arial" panose="020B0604020202020204" pitchFamily="34" charset="0"/>
                          <a:ea typeface="Calibri" panose="020F0502020204030204" pitchFamily="34" charset="0"/>
                          <a:cs typeface="Arial" panose="020B0604020202020204" pitchFamily="34" charset="0"/>
                        </a:rPr>
                        <a:t>phục vụ học tập và trao đổi thông tin.</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indent="0" algn="just">
                        <a:lnSpc>
                          <a:spcPct val="115000"/>
                        </a:lnSpc>
                        <a:spcBef>
                          <a:spcPts val="300"/>
                        </a:spcBef>
                        <a:spcAft>
                          <a:spcPts val="300"/>
                        </a:spcAft>
                      </a:pPr>
                      <a:r>
                        <a:rPr lang="es-ES" sz="1800">
                          <a:effectLst/>
                          <a:latin typeface="Arial" panose="020B0604020202020204" pitchFamily="34" charset="0"/>
                          <a:ea typeface="Calibri" panose="020F0502020204030204" pitchFamily="34" charset="0"/>
                          <a:cs typeface="Arial" panose="020B0604020202020204" pitchFamily="34" charset="0"/>
                        </a:rPr>
                        <a:t>Tổ chức hướng</a:t>
                      </a:r>
                      <a:r>
                        <a:rPr lang="vi-VN" sz="1800">
                          <a:effectLst/>
                          <a:latin typeface="Arial" panose="020B0604020202020204" pitchFamily="34" charset="0"/>
                          <a:ea typeface="Calibri" panose="020F0502020204030204" pitchFamily="34" charset="0"/>
                          <a:cs typeface="Arial" panose="020B0604020202020204" pitchFamily="34" charset="0"/>
                        </a:rPr>
                        <a:t> dẫn để </a:t>
                      </a:r>
                      <a:r>
                        <a:rPr lang="es-ES" sz="1800">
                          <a:effectLst/>
                          <a:latin typeface="Arial" panose="020B0604020202020204" pitchFamily="34" charset="0"/>
                          <a:ea typeface="Calibri" panose="020F0502020204030204" pitchFamily="34" charset="0"/>
                          <a:cs typeface="Arial" panose="020B0604020202020204" pitchFamily="34" charset="0"/>
                        </a:rPr>
                        <a:t>HS thực hành trên máy tính hoặc thiết bị thông minh</a:t>
                      </a:r>
                      <a:r>
                        <a:rPr lang="vi-VN" sz="1800">
                          <a:effectLst/>
                          <a:latin typeface="Arial" panose="020B0604020202020204" pitchFamily="34" charset="0"/>
                          <a:ea typeface="Calibri" panose="020F0502020204030204" pitchFamily="34" charset="0"/>
                          <a:cs typeface="Arial" panose="020B0604020202020204" pitchFamily="34" charset="0"/>
                        </a:rPr>
                        <a:t> có phần mềm sơ đồ từ duy</a:t>
                      </a:r>
                      <a:r>
                        <a:rPr lang="es-ES" sz="1800">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es-ES" sz="1800">
                          <a:effectLst/>
                          <a:latin typeface="Arial" panose="020B0604020202020204" pitchFamily="34" charset="0"/>
                          <a:ea typeface="Calibri" panose="020F0502020204030204" pitchFamily="34" charset="0"/>
                          <a:cs typeface="Arial" panose="020B0604020202020204" pitchFamily="34" charset="0"/>
                        </a:rPr>
                        <a:t>HS không có thiết bị thì đến trường được học bù.</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58935966"/>
                  </a:ext>
                </a:extLst>
              </a:tr>
            </a:tbl>
          </a:graphicData>
        </a:graphic>
      </p:graphicFrame>
    </p:spTree>
    <p:extLst>
      <p:ext uri="{BB962C8B-B14F-4D97-AF65-F5344CB8AC3E}">
        <p14:creationId xmlns:p14="http://schemas.microsoft.com/office/powerpoint/2010/main" val="295529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rgbClr val="00B050"/>
                </a:solidFill>
              </a:rPr>
              <a:t>PHỤ LỤC I – LỚP 6</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1192700006"/>
              </p:ext>
            </p:extLst>
          </p:nvPr>
        </p:nvGraphicFramePr>
        <p:xfrm>
          <a:off x="55034" y="1015998"/>
          <a:ext cx="12081933" cy="3116596"/>
        </p:xfrm>
        <a:graphic>
          <a:graphicData uri="http://schemas.openxmlformats.org/drawingml/2006/table">
            <a:tbl>
              <a:tblPr firstRow="1" firstCol="1" bandRow="1">
                <a:tableStyleId>{5C22544A-7EE6-4342-B048-85BDC9FD1C3A}</a:tableStyleId>
              </a:tblPr>
              <a:tblGrid>
                <a:gridCol w="1312880">
                  <a:extLst>
                    <a:ext uri="{9D8B030D-6E8A-4147-A177-3AD203B41FA5}">
                      <a16:colId xmlns:a16="http://schemas.microsoft.com/office/drawing/2014/main" val="1491499284"/>
                    </a:ext>
                  </a:extLst>
                </a:gridCol>
                <a:gridCol w="6401365">
                  <a:extLst>
                    <a:ext uri="{9D8B030D-6E8A-4147-A177-3AD203B41FA5}">
                      <a16:colId xmlns:a16="http://schemas.microsoft.com/office/drawing/2014/main" val="3645802689"/>
                    </a:ext>
                  </a:extLst>
                </a:gridCol>
                <a:gridCol w="4367688">
                  <a:extLst>
                    <a:ext uri="{9D8B030D-6E8A-4147-A177-3AD203B41FA5}">
                      <a16:colId xmlns:a16="http://schemas.microsoft.com/office/drawing/2014/main" val="3573413831"/>
                    </a:ext>
                  </a:extLst>
                </a:gridCol>
              </a:tblGrid>
              <a:tr h="516469">
                <a:tc>
                  <a:txBody>
                    <a:bodyPr/>
                    <a:lstStyle/>
                    <a:p>
                      <a:pPr marL="0" marR="0" indent="0" algn="ctr">
                        <a:lnSpc>
                          <a:spcPct val="115000"/>
                        </a:lnSpc>
                        <a:spcBef>
                          <a:spcPts val="300"/>
                        </a:spcBef>
                        <a:spcAft>
                          <a:spcPts val="300"/>
                        </a:spcAft>
                      </a:pPr>
                      <a:r>
                        <a:rPr lang="es-ES" sz="2000" b="1">
                          <a:effectLst/>
                          <a:latin typeface="Arial" panose="020B0604020202020204" pitchFamily="34" charset="0"/>
                          <a:cs typeface="Arial" panose="020B0604020202020204" pitchFamily="34" charset="0"/>
                        </a:rPr>
                        <a:t>Nội dung</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Yêu cầu cần đạt</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ctr">
                        <a:lnSpc>
                          <a:spcPct val="115000"/>
                        </a:lnSpc>
                        <a:spcBef>
                          <a:spcPts val="300"/>
                        </a:spcBef>
                        <a:spcAft>
                          <a:spcPts val="300"/>
                        </a:spcAft>
                      </a:pPr>
                      <a:r>
                        <a:rPr lang="en-US" sz="2000" b="1">
                          <a:effectLst/>
                          <a:latin typeface="Arial" panose="020B0604020202020204" pitchFamily="34" charset="0"/>
                          <a:cs typeface="Arial" panose="020B0604020202020204" pitchFamily="34" charset="0"/>
                        </a:rPr>
                        <a:t>Hướng dẫn thực hiện trong </a:t>
                      </a:r>
                      <a:br>
                        <a:rPr lang="en-US" sz="2000" b="1">
                          <a:effectLst/>
                          <a:latin typeface="Arial" panose="020B0604020202020204" pitchFamily="34" charset="0"/>
                          <a:cs typeface="Arial" panose="020B0604020202020204" pitchFamily="34" charset="0"/>
                        </a:rPr>
                      </a:br>
                      <a:r>
                        <a:rPr lang="en-US" sz="2000" b="1">
                          <a:effectLst/>
                          <a:latin typeface="Arial" panose="020B0604020202020204" pitchFamily="34" charset="0"/>
                          <a:cs typeface="Arial" panose="020B0604020202020204" pitchFamily="34" charset="0"/>
                        </a:rPr>
                        <a:t>điều kiện phòng, chống Covid-19</a:t>
                      </a:r>
                    </a:p>
                  </a:txBody>
                  <a:tcPr marL="68580" marR="68580" marT="0" marB="0" anchor="ctr"/>
                </a:tc>
                <a:extLst>
                  <a:ext uri="{0D108BD9-81ED-4DB2-BD59-A6C34878D82A}">
                    <a16:rowId xmlns:a16="http://schemas.microsoft.com/office/drawing/2014/main" val="3719774532"/>
                  </a:ext>
                </a:extLst>
              </a:tr>
              <a:tr h="426926">
                <a:tc gridSpan="3">
                  <a:txBody>
                    <a:bodyPr/>
                    <a:lstStyle/>
                    <a:p>
                      <a:pPr marL="0" marR="0" indent="0" algn="just">
                        <a:lnSpc>
                          <a:spcPct val="115000"/>
                        </a:lnSpc>
                        <a:spcBef>
                          <a:spcPts val="300"/>
                        </a:spcBef>
                        <a:spcAft>
                          <a:spcPts val="300"/>
                        </a:spcAft>
                      </a:pPr>
                      <a:r>
                        <a:rPr lang="en-US" sz="2000" b="1">
                          <a:effectLst/>
                          <a:latin typeface="+mn-lt"/>
                          <a:cs typeface="Arial" panose="020B0604020202020204" pitchFamily="34" charset="0"/>
                        </a:rPr>
                        <a:t>Chủ đề F. Giải quyết vấn đề với sự trợ giúp của máy tính</a:t>
                      </a:r>
                      <a:endParaRPr lang="en-US" sz="20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hMerge="1">
                  <a:txBody>
                    <a:bodyPr/>
                    <a:lstStyle/>
                    <a:p>
                      <a:endParaRPr lang="en-US"/>
                    </a:p>
                  </a:txBody>
                  <a:tcPr/>
                </a:tc>
                <a:tc hMerge="1">
                  <a:txBody>
                    <a:bodyPr/>
                    <a:lstStyle/>
                    <a:p>
                      <a:pPr marL="0" marR="0" indent="0" algn="just">
                        <a:lnSpc>
                          <a:spcPct val="115000"/>
                        </a:lnSpc>
                        <a:spcBef>
                          <a:spcPts val="300"/>
                        </a:spcBef>
                        <a:spcAft>
                          <a:spcPts val="300"/>
                        </a:spcAft>
                      </a:pPr>
                      <a:endParaRPr lang="en-US" sz="2000" b="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826758145"/>
                  </a:ext>
                </a:extLst>
              </a:tr>
              <a:tr h="426926">
                <a:tc>
                  <a:txBody>
                    <a:bodyPr/>
                    <a:lstStyle/>
                    <a:p>
                      <a:pPr marL="0" marR="0" indent="0" algn="just">
                        <a:lnSpc>
                          <a:spcPct val="115000"/>
                        </a:lnSpc>
                        <a:spcBef>
                          <a:spcPts val="300"/>
                        </a:spcBef>
                        <a:spcAft>
                          <a:spcPts val="300"/>
                        </a:spcAft>
                      </a:pPr>
                      <a:r>
                        <a:rPr lang="vi-VN" sz="1800">
                          <a:effectLst/>
                          <a:latin typeface="Arial" panose="020B0604020202020204" pitchFamily="34" charset="0"/>
                          <a:ea typeface="Calibri" panose="020F0502020204030204" pitchFamily="34" charset="0"/>
                          <a:cs typeface="Arial" panose="020B0604020202020204" pitchFamily="34" charset="0"/>
                        </a:rPr>
                        <a:t>Khái niệm thuật toán và biểu diễn thuật toán</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lgn="just">
                        <a:lnSpc>
                          <a:spcPct val="115000"/>
                        </a:lnSpc>
                        <a:spcBef>
                          <a:spcPts val="300"/>
                        </a:spcBef>
                        <a:spcAft>
                          <a:spcPts val="300"/>
                        </a:spcAft>
                      </a:pPr>
                      <a:r>
                        <a:rPr lang="vi-VN"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Calibri" panose="020F0502020204030204" pitchFamily="34" charset="0"/>
                          <a:cs typeface="Arial" panose="020B0604020202020204" pitchFamily="34" charset="0"/>
                        </a:rPr>
                        <a:t>Diễn tả được </a:t>
                      </a:r>
                      <a:r>
                        <a:rPr lang="es-ES" sz="1800">
                          <a:effectLst/>
                          <a:latin typeface="Arial" panose="020B0604020202020204" pitchFamily="34" charset="0"/>
                          <a:ea typeface="Calibri" panose="020F0502020204030204" pitchFamily="34" charset="0"/>
                          <a:cs typeface="Arial" panose="020B0604020202020204" pitchFamily="34" charset="0"/>
                        </a:rPr>
                        <a:t>sơ lược </a:t>
                      </a:r>
                      <a:r>
                        <a:rPr lang="vi-VN" sz="1800">
                          <a:effectLst/>
                          <a:latin typeface="Arial" panose="020B0604020202020204" pitchFamily="34" charset="0"/>
                          <a:ea typeface="Calibri" panose="020F0502020204030204" pitchFamily="34" charset="0"/>
                          <a:cs typeface="Arial" panose="020B0604020202020204" pitchFamily="34" charset="0"/>
                        </a:rPr>
                        <a:t>khái niệm thuật toán, nêu được một vài ví dụ minh hoạ.</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vi-VN" sz="1800">
                          <a:effectLst/>
                          <a:latin typeface="Arial" panose="020B0604020202020204" pitchFamily="34" charset="0"/>
                          <a:ea typeface="MS Mincho" panose="02020609040205080304" pitchFamily="49" charset="-128"/>
                          <a:cs typeface="Arial" panose="020B0604020202020204" pitchFamily="34" charset="0"/>
                        </a:rPr>
                        <a:t>- </a:t>
                      </a:r>
                      <a:r>
                        <a:rPr lang="vi-VN" sz="1800">
                          <a:effectLst/>
                          <a:latin typeface="Arial" panose="020B0604020202020204" pitchFamily="34" charset="0"/>
                          <a:ea typeface="Calibri" panose="020F0502020204030204" pitchFamily="34" charset="0"/>
                          <a:cs typeface="Arial" panose="020B0604020202020204" pitchFamily="34" charset="0"/>
                        </a:rPr>
                        <a:t>Mô tả được thuật toán đơn giản có các cấu trúc tuần tự, rẽ nhánh</a:t>
                      </a:r>
                      <a:r>
                        <a:rPr lang="es-ES" sz="1800">
                          <a:effectLst/>
                          <a:latin typeface="Arial" panose="020B0604020202020204" pitchFamily="34" charset="0"/>
                          <a:ea typeface="Calibri" panose="020F0502020204030204" pitchFamily="34" charset="0"/>
                          <a:cs typeface="Arial" panose="020B0604020202020204" pitchFamily="34" charset="0"/>
                        </a:rPr>
                        <a:t> và</a:t>
                      </a:r>
                      <a:r>
                        <a:rPr lang="vi-VN" sz="1800">
                          <a:effectLst/>
                          <a:latin typeface="Arial" panose="020B0604020202020204" pitchFamily="34" charset="0"/>
                          <a:ea typeface="Calibri" panose="020F0502020204030204" pitchFamily="34" charset="0"/>
                          <a:cs typeface="Arial" panose="020B0604020202020204" pitchFamily="34" charset="0"/>
                        </a:rPr>
                        <a:t> lặp dưới dạng </a:t>
                      </a:r>
                      <a:r>
                        <a:rPr lang="es-ES" sz="1800">
                          <a:effectLst/>
                          <a:latin typeface="Arial" panose="020B0604020202020204" pitchFamily="34" charset="0"/>
                          <a:ea typeface="Calibri" panose="020F0502020204030204" pitchFamily="34" charset="0"/>
                          <a:cs typeface="Arial" panose="020B0604020202020204" pitchFamily="34" charset="0"/>
                        </a:rPr>
                        <a:t>liệt kê hoặc </a:t>
                      </a:r>
                      <a:r>
                        <a:rPr lang="vi-VN" sz="1800">
                          <a:effectLst/>
                          <a:latin typeface="Arial" panose="020B0604020202020204" pitchFamily="34" charset="0"/>
                          <a:ea typeface="Calibri" panose="020F0502020204030204" pitchFamily="34" charset="0"/>
                          <a:cs typeface="Arial" panose="020B0604020202020204" pitchFamily="34" charset="0"/>
                        </a:rPr>
                        <a:t>sơ đồ khối</a:t>
                      </a:r>
                      <a:r>
                        <a:rPr lang="es-ES" sz="1800">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Arial" panose="020B0604020202020204" pitchFamily="34" charset="0"/>
                        <a:ea typeface="MS Mincho" panose="02020609040205080304" pitchFamily="49" charset="-128"/>
                        <a:cs typeface="Arial" panose="020B0604020202020204" pitchFamily="34" charset="0"/>
                      </a:endParaRPr>
                    </a:p>
                    <a:p>
                      <a:pPr marL="0" marR="0" indent="0" algn="just">
                        <a:lnSpc>
                          <a:spcPct val="115000"/>
                        </a:lnSpc>
                        <a:spcBef>
                          <a:spcPts val="300"/>
                        </a:spcBef>
                        <a:spcAft>
                          <a:spcPts val="300"/>
                        </a:spcAft>
                      </a:pPr>
                      <a:r>
                        <a:rPr lang="vi-VN" sz="1800">
                          <a:effectLst/>
                          <a:latin typeface="Arial" panose="020B0604020202020204" pitchFamily="34" charset="0"/>
                          <a:ea typeface="Calibri" panose="020F0502020204030204" pitchFamily="34" charset="0"/>
                          <a:cs typeface="Arial" panose="020B0604020202020204" pitchFamily="34" charset="0"/>
                        </a:rPr>
                        <a:t>- </a:t>
                      </a:r>
                      <a:r>
                        <a:rPr lang="es-ES" sz="1800">
                          <a:effectLst/>
                          <a:latin typeface="Arial" panose="020B0604020202020204" pitchFamily="34" charset="0"/>
                          <a:ea typeface="Calibri" panose="020F0502020204030204" pitchFamily="34" charset="0"/>
                          <a:cs typeface="Arial" panose="020B0604020202020204" pitchFamily="34" charset="0"/>
                        </a:rPr>
                        <a:t>B</a:t>
                      </a:r>
                      <a:r>
                        <a:rPr lang="vi-VN" sz="1800">
                          <a:effectLst/>
                          <a:latin typeface="Arial" panose="020B0604020202020204" pitchFamily="34" charset="0"/>
                          <a:ea typeface="Calibri" panose="020F0502020204030204" pitchFamily="34" charset="0"/>
                          <a:cs typeface="Arial" panose="020B0604020202020204" pitchFamily="34" charset="0"/>
                        </a:rPr>
                        <a:t>iết </a:t>
                      </a:r>
                      <a:r>
                        <a:rPr lang="es-ES" sz="1800">
                          <a:effectLst/>
                          <a:latin typeface="Arial" panose="020B0604020202020204" pitchFamily="34" charset="0"/>
                          <a:ea typeface="Calibri" panose="020F0502020204030204" pitchFamily="34" charset="0"/>
                          <a:cs typeface="Arial" panose="020B0604020202020204" pitchFamily="34" charset="0"/>
                        </a:rPr>
                        <a:t>được </a:t>
                      </a:r>
                      <a:r>
                        <a:rPr lang="vi-VN" sz="1800">
                          <a:effectLst/>
                          <a:latin typeface="Arial" panose="020B0604020202020204" pitchFamily="34" charset="0"/>
                          <a:ea typeface="Calibri" panose="020F0502020204030204" pitchFamily="34" charset="0"/>
                          <a:cs typeface="Arial" panose="020B0604020202020204" pitchFamily="34" charset="0"/>
                        </a:rPr>
                        <a:t>chương trình là mô tả một thuật toán để máy tính “hiểu” và thực hiện</a:t>
                      </a:r>
                      <a:r>
                        <a:rPr lang="es-ES" sz="1800">
                          <a:effectLst/>
                          <a:latin typeface="Arial" panose="020B0604020202020204" pitchFamily="34" charset="0"/>
                          <a:ea typeface="Calibri" panose="020F0502020204030204" pitchFamily="34" charset="0"/>
                          <a:cs typeface="Arial" panose="020B0604020202020204" pitchFamily="34" charset="0"/>
                        </a:rPr>
                        <a:t> được</a:t>
                      </a:r>
                      <a:r>
                        <a:rPr lang="vi-VN" sz="1800">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r>
                        <a:rPr lang="en-US" i="1"/>
                        <a:t>(không có trong hướng dẫn cột này)</a:t>
                      </a:r>
                      <a:r>
                        <a:rPr lang="vi-VN"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58935966"/>
                  </a:ext>
                </a:extLst>
              </a:tr>
            </a:tbl>
          </a:graphicData>
        </a:graphic>
      </p:graphicFrame>
    </p:spTree>
    <p:extLst>
      <p:ext uri="{BB962C8B-B14F-4D97-AF65-F5344CB8AC3E}">
        <p14:creationId xmlns:p14="http://schemas.microsoft.com/office/powerpoint/2010/main" val="3645553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E065-90A3-4F54-B63F-761114B49017}"/>
              </a:ext>
            </a:extLst>
          </p:cNvPr>
          <p:cNvSpPr>
            <a:spLocks noGrp="1"/>
          </p:cNvSpPr>
          <p:nvPr>
            <p:ph type="title"/>
          </p:nvPr>
        </p:nvSpPr>
        <p:spPr/>
        <p:txBody>
          <a:bodyPr/>
          <a:lstStyle/>
          <a:p>
            <a:r>
              <a:rPr lang="vi-VN" dirty="0"/>
              <a:t>KHUNG PHÂN PHỐI CHƯƠNG TRÌNH</a:t>
            </a:r>
            <a:r>
              <a:rPr lang="en-US" dirty="0"/>
              <a:t> 2006</a:t>
            </a:r>
          </a:p>
        </p:txBody>
      </p:sp>
      <p:sp>
        <p:nvSpPr>
          <p:cNvPr id="3" name="Content Placeholder 2">
            <a:extLst>
              <a:ext uri="{FF2B5EF4-FFF2-40B4-BE49-F238E27FC236}">
                <a16:creationId xmlns:a16="http://schemas.microsoft.com/office/drawing/2014/main" id="{B097C315-F791-4AD1-9B32-F277D1BCCF44}"/>
              </a:ext>
            </a:extLst>
          </p:cNvPr>
          <p:cNvSpPr>
            <a:spLocks noGrp="1"/>
          </p:cNvSpPr>
          <p:nvPr>
            <p:ph idx="1"/>
          </p:nvPr>
        </p:nvSpPr>
        <p:spPr>
          <a:xfrm>
            <a:off x="272143" y="1253331"/>
            <a:ext cx="11669486" cy="5604670"/>
          </a:xfrm>
        </p:spPr>
        <p:txBody>
          <a:bodyPr>
            <a:normAutofit fontScale="92500" lnSpcReduction="10000"/>
          </a:bodyPr>
          <a:lstStyle/>
          <a:p>
            <a:pPr marL="0" indent="0">
              <a:buNone/>
            </a:pPr>
            <a:r>
              <a:rPr lang="en-US" sz="2400" dirty="0">
                <a:highlight>
                  <a:srgbClr val="FFFF00"/>
                </a:highlight>
              </a:rPr>
              <a:t>LỚP 7 </a:t>
            </a:r>
          </a:p>
          <a:p>
            <a:r>
              <a:rPr lang="en-US" sz="2400" dirty="0" err="1"/>
              <a:t>Cả</a:t>
            </a:r>
            <a:r>
              <a:rPr lang="en-US" sz="2400" dirty="0"/>
              <a:t> </a:t>
            </a:r>
            <a:r>
              <a:rPr lang="en-US" sz="2400" dirty="0" err="1"/>
              <a:t>năm</a:t>
            </a:r>
            <a:r>
              <a:rPr lang="en-US" sz="2400" dirty="0"/>
              <a:t> : 70 </a:t>
            </a:r>
            <a:r>
              <a:rPr lang="en-US" sz="2400" dirty="0" err="1"/>
              <a:t>tiết</a:t>
            </a:r>
            <a:endParaRPr lang="en-US" sz="2400" dirty="0"/>
          </a:p>
          <a:p>
            <a:endParaRPr lang="en-US" sz="2400"/>
          </a:p>
          <a:p>
            <a:endParaRPr lang="en-US" sz="240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r>
              <a:rPr lang="en-US" sz="2000" b="0" dirty="0" err="1"/>
              <a:t>Ghi</a:t>
            </a:r>
            <a:r>
              <a:rPr lang="en-US" sz="2000" b="0" dirty="0"/>
              <a:t> </a:t>
            </a:r>
            <a:r>
              <a:rPr lang="en-US" sz="2000" b="0" dirty="0" err="1"/>
              <a:t>chú</a:t>
            </a:r>
            <a:r>
              <a:rPr lang="en-US" sz="2000" b="0" dirty="0"/>
              <a:t>: Con </a:t>
            </a:r>
            <a:r>
              <a:rPr lang="en-US" sz="2000" b="0" dirty="0" err="1"/>
              <a:t>số</a:t>
            </a:r>
            <a:r>
              <a:rPr lang="en-US" sz="2000" b="0" dirty="0"/>
              <a:t>: 42 (18, 22, 2) </a:t>
            </a:r>
            <a:r>
              <a:rPr lang="en-US" sz="2000" b="0" dirty="0" err="1"/>
              <a:t>nghĩa</a:t>
            </a:r>
            <a:r>
              <a:rPr lang="en-US" sz="2000" b="0" dirty="0"/>
              <a:t> </a:t>
            </a:r>
            <a:r>
              <a:rPr lang="en-US" sz="2000" b="0" dirty="0" err="1"/>
              <a:t>là</a:t>
            </a:r>
            <a:r>
              <a:rPr lang="en-US" sz="2000" b="0" dirty="0"/>
              <a:t> </a:t>
            </a:r>
            <a:r>
              <a:rPr lang="en-US" sz="2000" b="0" dirty="0" err="1"/>
              <a:t>tổng</a:t>
            </a:r>
            <a:r>
              <a:rPr lang="en-US" sz="2000" b="0" dirty="0"/>
              <a:t> </a:t>
            </a:r>
            <a:r>
              <a:rPr lang="en-US" sz="2000" b="0" dirty="0" err="1"/>
              <a:t>số</a:t>
            </a:r>
            <a:r>
              <a:rPr lang="en-US" sz="2000" b="0" dirty="0"/>
              <a:t> 42 </a:t>
            </a:r>
            <a:r>
              <a:rPr lang="en-US" sz="2000" b="0" dirty="0" err="1"/>
              <a:t>tiết</a:t>
            </a:r>
            <a:r>
              <a:rPr lang="en-US" sz="2000" b="0" dirty="0"/>
              <a:t>, </a:t>
            </a:r>
            <a:r>
              <a:rPr lang="en-US" sz="2000" b="0" dirty="0" err="1"/>
              <a:t>trong</a:t>
            </a:r>
            <a:r>
              <a:rPr lang="en-US" sz="2000" b="0" dirty="0"/>
              <a:t> </a:t>
            </a:r>
            <a:r>
              <a:rPr lang="en-US" sz="2000" b="0" dirty="0" err="1"/>
              <a:t>đó</a:t>
            </a:r>
            <a:r>
              <a:rPr lang="en-US" sz="2000" b="0" dirty="0"/>
              <a:t> </a:t>
            </a:r>
            <a:r>
              <a:rPr lang="en-US" sz="2000" b="0" dirty="0" err="1"/>
              <a:t>gồm</a:t>
            </a:r>
            <a:r>
              <a:rPr lang="en-US" sz="2000" b="0" dirty="0"/>
              <a:t>: 18 </a:t>
            </a:r>
            <a:r>
              <a:rPr lang="en-US" sz="2000" b="0" dirty="0" err="1"/>
              <a:t>tiết</a:t>
            </a:r>
            <a:r>
              <a:rPr lang="en-US" sz="2000" b="0" dirty="0"/>
              <a:t> </a:t>
            </a:r>
            <a:r>
              <a:rPr lang="en-US" sz="2000" b="0" dirty="0" err="1"/>
              <a:t>lí</a:t>
            </a:r>
            <a:r>
              <a:rPr lang="en-US" sz="2000" b="0" dirty="0"/>
              <a:t> </a:t>
            </a:r>
            <a:r>
              <a:rPr lang="en-US" sz="2000" b="0" dirty="0" err="1"/>
              <a:t>thuyết</a:t>
            </a:r>
            <a:r>
              <a:rPr lang="en-US" sz="2000" b="0" dirty="0"/>
              <a:t>, 22 </a:t>
            </a:r>
            <a:r>
              <a:rPr lang="en-US" sz="2000" b="0" dirty="0" err="1"/>
              <a:t>tiết</a:t>
            </a:r>
            <a:r>
              <a:rPr lang="en-US" sz="2000" b="0" dirty="0"/>
              <a:t> </a:t>
            </a:r>
            <a:r>
              <a:rPr lang="en-US" sz="2000" b="0" dirty="0" err="1"/>
              <a:t>thực</a:t>
            </a:r>
            <a:r>
              <a:rPr lang="en-US" sz="2000" b="0" dirty="0"/>
              <a:t> </a:t>
            </a:r>
            <a:r>
              <a:rPr lang="en-US" sz="2000" b="0" dirty="0" err="1"/>
              <a:t>hành</a:t>
            </a:r>
            <a:r>
              <a:rPr lang="en-US" sz="2000" b="0" dirty="0"/>
              <a:t>, </a:t>
            </a:r>
            <a:br>
              <a:rPr lang="en-US" sz="2000" b="0" dirty="0"/>
            </a:br>
            <a:r>
              <a:rPr lang="en-US" sz="2000" b="0" dirty="0"/>
              <a:t>2 </a:t>
            </a:r>
            <a:r>
              <a:rPr lang="en-US" sz="2000" b="0" dirty="0" err="1"/>
              <a:t>tiết</a:t>
            </a:r>
            <a:r>
              <a:rPr lang="en-US" sz="2000" b="0" dirty="0"/>
              <a:t> </a:t>
            </a:r>
            <a:r>
              <a:rPr lang="en-US" sz="2000" b="0" dirty="0" err="1"/>
              <a:t>bài</a:t>
            </a:r>
            <a:r>
              <a:rPr lang="en-US" sz="2000" b="0" dirty="0"/>
              <a:t> </a:t>
            </a:r>
            <a:r>
              <a:rPr lang="en-US" sz="2000" b="0" dirty="0" err="1"/>
              <a:t>tập</a:t>
            </a:r>
            <a:r>
              <a:rPr lang="en-US" sz="2000" b="0" dirty="0"/>
              <a:t>.</a:t>
            </a:r>
          </a:p>
        </p:txBody>
      </p:sp>
      <p:graphicFrame>
        <p:nvGraphicFramePr>
          <p:cNvPr id="6" name="Table 5">
            <a:extLst>
              <a:ext uri="{FF2B5EF4-FFF2-40B4-BE49-F238E27FC236}">
                <a16:creationId xmlns:a16="http://schemas.microsoft.com/office/drawing/2014/main" id="{F895E2C4-D1A8-4605-BBC4-060157830AB0}"/>
              </a:ext>
            </a:extLst>
          </p:cNvPr>
          <p:cNvGraphicFramePr>
            <a:graphicFrameLocks noGrp="1"/>
          </p:cNvGraphicFramePr>
          <p:nvPr>
            <p:extLst>
              <p:ext uri="{D42A27DB-BD31-4B8C-83A1-F6EECF244321}">
                <p14:modId xmlns:p14="http://schemas.microsoft.com/office/powerpoint/2010/main" val="1715521887"/>
              </p:ext>
            </p:extLst>
          </p:nvPr>
        </p:nvGraphicFramePr>
        <p:xfrm>
          <a:off x="3657600" y="2240280"/>
          <a:ext cx="6400800" cy="3657600"/>
        </p:xfrm>
        <a:graphic>
          <a:graphicData uri="http://schemas.openxmlformats.org/drawingml/2006/table">
            <a:tbl>
              <a:tblPr firstRow="1" firstCol="1" lastRow="1" lastCol="1" bandRow="1" bandCol="1">
                <a:tableStyleId>{21E4AEA4-8DFA-4A89-87EB-49C32662AFE0}</a:tableStyleId>
              </a:tblPr>
              <a:tblGrid>
                <a:gridCol w="3834386">
                  <a:extLst>
                    <a:ext uri="{9D8B030D-6E8A-4147-A177-3AD203B41FA5}">
                      <a16:colId xmlns:a16="http://schemas.microsoft.com/office/drawing/2014/main" val="4240249052"/>
                    </a:ext>
                  </a:extLst>
                </a:gridCol>
                <a:gridCol w="2566414">
                  <a:extLst>
                    <a:ext uri="{9D8B030D-6E8A-4147-A177-3AD203B41FA5}">
                      <a16:colId xmlns:a16="http://schemas.microsoft.com/office/drawing/2014/main" val="1277000691"/>
                    </a:ext>
                  </a:extLst>
                </a:gridCol>
              </a:tblGrid>
              <a:tr h="609600">
                <a:tc>
                  <a:txBody>
                    <a:bodyPr/>
                    <a:lstStyle/>
                    <a:p>
                      <a:pPr marL="0" marR="0" indent="0" algn="ctr">
                        <a:lnSpc>
                          <a:spcPts val="1600"/>
                        </a:lnSpc>
                        <a:spcBef>
                          <a:spcPts val="200"/>
                        </a:spcBef>
                        <a:spcAft>
                          <a:spcPts val="200"/>
                        </a:spcAft>
                      </a:pPr>
                      <a:r>
                        <a:rPr lang="es-ES" sz="2000" b="0">
                          <a:effectLst/>
                          <a:latin typeface="Arial" panose="020B0604020202020204" pitchFamily="34" charset="0"/>
                          <a:cs typeface="Arial" panose="020B0604020202020204" pitchFamily="34" charset="0"/>
                        </a:rPr>
                        <a:t>Nội dung</a:t>
                      </a:r>
                      <a:endParaRPr lang="en-US" sz="2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s-ES" sz="2000" b="0" dirty="0" err="1">
                          <a:effectLst/>
                          <a:latin typeface="Arial" panose="020B0604020202020204" pitchFamily="34" charset="0"/>
                          <a:cs typeface="Arial" panose="020B0604020202020204" pitchFamily="34" charset="0"/>
                        </a:rPr>
                        <a:t>Thời</a:t>
                      </a:r>
                      <a:r>
                        <a:rPr lang="es-ES" sz="2000" b="0" dirty="0">
                          <a:effectLst/>
                          <a:latin typeface="Arial" panose="020B0604020202020204" pitchFamily="34" charset="0"/>
                          <a:cs typeface="Arial" panose="020B0604020202020204" pitchFamily="34" charset="0"/>
                        </a:rPr>
                        <a:t> </a:t>
                      </a:r>
                      <a:r>
                        <a:rPr lang="es-ES" sz="2000" b="0" dirty="0" err="1">
                          <a:effectLst/>
                          <a:latin typeface="Arial" panose="020B0604020202020204" pitchFamily="34" charset="0"/>
                          <a:cs typeface="Arial" panose="020B0604020202020204" pitchFamily="34" charset="0"/>
                        </a:rPr>
                        <a:t>lượng</a:t>
                      </a: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241973302"/>
                  </a:ext>
                </a:extLst>
              </a:tr>
              <a:tr h="609600">
                <a:tc>
                  <a:txBody>
                    <a:bodyPr/>
                    <a:lstStyle/>
                    <a:p>
                      <a:pPr marL="0" marR="0" indent="0" algn="l">
                        <a:lnSpc>
                          <a:spcPts val="1600"/>
                        </a:lnSpc>
                        <a:spcBef>
                          <a:spcPts val="200"/>
                        </a:spcBef>
                        <a:spcAft>
                          <a:spcPts val="200"/>
                        </a:spcAft>
                      </a:pPr>
                      <a:r>
                        <a:rPr lang="pt-BR" sz="2000" b="0" dirty="0">
                          <a:effectLst/>
                          <a:latin typeface="Arial" panose="020B0604020202020204" pitchFamily="34" charset="0"/>
                          <a:cs typeface="Arial" panose="020B0604020202020204" pitchFamily="34" charset="0"/>
                        </a:rPr>
                        <a:t>Phần 1. Bảng tính điện tử</a:t>
                      </a: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n-US" sz="2000" b="0">
                          <a:effectLst/>
                          <a:latin typeface="Arial" panose="020B0604020202020204" pitchFamily="34" charset="0"/>
                          <a:cs typeface="Arial" panose="020B0604020202020204" pitchFamily="34" charset="0"/>
                        </a:rPr>
                        <a:t>42 (18, 22, 2)*</a:t>
                      </a:r>
                      <a:endParaRPr lang="en-US" sz="2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05617850"/>
                  </a:ext>
                </a:extLst>
              </a:tr>
              <a:tr h="609600">
                <a:tc>
                  <a:txBody>
                    <a:bodyPr/>
                    <a:lstStyle/>
                    <a:p>
                      <a:pPr marL="0" marR="0" indent="0" algn="l">
                        <a:lnSpc>
                          <a:spcPts val="1600"/>
                        </a:lnSpc>
                        <a:spcBef>
                          <a:spcPts val="200"/>
                        </a:spcBef>
                        <a:spcAft>
                          <a:spcPts val="200"/>
                        </a:spcAft>
                      </a:pPr>
                      <a:r>
                        <a:rPr lang="pt-BR" sz="2000" b="0" dirty="0">
                          <a:effectLst/>
                          <a:latin typeface="Arial" panose="020B0604020202020204" pitchFamily="34" charset="0"/>
                          <a:cs typeface="Arial" panose="020B0604020202020204" pitchFamily="34" charset="0"/>
                        </a:rPr>
                        <a:t>Phần 2. Phần mềm học tập</a:t>
                      </a: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n-US" sz="2000" b="0">
                          <a:effectLst/>
                          <a:latin typeface="Arial" panose="020B0604020202020204" pitchFamily="34" charset="0"/>
                          <a:cs typeface="Arial" panose="020B0604020202020204" pitchFamily="34" charset="0"/>
                        </a:rPr>
                        <a:t>16 (8, 8, 0)</a:t>
                      </a:r>
                      <a:endParaRPr lang="en-US" sz="2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822049826"/>
                  </a:ext>
                </a:extLst>
              </a:tr>
              <a:tr h="609600">
                <a:tc>
                  <a:txBody>
                    <a:bodyPr/>
                    <a:lstStyle/>
                    <a:p>
                      <a:pPr marL="0" marR="0" indent="0" algn="l">
                        <a:lnSpc>
                          <a:spcPts val="1600"/>
                        </a:lnSpc>
                        <a:spcBef>
                          <a:spcPts val="200"/>
                        </a:spcBef>
                        <a:spcAft>
                          <a:spcPts val="200"/>
                        </a:spcAft>
                      </a:pPr>
                      <a:r>
                        <a:rPr lang="en-US" sz="2000" b="0" dirty="0" err="1">
                          <a:effectLst/>
                          <a:latin typeface="Arial" panose="020B0604020202020204" pitchFamily="34" charset="0"/>
                          <a:cs typeface="Arial" panose="020B0604020202020204" pitchFamily="34" charset="0"/>
                        </a:rPr>
                        <a:t>Ôn</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tập</a:t>
                      </a: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n-US" sz="2000" b="0">
                          <a:effectLst/>
                          <a:latin typeface="Arial" panose="020B0604020202020204" pitchFamily="34" charset="0"/>
                          <a:cs typeface="Arial" panose="020B0604020202020204" pitchFamily="34" charset="0"/>
                        </a:rPr>
                        <a:t>4</a:t>
                      </a:r>
                      <a:endParaRPr lang="en-US" sz="2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3573825"/>
                  </a:ext>
                </a:extLst>
              </a:tr>
              <a:tr h="609600">
                <a:tc>
                  <a:txBody>
                    <a:bodyPr/>
                    <a:lstStyle/>
                    <a:p>
                      <a:pPr marL="0" marR="0" indent="0" algn="l">
                        <a:lnSpc>
                          <a:spcPts val="1600"/>
                        </a:lnSpc>
                        <a:spcBef>
                          <a:spcPts val="200"/>
                        </a:spcBef>
                        <a:spcAft>
                          <a:spcPts val="200"/>
                        </a:spcAft>
                      </a:pPr>
                      <a:r>
                        <a:rPr lang="en-US" sz="2000" b="0" dirty="0" err="1">
                          <a:effectLst/>
                          <a:latin typeface="Arial" panose="020B0604020202020204" pitchFamily="34" charset="0"/>
                          <a:cs typeface="Arial" panose="020B0604020202020204" pitchFamily="34" charset="0"/>
                        </a:rPr>
                        <a:t>Kiểm</a:t>
                      </a:r>
                      <a:r>
                        <a:rPr lang="en-US" sz="2000" b="0" dirty="0">
                          <a:effectLst/>
                          <a:latin typeface="Arial" panose="020B0604020202020204" pitchFamily="34" charset="0"/>
                          <a:cs typeface="Arial" panose="020B0604020202020204" pitchFamily="34" charset="0"/>
                        </a:rPr>
                        <a:t> </a:t>
                      </a:r>
                      <a:r>
                        <a:rPr lang="en-US" sz="2000" b="0" dirty="0" err="1">
                          <a:effectLst/>
                          <a:latin typeface="Arial" panose="020B0604020202020204" pitchFamily="34" charset="0"/>
                          <a:cs typeface="Arial" panose="020B0604020202020204" pitchFamily="34" charset="0"/>
                        </a:rPr>
                        <a:t>tra</a:t>
                      </a: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n-US" sz="2000" b="0">
                          <a:effectLst/>
                          <a:latin typeface="Arial" panose="020B0604020202020204" pitchFamily="34" charset="0"/>
                          <a:cs typeface="Arial" panose="020B0604020202020204" pitchFamily="34" charset="0"/>
                        </a:rPr>
                        <a:t>8</a:t>
                      </a:r>
                      <a:endParaRPr lang="en-US" sz="2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243078770"/>
                  </a:ext>
                </a:extLst>
              </a:tr>
              <a:tr h="609600">
                <a:tc>
                  <a:txBody>
                    <a:bodyPr/>
                    <a:lstStyle/>
                    <a:p>
                      <a:pPr marL="0" marR="0" indent="0" algn="l">
                        <a:lnSpc>
                          <a:spcPts val="1600"/>
                        </a:lnSpc>
                        <a:spcBef>
                          <a:spcPts val="200"/>
                        </a:spcBef>
                        <a:spcAft>
                          <a:spcPts val="200"/>
                        </a:spcAft>
                      </a:pPr>
                      <a:r>
                        <a:rPr lang="en-US" sz="2000" b="0" dirty="0" err="1">
                          <a:effectLst/>
                          <a:latin typeface="Arial" panose="020B0604020202020204" pitchFamily="34" charset="0"/>
                          <a:cs typeface="Arial" panose="020B0604020202020204" pitchFamily="34" charset="0"/>
                        </a:rPr>
                        <a:t>Cộng</a:t>
                      </a: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n-US" sz="2000" b="0" dirty="0">
                          <a:effectLst/>
                          <a:latin typeface="Arial" panose="020B0604020202020204" pitchFamily="34" charset="0"/>
                          <a:cs typeface="Arial" panose="020B0604020202020204" pitchFamily="34" charset="0"/>
                        </a:rPr>
                        <a:t>70</a:t>
                      </a: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389841405"/>
                  </a:ext>
                </a:extLst>
              </a:tr>
            </a:tbl>
          </a:graphicData>
        </a:graphic>
      </p:graphicFrame>
    </p:spTree>
    <p:extLst>
      <p:ext uri="{BB962C8B-B14F-4D97-AF65-F5344CB8AC3E}">
        <p14:creationId xmlns:p14="http://schemas.microsoft.com/office/powerpoint/2010/main" val="4137615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accent4">
                    <a:lumMod val="75000"/>
                  </a:schemeClr>
                </a:solidFill>
              </a:rPr>
              <a:t>PHỤ LỤC II – LỚP 7</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1297147039"/>
              </p:ext>
            </p:extLst>
          </p:nvPr>
        </p:nvGraphicFramePr>
        <p:xfrm>
          <a:off x="55034" y="1015998"/>
          <a:ext cx="12081934" cy="5834112"/>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3800475">
                  <a:extLst>
                    <a:ext uri="{9D8B030D-6E8A-4147-A177-3AD203B41FA5}">
                      <a16:colId xmlns:a16="http://schemas.microsoft.com/office/drawing/2014/main" val="3645802689"/>
                    </a:ext>
                  </a:extLst>
                </a:gridCol>
                <a:gridCol w="3314700">
                  <a:extLst>
                    <a:ext uri="{9D8B030D-6E8A-4147-A177-3AD203B41FA5}">
                      <a16:colId xmlns:a16="http://schemas.microsoft.com/office/drawing/2014/main" val="1015322838"/>
                    </a:ext>
                  </a:extLst>
                </a:gridCol>
                <a:gridCol w="3669243">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8">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Chương I. Chương trình bảng tính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BTH3. Bảng điểm của em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3. Thực hành lập và sử dụng công thức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Học sinh tự tìm hiểu.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58935966"/>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BTH4. Bảng điểm của lớp em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Học sinh tự tìm hiểu.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8453857"/>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BTH5. Trình bày trang tính của em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Học sinh tự tìm hiểu.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49579039"/>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BTH6. Định dạng trang tính</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Học sinh tự tìm hiểu.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76490060"/>
                  </a:ext>
                </a:extLst>
              </a:tr>
              <a:tr h="426926">
                <a:tc vMerge="1">
                  <a:txBody>
                    <a:bodyPr/>
                    <a:lstStyle/>
                    <a:p>
                      <a:endParaRPr lang="en-US"/>
                    </a:p>
                  </a:txBody>
                  <a:tcP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Bài 8. Sắp xếp và lọc dữ liệu.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Mục 3. Lọc các hàng có giá trị lớn nhất (hoặc nhỏ nhất).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Học sinh tự tìm hiểu.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88152830"/>
                  </a:ext>
                </a:extLst>
              </a:tr>
              <a:tr h="426926">
                <a:tc vMerge="1">
                  <a:txBody>
                    <a:bodyPr/>
                    <a:lstStyle/>
                    <a:p>
                      <a:endParaRPr lang="en-US"/>
                    </a:p>
                  </a:txBody>
                  <a:tcP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BTH8: Sắp xếp và lọc dữ liệu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Bài tập 1: Mục c, d.</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Bài tập 2: Mục c.</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Bài tập 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Học sinh tự tìm hiểu.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1464592"/>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Bài 9. Trình bày dữ liệu bằng biểu đồ</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Mục 4b. Thay đổi dạng biểu đồ</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Học sinh tự tìm hiểu.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02852532"/>
                  </a:ext>
                </a:extLst>
              </a:tr>
              <a:tr h="426926">
                <a:tc vMerge="1">
                  <a:txBody>
                    <a:bodyPr/>
                    <a:lstStyle/>
                    <a:p>
                      <a:pPr marL="0" marR="0" algn="just">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defTabSz="914400" rtl="0" eaLnBrk="1" latinLnBrk="0" hangingPunct="1">
                        <a:lnSpc>
                          <a:spcPct val="120000"/>
                        </a:lnSpc>
                        <a:spcBef>
                          <a:spcPts val="0"/>
                        </a:spcBef>
                        <a:spcAft>
                          <a:spcPts val="0"/>
                        </a:spcAft>
                      </a:pPr>
                      <a:r>
                        <a:rPr lang="nb-NO" sz="2000" kern="1200">
                          <a:solidFill>
                            <a:schemeClr val="dk1"/>
                          </a:solidFill>
                          <a:effectLst/>
                          <a:latin typeface="Arial" panose="020B0604020202020204" pitchFamily="34" charset="0"/>
                          <a:ea typeface="Times New Roman" panose="02020603050405020304" pitchFamily="18" charset="0"/>
                          <a:cs typeface="Arial" panose="020B0604020202020204" pitchFamily="34" charset="0"/>
                        </a:rPr>
                        <a:t>BTH9. Tạo biểu đồ để minh hoạ</a:t>
                      </a:r>
                      <a:endParaRPr lang="en-US" sz="2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defTabSz="914400" rtl="0" eaLnBrk="1" latinLnBrk="0" hangingPunct="1">
                        <a:lnSpc>
                          <a:spcPct val="120000"/>
                        </a:lnSpc>
                        <a:spcBef>
                          <a:spcPts val="0"/>
                        </a:spcBef>
                        <a:spcAft>
                          <a:spcPts val="0"/>
                        </a:spcAft>
                      </a:pPr>
                      <a:r>
                        <a:rPr lang="nb-NO" sz="2000" kern="1200">
                          <a:solidFill>
                            <a:schemeClr val="dk1"/>
                          </a:solidFill>
                          <a:effectLst/>
                          <a:latin typeface="Arial" panose="020B0604020202020204" pitchFamily="34" charset="0"/>
                          <a:ea typeface="Times New Roman" panose="02020603050405020304" pitchFamily="18" charset="0"/>
                          <a:cs typeface="Arial" panose="020B0604020202020204" pitchFamily="34" charset="0"/>
                        </a:rPr>
                        <a:t>Bài 2</a:t>
                      </a:r>
                      <a:endParaRPr lang="en-US" sz="2000" kern="120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defTabSz="914400" rtl="0" eaLnBrk="1" latinLnBrk="0" hangingPunct="1">
                        <a:lnSpc>
                          <a:spcPct val="120000"/>
                        </a:lnSpc>
                        <a:spcBef>
                          <a:spcPts val="0"/>
                        </a:spcBef>
                        <a:spcAft>
                          <a:spcPts val="0"/>
                        </a:spcAft>
                      </a:pPr>
                      <a:r>
                        <a:rPr lang="vi-VN" sz="2000" kern="1200">
                          <a:solidFill>
                            <a:schemeClr val="dk1"/>
                          </a:solidFill>
                          <a:effectLst/>
                          <a:latin typeface="Arial" panose="020B0604020202020204" pitchFamily="34" charset="0"/>
                          <a:ea typeface="Times New Roman" panose="02020603050405020304" pitchFamily="18" charset="0"/>
                          <a:cs typeface="Arial" panose="020B0604020202020204" pitchFamily="34" charset="0"/>
                        </a:rPr>
                        <a:t>H</a:t>
                      </a:r>
                      <a:r>
                        <a:rPr lang="nb-NO" sz="2000" kern="1200">
                          <a:solidFill>
                            <a:schemeClr val="dk1"/>
                          </a:solidFill>
                          <a:effectLst/>
                          <a:latin typeface="Arial" panose="020B0604020202020204" pitchFamily="34" charset="0"/>
                          <a:ea typeface="Times New Roman" panose="02020603050405020304" pitchFamily="18" charset="0"/>
                          <a:cs typeface="Arial" panose="020B0604020202020204" pitchFamily="34" charset="0"/>
                        </a:rPr>
                        <a:t>ọc sinh tự thực hành</a:t>
                      </a:r>
                      <a:endParaRPr lang="en-US" sz="2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98729547"/>
                  </a:ext>
                </a:extLst>
              </a:tr>
            </a:tbl>
          </a:graphicData>
        </a:graphic>
      </p:graphicFrame>
    </p:spTree>
    <p:extLst>
      <p:ext uri="{BB962C8B-B14F-4D97-AF65-F5344CB8AC3E}">
        <p14:creationId xmlns:p14="http://schemas.microsoft.com/office/powerpoint/2010/main" val="1667366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accent4">
                    <a:lumMod val="75000"/>
                  </a:schemeClr>
                </a:solidFill>
              </a:rPr>
              <a:t>PHỤ LỤC II – LỚP 7</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3188207011"/>
              </p:ext>
            </p:extLst>
          </p:nvPr>
        </p:nvGraphicFramePr>
        <p:xfrm>
          <a:off x="55034" y="1015998"/>
          <a:ext cx="12087436" cy="4315922"/>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3803904">
                  <a:extLst>
                    <a:ext uri="{9D8B030D-6E8A-4147-A177-3AD203B41FA5}">
                      <a16:colId xmlns:a16="http://schemas.microsoft.com/office/drawing/2014/main" val="3645802689"/>
                    </a:ext>
                  </a:extLst>
                </a:gridCol>
                <a:gridCol w="3319272">
                  <a:extLst>
                    <a:ext uri="{9D8B030D-6E8A-4147-A177-3AD203B41FA5}">
                      <a16:colId xmlns:a16="http://schemas.microsoft.com/office/drawing/2014/main" val="1015322838"/>
                    </a:ext>
                  </a:extLst>
                </a:gridCol>
                <a:gridCol w="3666744">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3">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Chương II. Phần mềm học tập</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10. Luyện gõ phím nhanh bằng Typing Master</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Cả bài</a:t>
                      </a:r>
                    </a:p>
                  </a:txBody>
                  <a:tcPr marL="68580" marR="68580" marT="0" marB="0"/>
                </a:tc>
                <a:tc>
                  <a:txBody>
                    <a:bodyPr/>
                    <a:lstStyle/>
                    <a:p>
                      <a:pPr marL="0" marR="0" algn="just">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Hướng dẫn HS tự thực hành: </a:t>
                      </a:r>
                    </a:p>
                    <a:p>
                      <a:pPr marL="0" marR="0" algn="just">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HS có máy tính xem hướng dẫn trên video để thực hành</a:t>
                      </a:r>
                    </a:p>
                    <a:p>
                      <a:pPr marL="0" marR="0" algn="just">
                        <a:lnSpc>
                          <a:spcPct val="12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 HS không có máy thì sẽ học bù khi quay lại trường</a:t>
                      </a:r>
                      <a:r>
                        <a:rPr lang="vi-VN"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58935966"/>
                  </a:ext>
                </a:extLst>
              </a:tr>
              <a:tr h="426926">
                <a:tc vMerge="1">
                  <a:txBody>
                    <a:bodyPr/>
                    <a:lstStyle/>
                    <a:p>
                      <a:endParaRPr lang="en-US"/>
                    </a:p>
                  </a:txBody>
                  <a:tcP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Bài 11. Học đại số với Geogebra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Cả bài</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Học sinh tự tìm hiểu.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08366146"/>
                  </a:ext>
                </a:extLst>
              </a:tr>
              <a:tr h="426926">
                <a:tc vMerge="1">
                  <a:txBody>
                    <a:bodyPr/>
                    <a:lstStyle/>
                    <a:p>
                      <a:endParaRPr lang="en-US"/>
                    </a:p>
                  </a:txBody>
                  <a:tcP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Bài 12. Vẽ hình phẳng bằng Geogebra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Cả bài</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0697924"/>
                  </a:ext>
                </a:extLst>
              </a:tr>
              <a:tr h="426926">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Chương I-II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en-US" sz="200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Tất cả các bài</a:t>
                      </a:r>
                    </a:p>
                  </a:txBody>
                  <a:tcPr marL="68580" marR="68580" marT="0" marB="0"/>
                </a:tc>
                <a:tc>
                  <a:txBody>
                    <a:bodyPr/>
                    <a:lstStyle/>
                    <a:p>
                      <a:pPr marL="0" marR="0" algn="just">
                        <a:lnSpc>
                          <a:spcPct val="120000"/>
                        </a:lnSpc>
                        <a:spcBef>
                          <a:spcPts val="0"/>
                        </a:spcBef>
                        <a:spcAft>
                          <a:spcPts val="0"/>
                        </a:spcAft>
                      </a:pPr>
                      <a:r>
                        <a:rPr lang="vi-VN" sz="200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Mục Tìm hiểu mở rộng</a:t>
                      </a:r>
                      <a:endParaRPr lang="en-US" sz="200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0725899"/>
                  </a:ext>
                </a:extLst>
              </a:tr>
            </a:tbl>
          </a:graphicData>
        </a:graphic>
      </p:graphicFrame>
    </p:spTree>
    <p:extLst>
      <p:ext uri="{BB962C8B-B14F-4D97-AF65-F5344CB8AC3E}">
        <p14:creationId xmlns:p14="http://schemas.microsoft.com/office/powerpoint/2010/main" val="2794861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E065-90A3-4F54-B63F-761114B49017}"/>
              </a:ext>
            </a:extLst>
          </p:cNvPr>
          <p:cNvSpPr>
            <a:spLocks noGrp="1"/>
          </p:cNvSpPr>
          <p:nvPr>
            <p:ph type="title"/>
          </p:nvPr>
        </p:nvSpPr>
        <p:spPr/>
        <p:txBody>
          <a:bodyPr/>
          <a:lstStyle/>
          <a:p>
            <a:r>
              <a:rPr lang="vi-VN" dirty="0"/>
              <a:t>KHUNG PHÂN PHỐI CHƯƠNG TRÌNH</a:t>
            </a:r>
            <a:r>
              <a:rPr lang="en-US" dirty="0"/>
              <a:t> 2006</a:t>
            </a:r>
          </a:p>
        </p:txBody>
      </p:sp>
      <p:sp>
        <p:nvSpPr>
          <p:cNvPr id="3" name="Content Placeholder 2">
            <a:extLst>
              <a:ext uri="{FF2B5EF4-FFF2-40B4-BE49-F238E27FC236}">
                <a16:creationId xmlns:a16="http://schemas.microsoft.com/office/drawing/2014/main" id="{B097C315-F791-4AD1-9B32-F277D1BCCF44}"/>
              </a:ext>
            </a:extLst>
          </p:cNvPr>
          <p:cNvSpPr>
            <a:spLocks noGrp="1"/>
          </p:cNvSpPr>
          <p:nvPr>
            <p:ph idx="1"/>
          </p:nvPr>
        </p:nvSpPr>
        <p:spPr>
          <a:xfrm>
            <a:off x="272143" y="1253330"/>
            <a:ext cx="11669486" cy="5604670"/>
          </a:xfrm>
        </p:spPr>
        <p:txBody>
          <a:bodyPr>
            <a:normAutofit lnSpcReduction="10000"/>
          </a:bodyPr>
          <a:lstStyle/>
          <a:p>
            <a:pPr marL="0" indent="0">
              <a:buNone/>
            </a:pPr>
            <a:r>
              <a:rPr lang="en-US" sz="2400" dirty="0">
                <a:highlight>
                  <a:srgbClr val="FFFF00"/>
                </a:highlight>
              </a:rPr>
              <a:t>LỚP 8 </a:t>
            </a:r>
          </a:p>
          <a:p>
            <a:r>
              <a:rPr lang="en-US" sz="2400" dirty="0" err="1"/>
              <a:t>Cả</a:t>
            </a:r>
            <a:r>
              <a:rPr lang="en-US" sz="2400" dirty="0"/>
              <a:t> </a:t>
            </a:r>
            <a:r>
              <a:rPr lang="en-US" sz="2400" dirty="0" err="1"/>
              <a:t>năm</a:t>
            </a:r>
            <a:r>
              <a:rPr lang="en-US" sz="2400" dirty="0"/>
              <a:t> : 70 </a:t>
            </a:r>
            <a:r>
              <a:rPr lang="en-US" sz="2400" dirty="0" err="1"/>
              <a:t>tiết</a:t>
            </a:r>
            <a:endParaRPr lang="en-US" sz="2400" dirty="0"/>
          </a:p>
          <a:p>
            <a:endParaRPr lang="en-US" sz="2400"/>
          </a:p>
          <a:p>
            <a:endParaRPr lang="en-US" sz="2400"/>
          </a:p>
          <a:p>
            <a:endParaRPr lang="en-US" sz="2400" dirty="0"/>
          </a:p>
          <a:p>
            <a:pPr marL="0" indent="0">
              <a:buNone/>
            </a:pPr>
            <a:endParaRPr lang="en-US" sz="2000" b="0" dirty="0"/>
          </a:p>
          <a:p>
            <a:pPr marL="0" indent="0">
              <a:buNone/>
            </a:pPr>
            <a:endParaRPr lang="en-US" sz="2000" b="0" dirty="0"/>
          </a:p>
          <a:p>
            <a:pPr marL="0" indent="0">
              <a:buNone/>
            </a:pPr>
            <a:endParaRPr lang="en-US" sz="2000" b="0" dirty="0"/>
          </a:p>
          <a:p>
            <a:pPr marL="0" indent="0">
              <a:buNone/>
            </a:pPr>
            <a:endParaRPr lang="en-US" sz="2000" b="0" dirty="0"/>
          </a:p>
          <a:p>
            <a:pPr marL="0" indent="0">
              <a:buNone/>
            </a:pPr>
            <a:endParaRPr lang="en-US" sz="2000" b="0" dirty="0"/>
          </a:p>
          <a:p>
            <a:pPr marL="0" indent="0">
              <a:buNone/>
            </a:pPr>
            <a:endParaRPr lang="en-US" sz="2000" b="0" dirty="0"/>
          </a:p>
          <a:p>
            <a:pPr marL="0" indent="0">
              <a:buNone/>
            </a:pPr>
            <a:r>
              <a:rPr lang="en-US" sz="2000" b="0" dirty="0" err="1"/>
              <a:t>Ghi</a:t>
            </a:r>
            <a:r>
              <a:rPr lang="en-US" sz="2000" b="0" dirty="0"/>
              <a:t> </a:t>
            </a:r>
            <a:r>
              <a:rPr lang="en-US" sz="2000" b="0" dirty="0" err="1"/>
              <a:t>chú</a:t>
            </a:r>
            <a:r>
              <a:rPr lang="en-US" sz="2000" b="0" dirty="0"/>
              <a:t>: Con </a:t>
            </a:r>
            <a:r>
              <a:rPr lang="en-US" sz="2000" b="0" dirty="0" err="1"/>
              <a:t>số</a:t>
            </a:r>
            <a:r>
              <a:rPr lang="en-US" sz="2000" b="0" dirty="0"/>
              <a:t>: 42 (20, 14, 8) </a:t>
            </a:r>
            <a:r>
              <a:rPr lang="en-US" sz="2000" b="0" dirty="0" err="1"/>
              <a:t>nghĩa</a:t>
            </a:r>
            <a:r>
              <a:rPr lang="en-US" sz="2000" b="0" dirty="0"/>
              <a:t> </a:t>
            </a:r>
            <a:r>
              <a:rPr lang="en-US" sz="2000" b="0" dirty="0" err="1"/>
              <a:t>là</a:t>
            </a:r>
            <a:r>
              <a:rPr lang="en-US" sz="2000" b="0" dirty="0"/>
              <a:t> </a:t>
            </a:r>
            <a:r>
              <a:rPr lang="en-US" sz="2000" b="0" dirty="0" err="1"/>
              <a:t>tổng</a:t>
            </a:r>
            <a:r>
              <a:rPr lang="en-US" sz="2000" b="0" dirty="0"/>
              <a:t> </a:t>
            </a:r>
            <a:r>
              <a:rPr lang="en-US" sz="2000" b="0" dirty="0" err="1"/>
              <a:t>số</a:t>
            </a:r>
            <a:r>
              <a:rPr lang="en-US" sz="2000" b="0" dirty="0"/>
              <a:t> 42 </a:t>
            </a:r>
            <a:r>
              <a:rPr lang="en-US" sz="2000" b="0" dirty="0" err="1"/>
              <a:t>tiết</a:t>
            </a:r>
            <a:r>
              <a:rPr lang="en-US" sz="2000" b="0" dirty="0"/>
              <a:t>, </a:t>
            </a:r>
            <a:r>
              <a:rPr lang="en-US" sz="2000" b="0" dirty="0" err="1"/>
              <a:t>trong</a:t>
            </a:r>
            <a:r>
              <a:rPr lang="en-US" sz="2000" b="0" dirty="0"/>
              <a:t> </a:t>
            </a:r>
            <a:r>
              <a:rPr lang="en-US" sz="2000" b="0" dirty="0" err="1"/>
              <a:t>đó</a:t>
            </a:r>
            <a:r>
              <a:rPr lang="en-US" sz="2000" b="0" dirty="0"/>
              <a:t> </a:t>
            </a:r>
            <a:r>
              <a:rPr lang="en-US" sz="2000" b="0" dirty="0" err="1"/>
              <a:t>gồm</a:t>
            </a:r>
            <a:r>
              <a:rPr lang="en-US" sz="2000" b="0" dirty="0"/>
              <a:t>: 20 </a:t>
            </a:r>
            <a:r>
              <a:rPr lang="en-US" sz="2000" b="0" dirty="0" err="1"/>
              <a:t>tiết</a:t>
            </a:r>
            <a:r>
              <a:rPr lang="en-US" sz="2000" b="0" dirty="0"/>
              <a:t> </a:t>
            </a:r>
            <a:r>
              <a:rPr lang="en-US" sz="2000" b="0" dirty="0" err="1"/>
              <a:t>lí</a:t>
            </a:r>
            <a:r>
              <a:rPr lang="en-US" sz="2000" b="0" dirty="0"/>
              <a:t> </a:t>
            </a:r>
            <a:r>
              <a:rPr lang="en-US" sz="2000" b="0" dirty="0" err="1"/>
              <a:t>thuyết</a:t>
            </a:r>
            <a:r>
              <a:rPr lang="en-US" sz="2000" b="0" dirty="0"/>
              <a:t>, 14 </a:t>
            </a:r>
            <a:r>
              <a:rPr lang="en-US" sz="2000" b="0" dirty="0" err="1"/>
              <a:t>tiết</a:t>
            </a:r>
            <a:r>
              <a:rPr lang="en-US" sz="2000" b="0" dirty="0"/>
              <a:t> </a:t>
            </a:r>
            <a:r>
              <a:rPr lang="en-US" sz="2000" b="0" dirty="0" err="1"/>
              <a:t>thực</a:t>
            </a:r>
            <a:r>
              <a:rPr lang="en-US" sz="2000" b="0" dirty="0"/>
              <a:t> </a:t>
            </a:r>
            <a:r>
              <a:rPr lang="en-US" sz="2000" b="0" dirty="0" err="1"/>
              <a:t>hành</a:t>
            </a:r>
            <a:r>
              <a:rPr lang="en-US" sz="2000" b="0" dirty="0"/>
              <a:t>, 8 </a:t>
            </a:r>
            <a:r>
              <a:rPr lang="en-US" sz="2000" b="0" dirty="0" err="1"/>
              <a:t>tiết</a:t>
            </a:r>
            <a:r>
              <a:rPr lang="en-US" sz="2000" b="0" dirty="0"/>
              <a:t> </a:t>
            </a:r>
            <a:r>
              <a:rPr lang="en-US" sz="2000" b="0" dirty="0" err="1"/>
              <a:t>bài</a:t>
            </a:r>
            <a:r>
              <a:rPr lang="en-US" sz="2000" b="0" dirty="0"/>
              <a:t> </a:t>
            </a:r>
            <a:r>
              <a:rPr lang="en-US" sz="2000" b="0" dirty="0" err="1"/>
              <a:t>tập</a:t>
            </a:r>
            <a:r>
              <a:rPr lang="en-US" sz="2000" b="0" dirty="0"/>
              <a:t>.</a:t>
            </a:r>
          </a:p>
        </p:txBody>
      </p:sp>
      <p:graphicFrame>
        <p:nvGraphicFramePr>
          <p:cNvPr id="6" name="Table 5">
            <a:extLst>
              <a:ext uri="{FF2B5EF4-FFF2-40B4-BE49-F238E27FC236}">
                <a16:creationId xmlns:a16="http://schemas.microsoft.com/office/drawing/2014/main" id="{F895E2C4-D1A8-4605-BBC4-060157830AB0}"/>
              </a:ext>
            </a:extLst>
          </p:cNvPr>
          <p:cNvGraphicFramePr>
            <a:graphicFrameLocks noGrp="1"/>
          </p:cNvGraphicFramePr>
          <p:nvPr>
            <p:extLst>
              <p:ext uri="{D42A27DB-BD31-4B8C-83A1-F6EECF244321}">
                <p14:modId xmlns:p14="http://schemas.microsoft.com/office/powerpoint/2010/main" val="773853395"/>
              </p:ext>
            </p:extLst>
          </p:nvPr>
        </p:nvGraphicFramePr>
        <p:xfrm>
          <a:off x="3657600" y="2240280"/>
          <a:ext cx="6400800" cy="3657600"/>
        </p:xfrm>
        <a:graphic>
          <a:graphicData uri="http://schemas.openxmlformats.org/drawingml/2006/table">
            <a:tbl>
              <a:tblPr firstRow="1" firstCol="1" lastRow="1" lastCol="1" bandRow="1" bandCol="1">
                <a:tableStyleId>{00A15C55-8517-42AA-B614-E9B94910E393}</a:tableStyleId>
              </a:tblPr>
              <a:tblGrid>
                <a:gridCol w="3834386">
                  <a:extLst>
                    <a:ext uri="{9D8B030D-6E8A-4147-A177-3AD203B41FA5}">
                      <a16:colId xmlns:a16="http://schemas.microsoft.com/office/drawing/2014/main" val="4240249052"/>
                    </a:ext>
                  </a:extLst>
                </a:gridCol>
                <a:gridCol w="2566414">
                  <a:extLst>
                    <a:ext uri="{9D8B030D-6E8A-4147-A177-3AD203B41FA5}">
                      <a16:colId xmlns:a16="http://schemas.microsoft.com/office/drawing/2014/main" val="1277000691"/>
                    </a:ext>
                  </a:extLst>
                </a:gridCol>
              </a:tblGrid>
              <a:tr h="609600">
                <a:tc>
                  <a:txBody>
                    <a:bodyPr/>
                    <a:lstStyle/>
                    <a:p>
                      <a:pPr marL="0" marR="0" indent="0" algn="ctr">
                        <a:lnSpc>
                          <a:spcPts val="1600"/>
                        </a:lnSpc>
                        <a:spcBef>
                          <a:spcPts val="200"/>
                        </a:spcBef>
                        <a:spcAft>
                          <a:spcPts val="200"/>
                        </a:spcAft>
                      </a:pPr>
                      <a:r>
                        <a:rPr lang="es-ES" sz="2000" b="0" dirty="0" err="1">
                          <a:solidFill>
                            <a:schemeClr val="bg1"/>
                          </a:solidFill>
                          <a:effectLst/>
                          <a:latin typeface="Arial" panose="020B0604020202020204" pitchFamily="34" charset="0"/>
                          <a:cs typeface="Arial" panose="020B0604020202020204" pitchFamily="34" charset="0"/>
                        </a:rPr>
                        <a:t>Nội</a:t>
                      </a:r>
                      <a:r>
                        <a:rPr lang="es-ES" sz="2000" b="0" dirty="0">
                          <a:solidFill>
                            <a:schemeClr val="bg1"/>
                          </a:solidFill>
                          <a:effectLst/>
                          <a:latin typeface="Arial" panose="020B0604020202020204" pitchFamily="34" charset="0"/>
                          <a:cs typeface="Arial" panose="020B0604020202020204" pitchFamily="34" charset="0"/>
                        </a:rPr>
                        <a:t> </a:t>
                      </a:r>
                      <a:r>
                        <a:rPr lang="es-ES" sz="2000" b="0" dirty="0" err="1">
                          <a:solidFill>
                            <a:schemeClr val="bg1"/>
                          </a:solidFill>
                          <a:effectLst/>
                          <a:latin typeface="Arial" panose="020B0604020202020204" pitchFamily="34" charset="0"/>
                          <a:cs typeface="Arial" panose="020B0604020202020204" pitchFamily="34" charset="0"/>
                        </a:rPr>
                        <a:t>dung</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s-ES" sz="2000" b="0">
                          <a:solidFill>
                            <a:schemeClr val="bg1"/>
                          </a:solidFill>
                          <a:effectLst/>
                          <a:latin typeface="Arial" panose="020B0604020202020204" pitchFamily="34" charset="0"/>
                          <a:cs typeface="Arial" panose="020B0604020202020204" pitchFamily="34" charset="0"/>
                        </a:rPr>
                        <a:t>Thời lượng</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241973302"/>
                  </a:ext>
                </a:extLst>
              </a:tr>
              <a:tr h="609600">
                <a:tc>
                  <a:txBody>
                    <a:bodyPr/>
                    <a:lstStyle/>
                    <a:p>
                      <a:pPr marL="0" marR="0" indent="0" algn="l">
                        <a:lnSpc>
                          <a:spcPts val="1600"/>
                        </a:lnSpc>
                        <a:spcBef>
                          <a:spcPts val="200"/>
                        </a:spcBef>
                        <a:spcAft>
                          <a:spcPts val="200"/>
                        </a:spcAft>
                      </a:pPr>
                      <a:r>
                        <a:rPr lang="pt-BR" sz="2000" b="0" dirty="0">
                          <a:solidFill>
                            <a:schemeClr val="bg1"/>
                          </a:solidFill>
                          <a:effectLst/>
                          <a:latin typeface="Arial" panose="020B0604020202020204" pitchFamily="34" charset="0"/>
                          <a:cs typeface="Arial" panose="020B0604020202020204" pitchFamily="34" charset="0"/>
                        </a:rPr>
                        <a:t>Phần 1. Lập trình đơn giản</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n-US" sz="2000" b="0">
                          <a:solidFill>
                            <a:schemeClr val="bg1"/>
                          </a:solidFill>
                          <a:effectLst/>
                          <a:latin typeface="Arial" panose="020B0604020202020204" pitchFamily="34" charset="0"/>
                          <a:cs typeface="Arial" panose="020B0604020202020204" pitchFamily="34" charset="0"/>
                        </a:rPr>
                        <a:t>42 (20, 14, 8)*</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05617850"/>
                  </a:ext>
                </a:extLst>
              </a:tr>
              <a:tr h="609600">
                <a:tc>
                  <a:txBody>
                    <a:bodyPr/>
                    <a:lstStyle/>
                    <a:p>
                      <a:pPr marL="0" marR="0" indent="0" algn="l">
                        <a:lnSpc>
                          <a:spcPts val="1600"/>
                        </a:lnSpc>
                        <a:spcBef>
                          <a:spcPts val="200"/>
                        </a:spcBef>
                        <a:spcAft>
                          <a:spcPts val="200"/>
                        </a:spcAft>
                      </a:pPr>
                      <a:r>
                        <a:rPr lang="pt-BR" sz="2000" b="0" dirty="0">
                          <a:solidFill>
                            <a:schemeClr val="bg1"/>
                          </a:solidFill>
                          <a:effectLst/>
                          <a:latin typeface="Arial" panose="020B0604020202020204" pitchFamily="34" charset="0"/>
                          <a:cs typeface="Arial" panose="020B0604020202020204" pitchFamily="34" charset="0"/>
                        </a:rPr>
                        <a:t>Phần 2. Phần mềm học tập</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n-US" sz="2000" b="0">
                          <a:solidFill>
                            <a:schemeClr val="bg1"/>
                          </a:solidFill>
                          <a:effectLst/>
                          <a:latin typeface="Arial" panose="020B0604020202020204" pitchFamily="34" charset="0"/>
                          <a:cs typeface="Arial" panose="020B0604020202020204" pitchFamily="34" charset="0"/>
                        </a:rPr>
                        <a:t>18 (9, 9, 0)</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822049826"/>
                  </a:ext>
                </a:extLst>
              </a:tr>
              <a:tr h="609600">
                <a:tc>
                  <a:txBody>
                    <a:bodyPr/>
                    <a:lstStyle/>
                    <a:p>
                      <a:pPr marL="0" marR="0" indent="0" algn="l">
                        <a:lnSpc>
                          <a:spcPts val="1600"/>
                        </a:lnSpc>
                        <a:spcBef>
                          <a:spcPts val="200"/>
                        </a:spcBef>
                        <a:spcAft>
                          <a:spcPts val="200"/>
                        </a:spcAft>
                      </a:pPr>
                      <a:r>
                        <a:rPr lang="en-US" sz="2000" b="0" dirty="0" err="1">
                          <a:solidFill>
                            <a:schemeClr val="bg1"/>
                          </a:solidFill>
                          <a:effectLst/>
                          <a:latin typeface="Arial" panose="020B0604020202020204" pitchFamily="34" charset="0"/>
                          <a:cs typeface="Arial" panose="020B0604020202020204" pitchFamily="34" charset="0"/>
                        </a:rPr>
                        <a:t>Ôn</a:t>
                      </a:r>
                      <a:r>
                        <a:rPr lang="en-US" sz="2000" b="0" dirty="0">
                          <a:solidFill>
                            <a:schemeClr val="bg1"/>
                          </a:solidFill>
                          <a:effectLst/>
                          <a:latin typeface="Arial" panose="020B0604020202020204" pitchFamily="34" charset="0"/>
                          <a:cs typeface="Arial" panose="020B0604020202020204" pitchFamily="34" charset="0"/>
                        </a:rPr>
                        <a:t> </a:t>
                      </a:r>
                      <a:r>
                        <a:rPr lang="en-US" sz="2000" b="0" dirty="0" err="1">
                          <a:solidFill>
                            <a:schemeClr val="bg1"/>
                          </a:solidFill>
                          <a:effectLst/>
                          <a:latin typeface="Arial" panose="020B0604020202020204" pitchFamily="34" charset="0"/>
                          <a:cs typeface="Arial" panose="020B0604020202020204" pitchFamily="34" charset="0"/>
                        </a:rPr>
                        <a:t>tập</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n-US" sz="2000" b="0">
                          <a:solidFill>
                            <a:schemeClr val="bg1"/>
                          </a:solidFill>
                          <a:effectLst/>
                          <a:latin typeface="Arial" panose="020B0604020202020204" pitchFamily="34" charset="0"/>
                          <a:cs typeface="Arial" panose="020B0604020202020204" pitchFamily="34" charset="0"/>
                        </a:rPr>
                        <a:t>4</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3573825"/>
                  </a:ext>
                </a:extLst>
              </a:tr>
              <a:tr h="609600">
                <a:tc>
                  <a:txBody>
                    <a:bodyPr/>
                    <a:lstStyle/>
                    <a:p>
                      <a:pPr marL="0" marR="0" indent="0" algn="l">
                        <a:lnSpc>
                          <a:spcPts val="1600"/>
                        </a:lnSpc>
                        <a:spcBef>
                          <a:spcPts val="200"/>
                        </a:spcBef>
                        <a:spcAft>
                          <a:spcPts val="200"/>
                        </a:spcAft>
                      </a:pPr>
                      <a:r>
                        <a:rPr lang="en-US" sz="2000" b="0" dirty="0" err="1">
                          <a:solidFill>
                            <a:schemeClr val="bg1"/>
                          </a:solidFill>
                          <a:effectLst/>
                          <a:latin typeface="Arial" panose="020B0604020202020204" pitchFamily="34" charset="0"/>
                          <a:cs typeface="Arial" panose="020B0604020202020204" pitchFamily="34" charset="0"/>
                        </a:rPr>
                        <a:t>Kiểm</a:t>
                      </a:r>
                      <a:r>
                        <a:rPr lang="en-US" sz="2000" b="0" dirty="0">
                          <a:solidFill>
                            <a:schemeClr val="bg1"/>
                          </a:solidFill>
                          <a:effectLst/>
                          <a:latin typeface="Arial" panose="020B0604020202020204" pitchFamily="34" charset="0"/>
                          <a:cs typeface="Arial" panose="020B0604020202020204" pitchFamily="34" charset="0"/>
                        </a:rPr>
                        <a:t> </a:t>
                      </a:r>
                      <a:r>
                        <a:rPr lang="en-US" sz="2000" b="0" dirty="0" err="1">
                          <a:solidFill>
                            <a:schemeClr val="bg1"/>
                          </a:solidFill>
                          <a:effectLst/>
                          <a:latin typeface="Arial" panose="020B0604020202020204" pitchFamily="34" charset="0"/>
                          <a:cs typeface="Arial" panose="020B0604020202020204" pitchFamily="34" charset="0"/>
                        </a:rPr>
                        <a:t>tra</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n-US" sz="2000" b="0">
                          <a:solidFill>
                            <a:schemeClr val="bg1"/>
                          </a:solidFill>
                          <a:effectLst/>
                          <a:latin typeface="Arial" panose="020B0604020202020204" pitchFamily="34" charset="0"/>
                          <a:cs typeface="Arial" panose="020B0604020202020204" pitchFamily="34" charset="0"/>
                        </a:rPr>
                        <a:t>6</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243078770"/>
                  </a:ext>
                </a:extLst>
              </a:tr>
              <a:tr h="609600">
                <a:tc>
                  <a:txBody>
                    <a:bodyPr/>
                    <a:lstStyle/>
                    <a:p>
                      <a:pPr marL="0" marR="0" indent="0" algn="l">
                        <a:lnSpc>
                          <a:spcPts val="1600"/>
                        </a:lnSpc>
                        <a:spcBef>
                          <a:spcPts val="200"/>
                        </a:spcBef>
                        <a:spcAft>
                          <a:spcPts val="200"/>
                        </a:spcAft>
                      </a:pPr>
                      <a:r>
                        <a:rPr lang="en-US" sz="2000" b="0" dirty="0" err="1">
                          <a:solidFill>
                            <a:schemeClr val="bg1"/>
                          </a:solidFill>
                          <a:effectLst/>
                          <a:latin typeface="Arial" panose="020B0604020202020204" pitchFamily="34" charset="0"/>
                          <a:cs typeface="Arial" panose="020B0604020202020204" pitchFamily="34" charset="0"/>
                        </a:rPr>
                        <a:t>Cộng</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n-US" sz="2000" b="0" dirty="0">
                          <a:solidFill>
                            <a:schemeClr val="bg1"/>
                          </a:solidFill>
                          <a:effectLst/>
                          <a:latin typeface="Arial" panose="020B0604020202020204" pitchFamily="34" charset="0"/>
                          <a:cs typeface="Arial" panose="020B0604020202020204" pitchFamily="34" charset="0"/>
                        </a:rPr>
                        <a:t>70</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389841405"/>
                  </a:ext>
                </a:extLst>
              </a:tr>
            </a:tbl>
          </a:graphicData>
        </a:graphic>
      </p:graphicFrame>
    </p:spTree>
    <p:extLst>
      <p:ext uri="{BB962C8B-B14F-4D97-AF65-F5344CB8AC3E}">
        <p14:creationId xmlns:p14="http://schemas.microsoft.com/office/powerpoint/2010/main" val="1012548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accent4">
                    <a:lumMod val="75000"/>
                  </a:schemeClr>
                </a:solidFill>
              </a:rPr>
              <a:t>PHỤ LỤC II – LỚP 8</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2333437161"/>
              </p:ext>
            </p:extLst>
          </p:nvPr>
        </p:nvGraphicFramePr>
        <p:xfrm>
          <a:off x="55034" y="1015998"/>
          <a:ext cx="12087436" cy="5583432"/>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3803904">
                  <a:extLst>
                    <a:ext uri="{9D8B030D-6E8A-4147-A177-3AD203B41FA5}">
                      <a16:colId xmlns:a16="http://schemas.microsoft.com/office/drawing/2014/main" val="3645802689"/>
                    </a:ext>
                  </a:extLst>
                </a:gridCol>
                <a:gridCol w="3319272">
                  <a:extLst>
                    <a:ext uri="{9D8B030D-6E8A-4147-A177-3AD203B41FA5}">
                      <a16:colId xmlns:a16="http://schemas.microsoft.com/office/drawing/2014/main" val="1015322838"/>
                    </a:ext>
                  </a:extLst>
                </a:gridCol>
                <a:gridCol w="3666744">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7">
                  <a:txBody>
                    <a:bodyPr/>
                    <a:lstStyle/>
                    <a:p>
                      <a:pPr marL="0" marR="0" algn="ctr">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Chương 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BTH3. Khai báo và sử dụng biến</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Chỉ yêu cầu HS nhập hai biến x, y, không cần hoán đổi.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58935966"/>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BTH4. Sử dụng câu lệnh điều kiện</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088719"/>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BTH5. Sử dụng lệnh lặp for ... do</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462075"/>
                  </a:ext>
                </a:extLst>
              </a:tr>
              <a:tr h="426926">
                <a:tc vMerge="1">
                  <a:txBody>
                    <a:bodyPr/>
                    <a:lstStyle/>
                    <a:p>
                      <a:endParaRPr lang="en-US"/>
                    </a:p>
                  </a:txBody>
                  <a:tcPr/>
                </a:tc>
                <a:tc>
                  <a:txBody>
                    <a:bodyPr/>
                    <a:lstStyle/>
                    <a:p>
                      <a:pPr marL="0" marR="0" algn="just">
                        <a:lnSpc>
                          <a:spcPct val="12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BTH5: Sử dụng câu lệnh lặp for … do…</a:t>
                      </a:r>
                    </a:p>
                  </a:txBody>
                  <a:tcPr marL="68580" marR="68580" marT="0" marB="0"/>
                </a:tc>
                <a:tc>
                  <a:txBody>
                    <a:bodyPr/>
                    <a:lstStyle/>
                    <a:p>
                      <a:pPr marL="0" marR="0" algn="just">
                        <a:lnSpc>
                          <a:spcPct val="12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Bài tập 3.</a:t>
                      </a: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3180114"/>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8: Lặp với số lần chưa biết trước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Mục 3. Lặp vô hạn lần – lỗi lập trình cần tránh</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10455380"/>
                  </a:ext>
                </a:extLst>
              </a:tr>
              <a:tr h="426926">
                <a:tc vMerge="1">
                  <a:txBody>
                    <a:bodyPr/>
                    <a:lstStyle/>
                    <a:p>
                      <a:endParaRPr lang="en-US"/>
                    </a:p>
                  </a:txBody>
                  <a:tcPr/>
                </a:tc>
                <a:tc>
                  <a:txBody>
                    <a:bodyPr/>
                    <a:lstStyle/>
                    <a:p>
                      <a:pPr marL="0" marR="0" algn="just">
                        <a:lnSpc>
                          <a:spcPct val="12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BTH6: Sử dụng lệnh lặp while… do…</a:t>
                      </a: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tập 1: viết chương trình tính trung bình cộng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Học</a:t>
                      </a:r>
                      <a:r>
                        <a:rPr lang="vi-VN" sz="2000">
                          <a:effectLst/>
                          <a:latin typeface="Arial" panose="020B0604020202020204" pitchFamily="34" charset="0"/>
                          <a:ea typeface="Times New Roman" panose="02020603050405020304" pitchFamily="18" charset="0"/>
                          <a:cs typeface="Arial" panose="020B0604020202020204" pitchFamily="34" charset="0"/>
                        </a:rPr>
                        <a:t> sinh tự thực hiện</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24293482"/>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BTH7: Xử lí dãy số trong chương trình</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Bài tập 2.</a:t>
                      </a: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8036592"/>
                  </a:ext>
                </a:extLst>
              </a:tr>
            </a:tbl>
          </a:graphicData>
        </a:graphic>
      </p:graphicFrame>
    </p:spTree>
    <p:extLst>
      <p:ext uri="{BB962C8B-B14F-4D97-AF65-F5344CB8AC3E}">
        <p14:creationId xmlns:p14="http://schemas.microsoft.com/office/powerpoint/2010/main" val="1249139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accent4">
                    <a:lumMod val="75000"/>
                  </a:schemeClr>
                </a:solidFill>
              </a:rPr>
              <a:t>PHỤ LỤC II – LỚP 8</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3271135873"/>
              </p:ext>
            </p:extLst>
          </p:nvPr>
        </p:nvGraphicFramePr>
        <p:xfrm>
          <a:off x="55034" y="1015998"/>
          <a:ext cx="12087436" cy="2791716"/>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3803904">
                  <a:extLst>
                    <a:ext uri="{9D8B030D-6E8A-4147-A177-3AD203B41FA5}">
                      <a16:colId xmlns:a16="http://schemas.microsoft.com/office/drawing/2014/main" val="3645802689"/>
                    </a:ext>
                  </a:extLst>
                </a:gridCol>
                <a:gridCol w="3319272">
                  <a:extLst>
                    <a:ext uri="{9D8B030D-6E8A-4147-A177-3AD203B41FA5}">
                      <a16:colId xmlns:a16="http://schemas.microsoft.com/office/drawing/2014/main" val="1015322838"/>
                    </a:ext>
                  </a:extLst>
                </a:gridCol>
                <a:gridCol w="3666744">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2">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Chương II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11. Giải toán và vẽ hình phẳng với Geogebra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Cả bài</a:t>
                      </a: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58935966"/>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12. Vẽ hình không gian với Geogebra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Cả bài</a:t>
                      </a: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30311951"/>
                  </a:ext>
                </a:extLst>
              </a:tr>
              <a:tr h="426926">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Chương I-II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en-US" sz="200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Tất cả các bài</a:t>
                      </a:r>
                    </a:p>
                  </a:txBody>
                  <a:tcPr marL="68580" marR="68580" marT="0" marB="0"/>
                </a:tc>
                <a:tc>
                  <a:txBody>
                    <a:bodyPr/>
                    <a:lstStyle/>
                    <a:p>
                      <a:pPr marL="0" marR="0" algn="just">
                        <a:lnSpc>
                          <a:spcPct val="120000"/>
                        </a:lnSpc>
                        <a:spcBef>
                          <a:spcPts val="0"/>
                        </a:spcBef>
                        <a:spcAft>
                          <a:spcPts val="0"/>
                        </a:spcAft>
                      </a:pPr>
                      <a:r>
                        <a:rPr lang="vi-VN" sz="200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Mục Tìm hiểu mở rộng</a:t>
                      </a:r>
                      <a:endParaRPr lang="en-US" sz="200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2565656"/>
                  </a:ext>
                </a:extLst>
              </a:tr>
            </a:tbl>
          </a:graphicData>
        </a:graphic>
      </p:graphicFrame>
      <p:sp>
        <p:nvSpPr>
          <p:cNvPr id="3" name="TextBox 2">
            <a:extLst>
              <a:ext uri="{FF2B5EF4-FFF2-40B4-BE49-F238E27FC236}">
                <a16:creationId xmlns:a16="http://schemas.microsoft.com/office/drawing/2014/main" id="{F5F5372B-1912-4C67-BBEC-32A61C5BEA05}"/>
              </a:ext>
            </a:extLst>
          </p:cNvPr>
          <p:cNvSpPr txBox="1"/>
          <p:nvPr/>
        </p:nvSpPr>
        <p:spPr>
          <a:xfrm>
            <a:off x="550334" y="4133022"/>
            <a:ext cx="10796545" cy="1631216"/>
          </a:xfrm>
          <a:prstGeom prst="rect">
            <a:avLst/>
          </a:prstGeom>
          <a:noFill/>
        </p:spPr>
        <p:txBody>
          <a:bodyPr wrap="none" rtlCol="0">
            <a:spAutoFit/>
          </a:bodyPr>
          <a:lstStyle/>
          <a:p>
            <a:r>
              <a:rPr lang="en-US" sz="2000" b="1" i="1">
                <a:effectLst/>
                <a:latin typeface="Arial" panose="020B0604020202020204" pitchFamily="34" charset="0"/>
                <a:ea typeface="Times New Roman" panose="02020603050405020304" pitchFamily="18" charset="0"/>
                <a:cs typeface="Arial" panose="020B0604020202020204" pitchFamily="34" charset="0"/>
              </a:rPr>
              <a:t>Lưu ý: </a:t>
            </a:r>
            <a:r>
              <a:rPr lang="en-US" sz="2000" i="1">
                <a:effectLst/>
                <a:latin typeface="Arial" panose="020B0604020202020204" pitchFamily="34" charset="0"/>
                <a:ea typeface="Times New Roman" panose="02020603050405020304" pitchFamily="18" charset="0"/>
                <a:cs typeface="Arial" panose="020B0604020202020204" pitchFamily="34" charset="0"/>
              </a:rPr>
              <a:t>Để minh họa cho phần Lập trình cơ bản (Lớp 8), trong SGK đã sử dụng NNLT Pascal </a:t>
            </a:r>
            <a:br>
              <a:rPr lang="en-US" sz="2000" i="1">
                <a:effectLst/>
                <a:latin typeface="Arial" panose="020B0604020202020204" pitchFamily="34" charset="0"/>
                <a:ea typeface="Times New Roman" panose="02020603050405020304" pitchFamily="18" charset="0"/>
                <a:cs typeface="Arial" panose="020B0604020202020204" pitchFamily="34" charset="0"/>
              </a:rPr>
            </a:br>
            <a:r>
              <a:rPr lang="en-US" sz="2000" i="1">
                <a:effectLst/>
                <a:latin typeface="Arial" panose="020B0604020202020204" pitchFamily="34" charset="0"/>
                <a:ea typeface="Times New Roman" panose="02020603050405020304" pitchFamily="18" charset="0"/>
                <a:cs typeface="Arial" panose="020B0604020202020204" pitchFamily="34" charset="0"/>
              </a:rPr>
              <a:t>là ngôn ngữ lập trình có cấu trúc, các câu lệnh có ngữ nghĩa gần với tiếng Anh thông thường. </a:t>
            </a:r>
            <a:br>
              <a:rPr lang="en-US" sz="2000" i="1">
                <a:effectLst/>
                <a:latin typeface="Arial" panose="020B0604020202020204" pitchFamily="34" charset="0"/>
                <a:ea typeface="Times New Roman" panose="02020603050405020304" pitchFamily="18" charset="0"/>
                <a:cs typeface="Arial" panose="020B0604020202020204" pitchFamily="34" charset="0"/>
              </a:rPr>
            </a:br>
            <a:r>
              <a:rPr lang="en-US" sz="2000" i="1">
                <a:effectLst/>
                <a:latin typeface="Arial" panose="020B0604020202020204" pitchFamily="34" charset="0"/>
                <a:ea typeface="Times New Roman" panose="02020603050405020304" pitchFamily="18" charset="0"/>
                <a:cs typeface="Arial" panose="020B0604020202020204" pitchFamily="34" charset="0"/>
              </a:rPr>
              <a:t>Tuy nhiên, tùy điều kiện, hoàn cảnh cụ thể, giáo viên có thể lựa chọn bất kỳ ngôn ngữ </a:t>
            </a:r>
            <a:br>
              <a:rPr lang="en-US" sz="2000" i="1">
                <a:effectLst/>
                <a:latin typeface="Arial" panose="020B0604020202020204" pitchFamily="34" charset="0"/>
                <a:ea typeface="Times New Roman" panose="02020603050405020304" pitchFamily="18" charset="0"/>
                <a:cs typeface="Arial" panose="020B0604020202020204" pitchFamily="34" charset="0"/>
              </a:rPr>
            </a:br>
            <a:r>
              <a:rPr lang="en-US" sz="2000" i="1">
                <a:effectLst/>
                <a:latin typeface="Arial" panose="020B0604020202020204" pitchFamily="34" charset="0"/>
                <a:ea typeface="Times New Roman" panose="02020603050405020304" pitchFamily="18" charset="0"/>
                <a:cs typeface="Arial" panose="020B0604020202020204" pitchFamily="34" charset="0"/>
              </a:rPr>
              <a:t>bậc cao nào khác để minh họa cho các cấu trúc lập trình cơ bản. </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435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E065-90A3-4F54-B63F-761114B49017}"/>
              </a:ext>
            </a:extLst>
          </p:cNvPr>
          <p:cNvSpPr>
            <a:spLocks noGrp="1"/>
          </p:cNvSpPr>
          <p:nvPr>
            <p:ph type="title"/>
          </p:nvPr>
        </p:nvSpPr>
        <p:spPr/>
        <p:txBody>
          <a:bodyPr/>
          <a:lstStyle/>
          <a:p>
            <a:r>
              <a:rPr lang="vi-VN" dirty="0"/>
              <a:t>KHUNG PHÂN PHỐI CHƯƠNG TRÌNH</a:t>
            </a:r>
            <a:r>
              <a:rPr lang="en-US" dirty="0"/>
              <a:t> 2006</a:t>
            </a:r>
          </a:p>
        </p:txBody>
      </p:sp>
      <p:sp>
        <p:nvSpPr>
          <p:cNvPr id="3" name="Content Placeholder 2">
            <a:extLst>
              <a:ext uri="{FF2B5EF4-FFF2-40B4-BE49-F238E27FC236}">
                <a16:creationId xmlns:a16="http://schemas.microsoft.com/office/drawing/2014/main" id="{B097C315-F791-4AD1-9B32-F277D1BCCF44}"/>
              </a:ext>
            </a:extLst>
          </p:cNvPr>
          <p:cNvSpPr>
            <a:spLocks noGrp="1"/>
          </p:cNvSpPr>
          <p:nvPr>
            <p:ph idx="1"/>
          </p:nvPr>
        </p:nvSpPr>
        <p:spPr>
          <a:xfrm>
            <a:off x="272143" y="1253330"/>
            <a:ext cx="11669486" cy="5604670"/>
          </a:xfrm>
        </p:spPr>
        <p:txBody>
          <a:bodyPr>
            <a:normAutofit fontScale="92500" lnSpcReduction="10000"/>
          </a:bodyPr>
          <a:lstStyle/>
          <a:p>
            <a:pPr marL="0" indent="0">
              <a:buNone/>
            </a:pPr>
            <a:r>
              <a:rPr lang="en-US" sz="2400" dirty="0">
                <a:highlight>
                  <a:srgbClr val="FFFF00"/>
                </a:highlight>
              </a:rPr>
              <a:t>LỚP 9 </a:t>
            </a:r>
          </a:p>
          <a:p>
            <a:r>
              <a:rPr lang="en-US" sz="2400" dirty="0" err="1"/>
              <a:t>Cả</a:t>
            </a:r>
            <a:r>
              <a:rPr lang="en-US" sz="2400" dirty="0"/>
              <a:t> </a:t>
            </a:r>
            <a:r>
              <a:rPr lang="en-US" sz="2400" dirty="0" err="1"/>
              <a:t>năm</a:t>
            </a:r>
            <a:r>
              <a:rPr lang="en-US" sz="2400" dirty="0"/>
              <a:t> : 70 </a:t>
            </a:r>
            <a:r>
              <a:rPr lang="en-US" sz="2400" dirty="0" err="1"/>
              <a:t>tiết</a:t>
            </a:r>
            <a:endParaRPr lang="en-US" sz="2400" dirty="0"/>
          </a:p>
          <a:p>
            <a:endParaRPr lang="en-US" sz="2400"/>
          </a:p>
          <a:p>
            <a:endParaRPr lang="en-US" sz="240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r>
              <a:rPr lang="en-US" sz="2000" b="0" dirty="0" err="1"/>
              <a:t>Ghi</a:t>
            </a:r>
            <a:r>
              <a:rPr lang="en-US" sz="2000" b="0" dirty="0"/>
              <a:t> </a:t>
            </a:r>
            <a:r>
              <a:rPr lang="en-US" sz="2000" b="0" dirty="0" err="1"/>
              <a:t>chú</a:t>
            </a:r>
            <a:r>
              <a:rPr lang="en-US" sz="2000" b="0" dirty="0"/>
              <a:t>: Con </a:t>
            </a:r>
            <a:r>
              <a:rPr lang="en-US" sz="2000" b="0" dirty="0" err="1"/>
              <a:t>số</a:t>
            </a:r>
            <a:r>
              <a:rPr lang="en-US" sz="2000" b="0" dirty="0"/>
              <a:t>: 6 (4,2) </a:t>
            </a:r>
            <a:r>
              <a:rPr lang="en-US" sz="2000" b="0" dirty="0" err="1"/>
              <a:t>nghĩa</a:t>
            </a:r>
            <a:r>
              <a:rPr lang="en-US" sz="2000" b="0" dirty="0"/>
              <a:t> </a:t>
            </a:r>
            <a:r>
              <a:rPr lang="en-US" sz="2000" b="0" dirty="0" err="1"/>
              <a:t>là</a:t>
            </a:r>
            <a:r>
              <a:rPr lang="en-US" sz="2000" b="0" dirty="0"/>
              <a:t> </a:t>
            </a:r>
            <a:r>
              <a:rPr lang="en-US" sz="2000" b="0" dirty="0" err="1"/>
              <a:t>tổng</a:t>
            </a:r>
            <a:r>
              <a:rPr lang="en-US" sz="2000" b="0" dirty="0"/>
              <a:t> </a:t>
            </a:r>
            <a:r>
              <a:rPr lang="en-US" sz="2000" b="0" dirty="0" err="1"/>
              <a:t>số</a:t>
            </a:r>
            <a:r>
              <a:rPr lang="en-US" sz="2000" b="0" dirty="0"/>
              <a:t> 6 </a:t>
            </a:r>
            <a:r>
              <a:rPr lang="en-US" sz="2000" b="0" dirty="0" err="1"/>
              <a:t>tiết</a:t>
            </a:r>
            <a:r>
              <a:rPr lang="en-US" sz="2000" b="0" dirty="0"/>
              <a:t>, </a:t>
            </a:r>
            <a:r>
              <a:rPr lang="en-US" sz="2000" b="0" dirty="0" err="1"/>
              <a:t>trong</a:t>
            </a:r>
            <a:r>
              <a:rPr lang="en-US" sz="2000" b="0" dirty="0"/>
              <a:t> </a:t>
            </a:r>
            <a:r>
              <a:rPr lang="en-US" sz="2000" b="0" dirty="0" err="1"/>
              <a:t>đó</a:t>
            </a:r>
            <a:r>
              <a:rPr lang="en-US" sz="2000" b="0" dirty="0"/>
              <a:t> </a:t>
            </a:r>
            <a:r>
              <a:rPr lang="en-US" sz="2000" b="0" dirty="0" err="1"/>
              <a:t>gồm</a:t>
            </a:r>
            <a:r>
              <a:rPr lang="en-US" sz="2000" b="0" dirty="0"/>
              <a:t>: 4 </a:t>
            </a:r>
            <a:r>
              <a:rPr lang="en-US" sz="2000" b="0" dirty="0" err="1"/>
              <a:t>tiết</a:t>
            </a:r>
            <a:r>
              <a:rPr lang="en-US" sz="2000" b="0" dirty="0"/>
              <a:t> </a:t>
            </a:r>
            <a:r>
              <a:rPr lang="en-US" sz="2000" b="0" dirty="0" err="1"/>
              <a:t>lí</a:t>
            </a:r>
            <a:r>
              <a:rPr lang="en-US" sz="2000" b="0" dirty="0"/>
              <a:t> </a:t>
            </a:r>
            <a:r>
              <a:rPr lang="en-US" sz="2000" b="0" dirty="0" err="1"/>
              <a:t>thuyết</a:t>
            </a:r>
            <a:r>
              <a:rPr lang="en-US" sz="2000" b="0" dirty="0"/>
              <a:t>, 2 </a:t>
            </a:r>
            <a:r>
              <a:rPr lang="en-US" sz="2000" b="0" dirty="0" err="1"/>
              <a:t>tiết</a:t>
            </a:r>
            <a:r>
              <a:rPr lang="en-US" sz="2000" b="0" dirty="0"/>
              <a:t> </a:t>
            </a:r>
            <a:r>
              <a:rPr lang="en-US" sz="2000" b="0" dirty="0" err="1"/>
              <a:t>thực</a:t>
            </a:r>
            <a:r>
              <a:rPr lang="en-US" sz="2000" b="0" dirty="0"/>
              <a:t> </a:t>
            </a:r>
            <a:r>
              <a:rPr lang="en-US" sz="2000" b="0" dirty="0" err="1"/>
              <a:t>hành</a:t>
            </a:r>
            <a:r>
              <a:rPr lang="en-US" sz="2000" b="0" dirty="0"/>
              <a:t>.</a:t>
            </a:r>
            <a:br>
              <a:rPr lang="en-US" sz="2000" b="0" dirty="0"/>
            </a:br>
            <a:endParaRPr lang="en-US" sz="2000" b="0" dirty="0"/>
          </a:p>
        </p:txBody>
      </p:sp>
      <p:graphicFrame>
        <p:nvGraphicFramePr>
          <p:cNvPr id="6" name="Table 5">
            <a:extLst>
              <a:ext uri="{FF2B5EF4-FFF2-40B4-BE49-F238E27FC236}">
                <a16:creationId xmlns:a16="http://schemas.microsoft.com/office/drawing/2014/main" id="{F895E2C4-D1A8-4605-BBC4-060157830AB0}"/>
              </a:ext>
            </a:extLst>
          </p:cNvPr>
          <p:cNvGraphicFramePr>
            <a:graphicFrameLocks noGrp="1"/>
          </p:cNvGraphicFramePr>
          <p:nvPr>
            <p:extLst>
              <p:ext uri="{D42A27DB-BD31-4B8C-83A1-F6EECF244321}">
                <p14:modId xmlns:p14="http://schemas.microsoft.com/office/powerpoint/2010/main" val="1456408404"/>
              </p:ext>
            </p:extLst>
          </p:nvPr>
        </p:nvGraphicFramePr>
        <p:xfrm>
          <a:off x="3657600" y="2240280"/>
          <a:ext cx="6400800" cy="3657600"/>
        </p:xfrm>
        <a:graphic>
          <a:graphicData uri="http://schemas.openxmlformats.org/drawingml/2006/table">
            <a:tbl>
              <a:tblPr firstRow="1" firstCol="1" lastRow="1" lastCol="1" bandRow="1" bandCol="1">
                <a:tableStyleId>{F5AB1C69-6EDB-4FF4-983F-18BD219EF322}</a:tableStyleId>
              </a:tblPr>
              <a:tblGrid>
                <a:gridCol w="4826153">
                  <a:extLst>
                    <a:ext uri="{9D8B030D-6E8A-4147-A177-3AD203B41FA5}">
                      <a16:colId xmlns:a16="http://schemas.microsoft.com/office/drawing/2014/main" val="4240249052"/>
                    </a:ext>
                  </a:extLst>
                </a:gridCol>
                <a:gridCol w="1574647">
                  <a:extLst>
                    <a:ext uri="{9D8B030D-6E8A-4147-A177-3AD203B41FA5}">
                      <a16:colId xmlns:a16="http://schemas.microsoft.com/office/drawing/2014/main" val="1277000691"/>
                    </a:ext>
                  </a:extLst>
                </a:gridCol>
              </a:tblGrid>
              <a:tr h="457200">
                <a:tc>
                  <a:txBody>
                    <a:bodyPr/>
                    <a:lstStyle/>
                    <a:p>
                      <a:pPr marL="0" marR="0" indent="0" algn="ctr">
                        <a:lnSpc>
                          <a:spcPts val="1600"/>
                        </a:lnSpc>
                        <a:spcBef>
                          <a:spcPts val="200"/>
                        </a:spcBef>
                        <a:spcAft>
                          <a:spcPts val="200"/>
                        </a:spcAft>
                      </a:pPr>
                      <a:r>
                        <a:rPr lang="es-ES" sz="2000" b="0" dirty="0" err="1">
                          <a:solidFill>
                            <a:schemeClr val="bg1"/>
                          </a:solidFill>
                          <a:effectLst/>
                          <a:latin typeface="Arial" panose="020B0604020202020204" pitchFamily="34" charset="0"/>
                          <a:cs typeface="Arial" panose="020B0604020202020204" pitchFamily="34" charset="0"/>
                        </a:rPr>
                        <a:t>Nội</a:t>
                      </a:r>
                      <a:r>
                        <a:rPr lang="es-ES" sz="2000" b="0" dirty="0">
                          <a:solidFill>
                            <a:schemeClr val="bg1"/>
                          </a:solidFill>
                          <a:effectLst/>
                          <a:latin typeface="Arial" panose="020B0604020202020204" pitchFamily="34" charset="0"/>
                          <a:cs typeface="Arial" panose="020B0604020202020204" pitchFamily="34" charset="0"/>
                        </a:rPr>
                        <a:t> </a:t>
                      </a:r>
                      <a:r>
                        <a:rPr lang="es-ES" sz="2000" b="0" dirty="0" err="1">
                          <a:solidFill>
                            <a:schemeClr val="bg1"/>
                          </a:solidFill>
                          <a:effectLst/>
                          <a:latin typeface="Arial" panose="020B0604020202020204" pitchFamily="34" charset="0"/>
                          <a:cs typeface="Arial" panose="020B0604020202020204" pitchFamily="34" charset="0"/>
                        </a:rPr>
                        <a:t>dung</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s-ES" sz="2000" b="0">
                          <a:solidFill>
                            <a:schemeClr val="bg1"/>
                          </a:solidFill>
                          <a:effectLst/>
                          <a:latin typeface="Arial" panose="020B0604020202020204" pitchFamily="34" charset="0"/>
                          <a:cs typeface="Arial" panose="020B0604020202020204" pitchFamily="34" charset="0"/>
                        </a:rPr>
                        <a:t>Thời lượng</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241973302"/>
                  </a:ext>
                </a:extLst>
              </a:tr>
              <a:tr h="457200">
                <a:tc>
                  <a:txBody>
                    <a:bodyPr/>
                    <a:lstStyle/>
                    <a:p>
                      <a:pPr marL="0" marR="0" indent="0" algn="just">
                        <a:lnSpc>
                          <a:spcPts val="1600"/>
                        </a:lnSpc>
                        <a:spcBef>
                          <a:spcPts val="200"/>
                        </a:spcBef>
                        <a:spcAft>
                          <a:spcPts val="200"/>
                        </a:spcAft>
                      </a:pPr>
                      <a:r>
                        <a:rPr lang="pt-BR" sz="2000" b="0" dirty="0">
                          <a:solidFill>
                            <a:schemeClr val="bg1"/>
                          </a:solidFill>
                          <a:effectLst/>
                          <a:latin typeface="Arial" panose="020B0604020202020204" pitchFamily="34" charset="0"/>
                          <a:cs typeface="Arial" panose="020B0604020202020204" pitchFamily="34" charset="0"/>
                        </a:rPr>
                        <a:t>Chương I. Mạng máy tính và Internet</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pt-BR" sz="2000" b="0">
                          <a:solidFill>
                            <a:schemeClr val="bg1"/>
                          </a:solidFill>
                          <a:effectLst/>
                          <a:latin typeface="Arial" panose="020B0604020202020204" pitchFamily="34" charset="0"/>
                          <a:cs typeface="Arial" panose="020B0604020202020204" pitchFamily="34" charset="0"/>
                        </a:rPr>
                        <a:t>20 (10, 10)</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05617850"/>
                  </a:ext>
                </a:extLst>
              </a:tr>
              <a:tr h="457200">
                <a:tc>
                  <a:txBody>
                    <a:bodyPr/>
                    <a:lstStyle/>
                    <a:p>
                      <a:pPr marL="0" marR="0" indent="0" algn="just">
                        <a:lnSpc>
                          <a:spcPts val="1600"/>
                        </a:lnSpc>
                        <a:spcBef>
                          <a:spcPts val="200"/>
                        </a:spcBef>
                        <a:spcAft>
                          <a:spcPts val="200"/>
                        </a:spcAft>
                      </a:pPr>
                      <a:r>
                        <a:rPr lang="pt-BR" sz="2000" b="0" dirty="0">
                          <a:solidFill>
                            <a:schemeClr val="bg1"/>
                          </a:solidFill>
                          <a:effectLst/>
                          <a:latin typeface="Arial" panose="020B0604020202020204" pitchFamily="34" charset="0"/>
                          <a:cs typeface="Arial" panose="020B0604020202020204" pitchFamily="34" charset="0"/>
                        </a:rPr>
                        <a:t>Chương II.Một số vấn đề XH của Tin học</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pt-BR" sz="2000" b="0">
                          <a:solidFill>
                            <a:schemeClr val="bg1"/>
                          </a:solidFill>
                          <a:effectLst/>
                          <a:latin typeface="Arial" panose="020B0604020202020204" pitchFamily="34" charset="0"/>
                          <a:cs typeface="Arial" panose="020B0604020202020204" pitchFamily="34" charset="0"/>
                        </a:rPr>
                        <a:t>6 (4,2)*</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822049826"/>
                  </a:ext>
                </a:extLst>
              </a:tr>
              <a:tr h="457200">
                <a:tc>
                  <a:txBody>
                    <a:bodyPr/>
                    <a:lstStyle/>
                    <a:p>
                      <a:pPr marL="0" marR="0" indent="0" algn="just">
                        <a:lnSpc>
                          <a:spcPts val="1600"/>
                        </a:lnSpc>
                        <a:spcBef>
                          <a:spcPts val="200"/>
                        </a:spcBef>
                        <a:spcAft>
                          <a:spcPts val="200"/>
                        </a:spcAft>
                      </a:pPr>
                      <a:r>
                        <a:rPr lang="pt-BR" sz="2000" b="0">
                          <a:solidFill>
                            <a:schemeClr val="bg1"/>
                          </a:solidFill>
                          <a:effectLst/>
                          <a:latin typeface="Arial" panose="020B0604020202020204" pitchFamily="34" charset="0"/>
                          <a:cs typeface="Arial" panose="020B0604020202020204" pitchFamily="34" charset="0"/>
                        </a:rPr>
                        <a:t>Chương III. Phần mềm trình chiếu</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pt-BR" sz="2000" b="0">
                          <a:solidFill>
                            <a:schemeClr val="bg1"/>
                          </a:solidFill>
                          <a:effectLst/>
                          <a:latin typeface="Arial" panose="020B0604020202020204" pitchFamily="34" charset="0"/>
                          <a:cs typeface="Arial" panose="020B0604020202020204" pitchFamily="34" charset="0"/>
                        </a:rPr>
                        <a:t>22 (10, 12)</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3573825"/>
                  </a:ext>
                </a:extLst>
              </a:tr>
              <a:tr h="457200">
                <a:tc>
                  <a:txBody>
                    <a:bodyPr/>
                    <a:lstStyle/>
                    <a:p>
                      <a:pPr marL="0" marR="0" indent="0" algn="just">
                        <a:lnSpc>
                          <a:spcPts val="1600"/>
                        </a:lnSpc>
                        <a:spcBef>
                          <a:spcPts val="200"/>
                        </a:spcBef>
                        <a:spcAft>
                          <a:spcPts val="200"/>
                        </a:spcAft>
                      </a:pPr>
                      <a:r>
                        <a:rPr lang="pt-BR" sz="2000" b="0">
                          <a:solidFill>
                            <a:schemeClr val="bg1"/>
                          </a:solidFill>
                          <a:effectLst/>
                          <a:latin typeface="Arial" panose="020B0604020202020204" pitchFamily="34" charset="0"/>
                          <a:cs typeface="Arial" panose="020B0604020202020204" pitchFamily="34" charset="0"/>
                        </a:rPr>
                        <a:t>Chương IV. Đa phương tiện</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pt-BR" sz="2000" b="0">
                          <a:solidFill>
                            <a:schemeClr val="bg1"/>
                          </a:solidFill>
                          <a:effectLst/>
                          <a:latin typeface="Arial" panose="020B0604020202020204" pitchFamily="34" charset="0"/>
                          <a:cs typeface="Arial" panose="020B0604020202020204" pitchFamily="34" charset="0"/>
                        </a:rPr>
                        <a:t>10 (4,6)</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243078770"/>
                  </a:ext>
                </a:extLst>
              </a:tr>
              <a:tr h="457200">
                <a:tc>
                  <a:txBody>
                    <a:bodyPr/>
                    <a:lstStyle/>
                    <a:p>
                      <a:pPr marL="0" marR="0" indent="0" algn="just">
                        <a:lnSpc>
                          <a:spcPts val="1600"/>
                        </a:lnSpc>
                        <a:spcBef>
                          <a:spcPts val="200"/>
                        </a:spcBef>
                        <a:spcAft>
                          <a:spcPts val="200"/>
                        </a:spcAft>
                      </a:pPr>
                      <a:r>
                        <a:rPr lang="pt-BR" sz="2000" b="0">
                          <a:solidFill>
                            <a:schemeClr val="bg1"/>
                          </a:solidFill>
                          <a:effectLst/>
                          <a:latin typeface="Arial" panose="020B0604020202020204" pitchFamily="34" charset="0"/>
                          <a:cs typeface="Arial" panose="020B0604020202020204" pitchFamily="34" charset="0"/>
                        </a:rPr>
                        <a:t>Ôn tập</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pt-BR" sz="2000" b="0">
                          <a:solidFill>
                            <a:schemeClr val="bg1"/>
                          </a:solidFill>
                          <a:effectLst/>
                          <a:latin typeface="Arial" panose="020B0604020202020204" pitchFamily="34" charset="0"/>
                          <a:cs typeface="Arial" panose="020B0604020202020204" pitchFamily="34" charset="0"/>
                        </a:rPr>
                        <a:t>6</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389841405"/>
                  </a:ext>
                </a:extLst>
              </a:tr>
              <a:tr h="457200">
                <a:tc>
                  <a:txBody>
                    <a:bodyPr/>
                    <a:lstStyle/>
                    <a:p>
                      <a:pPr marL="0" marR="0" indent="0" algn="just">
                        <a:lnSpc>
                          <a:spcPts val="1600"/>
                        </a:lnSpc>
                        <a:spcBef>
                          <a:spcPts val="200"/>
                        </a:spcBef>
                        <a:spcAft>
                          <a:spcPts val="200"/>
                        </a:spcAft>
                      </a:pPr>
                      <a:r>
                        <a:rPr lang="pt-BR" sz="2000" b="0" dirty="0">
                          <a:solidFill>
                            <a:schemeClr val="bg1"/>
                          </a:solidFill>
                          <a:effectLst/>
                          <a:latin typeface="Arial" panose="020B0604020202020204" pitchFamily="34" charset="0"/>
                          <a:cs typeface="Arial" panose="020B0604020202020204" pitchFamily="34" charset="0"/>
                        </a:rPr>
                        <a:t>Kiểm tra</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pt-BR" sz="2000" b="0">
                          <a:solidFill>
                            <a:schemeClr val="bg1"/>
                          </a:solidFill>
                          <a:effectLst/>
                          <a:latin typeface="Arial" panose="020B0604020202020204" pitchFamily="34" charset="0"/>
                          <a:cs typeface="Arial" panose="020B0604020202020204" pitchFamily="34" charset="0"/>
                        </a:rPr>
                        <a:t>6</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311663135"/>
                  </a:ext>
                </a:extLst>
              </a:tr>
              <a:tr h="457200">
                <a:tc>
                  <a:txBody>
                    <a:bodyPr/>
                    <a:lstStyle/>
                    <a:p>
                      <a:pPr marL="0" marR="0" indent="0" algn="just">
                        <a:lnSpc>
                          <a:spcPts val="1600"/>
                        </a:lnSpc>
                        <a:spcBef>
                          <a:spcPts val="200"/>
                        </a:spcBef>
                        <a:spcAft>
                          <a:spcPts val="200"/>
                        </a:spcAft>
                      </a:pPr>
                      <a:r>
                        <a:rPr lang="pt-BR" sz="2000" b="0">
                          <a:solidFill>
                            <a:schemeClr val="bg1"/>
                          </a:solidFill>
                          <a:effectLst/>
                          <a:latin typeface="Arial" panose="020B0604020202020204" pitchFamily="34" charset="0"/>
                          <a:cs typeface="Arial" panose="020B0604020202020204" pitchFamily="34" charset="0"/>
                        </a:rPr>
                        <a:t>Cộng</a:t>
                      </a:r>
                      <a:endParaRPr lang="en-US" sz="2000" b="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pt-BR" sz="2000" b="0" dirty="0">
                          <a:solidFill>
                            <a:schemeClr val="bg1"/>
                          </a:solidFill>
                          <a:effectLst/>
                          <a:latin typeface="Arial" panose="020B0604020202020204" pitchFamily="34" charset="0"/>
                          <a:cs typeface="Arial" panose="020B0604020202020204" pitchFamily="34" charset="0"/>
                        </a:rPr>
                        <a:t>70</a:t>
                      </a:r>
                      <a:endParaRPr lang="en-US"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09075182"/>
                  </a:ext>
                </a:extLst>
              </a:tr>
            </a:tbl>
          </a:graphicData>
        </a:graphic>
      </p:graphicFrame>
    </p:spTree>
    <p:extLst>
      <p:ext uri="{BB962C8B-B14F-4D97-AF65-F5344CB8AC3E}">
        <p14:creationId xmlns:p14="http://schemas.microsoft.com/office/powerpoint/2010/main" val="405908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D076-9237-45C7-8311-ACB30A5077F0}"/>
              </a:ext>
            </a:extLst>
          </p:cNvPr>
          <p:cNvSpPr>
            <a:spLocks noGrp="1"/>
          </p:cNvSpPr>
          <p:nvPr>
            <p:ph type="title"/>
          </p:nvPr>
        </p:nvSpPr>
        <p:spPr>
          <a:xfrm>
            <a:off x="6095999" y="671073"/>
            <a:ext cx="5434361" cy="2852737"/>
          </a:xfrm>
        </p:spPr>
        <p:txBody>
          <a:bodyPr/>
          <a:lstStyle/>
          <a:p>
            <a:r>
              <a:rPr lang="en-US"/>
              <a:t>ĐÁNH GIÁ KẾT QUẢ</a:t>
            </a:r>
            <a:br>
              <a:rPr lang="en-US"/>
            </a:br>
            <a:r>
              <a:rPr lang="en-US"/>
              <a:t>THỰC HIỆN NHIỆM VỤ</a:t>
            </a:r>
          </a:p>
        </p:txBody>
      </p:sp>
      <p:sp>
        <p:nvSpPr>
          <p:cNvPr id="3" name="Text Placeholder 2">
            <a:extLst>
              <a:ext uri="{FF2B5EF4-FFF2-40B4-BE49-F238E27FC236}">
                <a16:creationId xmlns:a16="http://schemas.microsoft.com/office/drawing/2014/main" id="{E18C7ED9-8AE8-40D4-96E8-522279D8D2F7}"/>
              </a:ext>
            </a:extLst>
          </p:cNvPr>
          <p:cNvSpPr>
            <a:spLocks noGrp="1"/>
          </p:cNvSpPr>
          <p:nvPr>
            <p:ph type="body" idx="1"/>
          </p:nvPr>
        </p:nvSpPr>
        <p:spPr/>
        <p:txBody>
          <a:bodyPr/>
          <a:lstStyle/>
          <a:p>
            <a:r>
              <a:rPr lang="en-US"/>
              <a:t>NĂM HỌC 2020-2021</a:t>
            </a:r>
          </a:p>
        </p:txBody>
      </p:sp>
    </p:spTree>
    <p:extLst>
      <p:ext uri="{BB962C8B-B14F-4D97-AF65-F5344CB8AC3E}">
        <p14:creationId xmlns:p14="http://schemas.microsoft.com/office/powerpoint/2010/main" val="1449656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bg1">
                    <a:lumMod val="50000"/>
                  </a:schemeClr>
                </a:solidFill>
              </a:rPr>
              <a:t>PHỤ LỤC II – LỚP 9</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3486553784"/>
              </p:ext>
            </p:extLst>
          </p:nvPr>
        </p:nvGraphicFramePr>
        <p:xfrm>
          <a:off x="55034" y="1015998"/>
          <a:ext cx="12087436" cy="5745371"/>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3438525">
                  <a:extLst>
                    <a:ext uri="{9D8B030D-6E8A-4147-A177-3AD203B41FA5}">
                      <a16:colId xmlns:a16="http://schemas.microsoft.com/office/drawing/2014/main" val="3645802689"/>
                    </a:ext>
                  </a:extLst>
                </a:gridCol>
                <a:gridCol w="3684651">
                  <a:extLst>
                    <a:ext uri="{9D8B030D-6E8A-4147-A177-3AD203B41FA5}">
                      <a16:colId xmlns:a16="http://schemas.microsoft.com/office/drawing/2014/main" val="1015322838"/>
                    </a:ext>
                  </a:extLst>
                </a:gridCol>
                <a:gridCol w="3666744">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2">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Chương 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1. Từ máy tính đến mạng máy tính</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Mục 2. Phân loại mạng máy tính.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Mục 3. Vai trò của máy tính trong mạng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58935966"/>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4. Tìm hiểu  thư điện tử</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Mục 2c</a:t>
                      </a:r>
                      <a:r>
                        <a:rPr lang="vi-VN" sz="2000">
                          <a:effectLst/>
                          <a:latin typeface="Arial" panose="020B0604020202020204" pitchFamily="34" charset="0"/>
                          <a:ea typeface="Calibri" panose="020F0502020204030204" pitchFamily="34" charset="0"/>
                          <a:cs typeface="Arial" panose="020B0604020202020204" pitchFamily="34" charset="0"/>
                        </a:rPr>
                        <a:t>)</a:t>
                      </a:r>
                      <a:r>
                        <a:rPr lang="nb-NO" sz="2000">
                          <a:effectLst/>
                          <a:latin typeface="Arial" panose="020B0604020202020204" pitchFamily="34" charset="0"/>
                          <a:ea typeface="Calibri" panose="020F0502020204030204" pitchFamily="34" charset="0"/>
                          <a:cs typeface="Arial" panose="020B0604020202020204" pitchFamily="34" charset="0"/>
                        </a:rPr>
                        <a:t> Phần mềm thư điện tử</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88365930"/>
                  </a:ext>
                </a:extLst>
              </a:tr>
              <a:tr h="426926">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Chương II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BTH4. Sao lưu dự phòng và quét virus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Cả bài</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Hướng dẫn HS tự thực hành: </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 HS có máy tính  xem hướng dẫn trên video, thực hành theo</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 HS không có máy thì sẽ học bù khi quay lại trường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18927102"/>
                  </a:ext>
                </a:extLst>
              </a:tr>
              <a:tr h="426926">
                <a:tc rowSpan="2">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Chương III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10.Thêm hình ảnh vào trang chiếu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Mục 3. Sao chép và di chuyển trang chiếu</a:t>
                      </a:r>
                      <a:r>
                        <a:rPr lang="vi-VN"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06565584"/>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11. Tạo các hiệu ứng động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Mục 4. Một vài lưu ý khi tạo bài trình chiếu</a:t>
                      </a:r>
                      <a:r>
                        <a:rPr lang="vi-VN"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76769849"/>
                  </a:ext>
                </a:extLst>
              </a:tr>
            </a:tbl>
          </a:graphicData>
        </a:graphic>
      </p:graphicFrame>
    </p:spTree>
    <p:extLst>
      <p:ext uri="{BB962C8B-B14F-4D97-AF65-F5344CB8AC3E}">
        <p14:creationId xmlns:p14="http://schemas.microsoft.com/office/powerpoint/2010/main" val="77906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bg1">
                    <a:lumMod val="50000"/>
                  </a:schemeClr>
                </a:solidFill>
              </a:rPr>
              <a:t>PHỤ LỤC II – LỚP 9</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4285405672"/>
              </p:ext>
            </p:extLst>
          </p:nvPr>
        </p:nvGraphicFramePr>
        <p:xfrm>
          <a:off x="55034" y="1015998"/>
          <a:ext cx="12087436" cy="5650614"/>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3803904">
                  <a:extLst>
                    <a:ext uri="{9D8B030D-6E8A-4147-A177-3AD203B41FA5}">
                      <a16:colId xmlns:a16="http://schemas.microsoft.com/office/drawing/2014/main" val="3645802689"/>
                    </a:ext>
                  </a:extLst>
                </a:gridCol>
                <a:gridCol w="1730121">
                  <a:extLst>
                    <a:ext uri="{9D8B030D-6E8A-4147-A177-3AD203B41FA5}">
                      <a16:colId xmlns:a16="http://schemas.microsoft.com/office/drawing/2014/main" val="1015322838"/>
                    </a:ext>
                  </a:extLst>
                </a:gridCol>
                <a:gridCol w="52558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4">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Chương</a:t>
                      </a:r>
                      <a:r>
                        <a:rPr lang="vi-VN" sz="2000">
                          <a:effectLst/>
                          <a:latin typeface="Arial" panose="020B0604020202020204" pitchFamily="34" charset="0"/>
                          <a:ea typeface="Times New Roman" panose="02020603050405020304" pitchFamily="18" charset="0"/>
                          <a:cs typeface="Arial" panose="020B0604020202020204" pitchFamily="34" charset="0"/>
                        </a:rPr>
                        <a:t> IV</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Bài 13. Phần mềm ghi âm và xử lý âm thanh Audacity</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Cả bài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 Tổ chức HS thực hành trên máy tính hoặc thiết bị thông minh có phần mềm xử lý âm thanh.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 HS không có thiết bị thì đến trường học bù.</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58935966"/>
                  </a:ext>
                </a:extLst>
              </a:tr>
              <a:tr h="426926">
                <a:tc vMerge="1">
                  <a:txBody>
                    <a:bodyPr/>
                    <a:lstStyle/>
                    <a:p>
                      <a:endParaRPr lang="en-US"/>
                    </a:p>
                  </a:txBody>
                  <a:tcPr/>
                </a:tc>
                <a:tc>
                  <a:txBody>
                    <a:bodyPr/>
                    <a:lstStyle/>
                    <a:p>
                      <a:pPr marL="0" marR="0" algn="just">
                        <a:lnSpc>
                          <a:spcPct val="120000"/>
                        </a:lnSpc>
                        <a:spcBef>
                          <a:spcPts val="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BTH10. Tạo sản phẩm âm thanh bằng Audacity</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Cả bài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 Tổ chức HS thực hành trên máy tính hoặc thiết bị thông minh có phần mềm xử lý âm thanh.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 HS không có thiết bị thì đến trường học bù.</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64721082"/>
                  </a:ext>
                </a:extLst>
              </a:tr>
              <a:tr h="426926">
                <a:tc vMerge="1">
                  <a:txBody>
                    <a:bodyPr/>
                    <a:lstStyle/>
                    <a:p>
                      <a:endParaRPr lang="en-US"/>
                    </a:p>
                  </a:txBody>
                  <a:tcP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Bài 14. Thiết kế phim bằng phần mềm Movie Maker</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Cả bài</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7581700"/>
                  </a:ext>
                </a:extLst>
              </a:tr>
              <a:tr h="426926">
                <a:tc vMerge="1">
                  <a:txBody>
                    <a:bodyPr/>
                    <a:lstStyle/>
                    <a:p>
                      <a:endParaRPr lang="en-US"/>
                    </a:p>
                  </a:txBody>
                  <a:tcP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BTH11. Tạo video ngắn bằng Movie Maker</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Cả bài</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14791199"/>
                  </a:ext>
                </a:extLst>
              </a:tr>
              <a:tr h="426926">
                <a:tc>
                  <a:txBody>
                    <a:bodyPr/>
                    <a:lstStyle/>
                    <a:p>
                      <a:pPr marL="0" marR="0" algn="ctr">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Chương I-II</a:t>
                      </a:r>
                      <a:r>
                        <a:rPr lang="vi-VN" sz="2000">
                          <a:effectLst/>
                          <a:latin typeface="Arial" panose="020B0604020202020204" pitchFamily="34" charset="0"/>
                          <a:ea typeface="Times New Roman" panose="02020603050405020304" pitchFamily="18" charset="0"/>
                          <a:cs typeface="Arial" panose="020B0604020202020204" pitchFamily="34" charset="0"/>
                        </a:rPr>
                        <a:t>-III-IV</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lnSpc>
                          <a:spcPct val="12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Tất cả các bài</a:t>
                      </a:r>
                    </a:p>
                  </a:txBody>
                  <a:tcPr marL="68580" marR="68580" marT="0" marB="0" anchor="ct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Mục Tìm hiểu mở rộng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20000"/>
                        </a:lnSpc>
                        <a:spcBef>
                          <a:spcPts val="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Học sinh tự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9789358"/>
                  </a:ext>
                </a:extLst>
              </a:tr>
            </a:tbl>
          </a:graphicData>
        </a:graphic>
      </p:graphicFrame>
    </p:spTree>
    <p:extLst>
      <p:ext uri="{BB962C8B-B14F-4D97-AF65-F5344CB8AC3E}">
        <p14:creationId xmlns:p14="http://schemas.microsoft.com/office/powerpoint/2010/main" val="1758670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E065-90A3-4F54-B63F-761114B49017}"/>
              </a:ext>
            </a:extLst>
          </p:cNvPr>
          <p:cNvSpPr>
            <a:spLocks noGrp="1"/>
          </p:cNvSpPr>
          <p:nvPr>
            <p:ph type="title"/>
          </p:nvPr>
        </p:nvSpPr>
        <p:spPr/>
        <p:txBody>
          <a:bodyPr/>
          <a:lstStyle/>
          <a:p>
            <a:r>
              <a:rPr lang="vi-VN" dirty="0"/>
              <a:t>KHUNG PHÂN PHỐI CHƯƠNG TRÌNH</a:t>
            </a:r>
            <a:r>
              <a:rPr lang="en-US" dirty="0"/>
              <a:t> 2006</a:t>
            </a:r>
          </a:p>
        </p:txBody>
      </p:sp>
      <p:sp>
        <p:nvSpPr>
          <p:cNvPr id="3" name="Content Placeholder 2">
            <a:extLst>
              <a:ext uri="{FF2B5EF4-FFF2-40B4-BE49-F238E27FC236}">
                <a16:creationId xmlns:a16="http://schemas.microsoft.com/office/drawing/2014/main" id="{B097C315-F791-4AD1-9B32-F277D1BCCF44}"/>
              </a:ext>
            </a:extLst>
          </p:cNvPr>
          <p:cNvSpPr>
            <a:spLocks noGrp="1"/>
          </p:cNvSpPr>
          <p:nvPr>
            <p:ph idx="1"/>
          </p:nvPr>
        </p:nvSpPr>
        <p:spPr>
          <a:xfrm>
            <a:off x="272143" y="1253330"/>
            <a:ext cx="11669486" cy="5604670"/>
          </a:xfrm>
        </p:spPr>
        <p:txBody>
          <a:bodyPr>
            <a:normAutofit/>
          </a:bodyPr>
          <a:lstStyle/>
          <a:p>
            <a:pPr marL="0" indent="0">
              <a:buNone/>
            </a:pPr>
            <a:r>
              <a:rPr lang="en-US" sz="2400" dirty="0">
                <a:highlight>
                  <a:srgbClr val="FFFF00"/>
                </a:highlight>
              </a:rPr>
              <a:t>LỚP 10 </a:t>
            </a:r>
          </a:p>
          <a:p>
            <a:r>
              <a:rPr lang="en-US" sz="2400" dirty="0" err="1"/>
              <a:t>Cả</a:t>
            </a:r>
            <a:r>
              <a:rPr lang="en-US" sz="2400" dirty="0"/>
              <a:t> </a:t>
            </a:r>
            <a:r>
              <a:rPr lang="en-US" sz="2400" dirty="0" err="1"/>
              <a:t>năm</a:t>
            </a:r>
            <a:r>
              <a:rPr lang="en-US" sz="2400" dirty="0"/>
              <a:t> : 70 </a:t>
            </a:r>
            <a:r>
              <a:rPr lang="en-US" sz="2400" dirty="0" err="1"/>
              <a:t>tiết</a:t>
            </a: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4400" dirty="0"/>
          </a:p>
          <a:p>
            <a:pPr marL="0" indent="0">
              <a:buNone/>
            </a:pPr>
            <a:r>
              <a:rPr lang="en-US" sz="2000" b="0" dirty="0" err="1"/>
              <a:t>Ghi</a:t>
            </a:r>
            <a:r>
              <a:rPr lang="en-US" sz="2000" b="0" dirty="0"/>
              <a:t> </a:t>
            </a:r>
            <a:r>
              <a:rPr lang="en-US" sz="2000" b="0" dirty="0" err="1"/>
              <a:t>chú</a:t>
            </a:r>
            <a:r>
              <a:rPr lang="en-US" sz="2000" b="0" dirty="0"/>
              <a:t>: Con </a:t>
            </a:r>
            <a:r>
              <a:rPr lang="en-US" sz="2000" b="0" dirty="0" err="1"/>
              <a:t>số</a:t>
            </a:r>
            <a:r>
              <a:rPr lang="en-US" sz="2000" b="0" dirty="0"/>
              <a:t>: 20 (15, 3, 2) </a:t>
            </a:r>
            <a:r>
              <a:rPr lang="en-US" sz="2000" b="0" dirty="0" err="1"/>
              <a:t>nghĩa</a:t>
            </a:r>
            <a:r>
              <a:rPr lang="en-US" sz="2000" b="0" dirty="0"/>
              <a:t> </a:t>
            </a:r>
            <a:r>
              <a:rPr lang="en-US" sz="2000" b="0" dirty="0" err="1"/>
              <a:t>là</a:t>
            </a:r>
            <a:r>
              <a:rPr lang="en-US" sz="2000" b="0" dirty="0"/>
              <a:t> </a:t>
            </a:r>
            <a:r>
              <a:rPr lang="en-US" sz="2000" b="0" dirty="0" err="1"/>
              <a:t>tổng</a:t>
            </a:r>
            <a:r>
              <a:rPr lang="en-US" sz="2000" b="0" dirty="0"/>
              <a:t> </a:t>
            </a:r>
            <a:r>
              <a:rPr lang="en-US" sz="2000" b="0" dirty="0" err="1"/>
              <a:t>số</a:t>
            </a:r>
            <a:r>
              <a:rPr lang="en-US" sz="2000" b="0" dirty="0"/>
              <a:t> 20 </a:t>
            </a:r>
            <a:r>
              <a:rPr lang="en-US" sz="2000" b="0" dirty="0" err="1"/>
              <a:t>tiết</a:t>
            </a:r>
            <a:r>
              <a:rPr lang="en-US" sz="2000" b="0" dirty="0"/>
              <a:t>, </a:t>
            </a:r>
            <a:r>
              <a:rPr lang="en-US" sz="2000" b="0" dirty="0" err="1"/>
              <a:t>trong</a:t>
            </a:r>
            <a:r>
              <a:rPr lang="en-US" sz="2000" b="0" dirty="0"/>
              <a:t> </a:t>
            </a:r>
            <a:r>
              <a:rPr lang="en-US" sz="2000" b="0" dirty="0" err="1"/>
              <a:t>đó</a:t>
            </a:r>
            <a:r>
              <a:rPr lang="en-US" sz="2000" b="0" dirty="0"/>
              <a:t> </a:t>
            </a:r>
            <a:r>
              <a:rPr lang="en-US" sz="2000" b="0" dirty="0" err="1"/>
              <a:t>gồm</a:t>
            </a:r>
            <a:r>
              <a:rPr lang="en-US" sz="2000" b="0" dirty="0"/>
              <a:t>: 15 </a:t>
            </a:r>
            <a:r>
              <a:rPr lang="en-US" sz="2000" b="0" dirty="0" err="1"/>
              <a:t>tiết</a:t>
            </a:r>
            <a:r>
              <a:rPr lang="en-US" sz="2000" b="0" dirty="0"/>
              <a:t> </a:t>
            </a:r>
            <a:r>
              <a:rPr lang="en-US" sz="2000" b="0" dirty="0" err="1"/>
              <a:t>lí</a:t>
            </a:r>
            <a:r>
              <a:rPr lang="en-US" sz="2000" b="0" dirty="0"/>
              <a:t> </a:t>
            </a:r>
            <a:r>
              <a:rPr lang="en-US" sz="2000" b="0" dirty="0" err="1"/>
              <a:t>thuyết</a:t>
            </a:r>
            <a:r>
              <a:rPr lang="en-US" sz="2000" b="0" dirty="0"/>
              <a:t>, 3 </a:t>
            </a:r>
            <a:r>
              <a:rPr lang="en-US" sz="2000" b="0" dirty="0" err="1"/>
              <a:t>tiết</a:t>
            </a:r>
            <a:r>
              <a:rPr lang="en-US" sz="2000" b="0" dirty="0"/>
              <a:t> </a:t>
            </a:r>
            <a:r>
              <a:rPr lang="en-US" sz="2000" b="0" dirty="0" err="1"/>
              <a:t>bài</a:t>
            </a:r>
            <a:r>
              <a:rPr lang="en-US" sz="2000" b="0" dirty="0"/>
              <a:t> </a:t>
            </a:r>
            <a:r>
              <a:rPr lang="en-US" sz="2000" b="0" dirty="0" err="1"/>
              <a:t>tập</a:t>
            </a:r>
            <a:r>
              <a:rPr lang="en-US" sz="2000" b="0" dirty="0"/>
              <a:t> </a:t>
            </a:r>
            <a:r>
              <a:rPr lang="en-US" sz="2000" b="0" dirty="0" err="1"/>
              <a:t>và</a:t>
            </a:r>
            <a:r>
              <a:rPr lang="en-US" sz="2000" b="0" dirty="0"/>
              <a:t> </a:t>
            </a:r>
            <a:r>
              <a:rPr lang="en-US" sz="2000" b="0" dirty="0" err="1"/>
              <a:t>thực</a:t>
            </a:r>
            <a:r>
              <a:rPr lang="en-US" sz="2000" b="0" dirty="0"/>
              <a:t> </a:t>
            </a:r>
            <a:r>
              <a:rPr lang="en-US" sz="2000" b="0" dirty="0" err="1"/>
              <a:t>hành</a:t>
            </a:r>
            <a:r>
              <a:rPr lang="en-US" sz="2000" b="0" dirty="0"/>
              <a:t>, 2 </a:t>
            </a:r>
            <a:r>
              <a:rPr lang="en-US" sz="2000" b="0" dirty="0" err="1"/>
              <a:t>tiết</a:t>
            </a:r>
            <a:r>
              <a:rPr lang="en-US" sz="2000" b="0" dirty="0"/>
              <a:t> </a:t>
            </a:r>
            <a:r>
              <a:rPr lang="en-US" sz="2000" b="0" dirty="0" err="1"/>
              <a:t>bài</a:t>
            </a:r>
            <a:r>
              <a:rPr lang="en-US" sz="2000" b="0" dirty="0"/>
              <a:t> </a:t>
            </a:r>
            <a:r>
              <a:rPr lang="en-US" sz="2000" b="0" dirty="0" err="1"/>
              <a:t>tập</a:t>
            </a:r>
            <a:r>
              <a:rPr lang="en-US" sz="2000" b="0" dirty="0"/>
              <a:t>.</a:t>
            </a:r>
          </a:p>
        </p:txBody>
      </p:sp>
      <p:graphicFrame>
        <p:nvGraphicFramePr>
          <p:cNvPr id="5" name="Table 4">
            <a:extLst>
              <a:ext uri="{FF2B5EF4-FFF2-40B4-BE49-F238E27FC236}">
                <a16:creationId xmlns:a16="http://schemas.microsoft.com/office/drawing/2014/main" id="{961AE16B-C06E-45DA-B905-5717C0A1AD1E}"/>
              </a:ext>
            </a:extLst>
          </p:cNvPr>
          <p:cNvGraphicFramePr>
            <a:graphicFrameLocks noGrp="1"/>
          </p:cNvGraphicFramePr>
          <p:nvPr>
            <p:extLst>
              <p:ext uri="{D42A27DB-BD31-4B8C-83A1-F6EECF244321}">
                <p14:modId xmlns:p14="http://schemas.microsoft.com/office/powerpoint/2010/main" val="409387449"/>
              </p:ext>
            </p:extLst>
          </p:nvPr>
        </p:nvGraphicFramePr>
        <p:xfrm>
          <a:off x="2906486" y="2226865"/>
          <a:ext cx="6400800" cy="3657600"/>
        </p:xfrm>
        <a:graphic>
          <a:graphicData uri="http://schemas.openxmlformats.org/drawingml/2006/table">
            <a:tbl>
              <a:tblPr firstRow="1" firstCol="1" lastRow="1" lastCol="1" bandRow="1" bandCol="1">
                <a:tableStyleId>{21E4AEA4-8DFA-4A89-87EB-49C32662AFE0}</a:tableStyleId>
              </a:tblPr>
              <a:tblGrid>
                <a:gridCol w="4751614">
                  <a:extLst>
                    <a:ext uri="{9D8B030D-6E8A-4147-A177-3AD203B41FA5}">
                      <a16:colId xmlns:a16="http://schemas.microsoft.com/office/drawing/2014/main" val="4240249052"/>
                    </a:ext>
                  </a:extLst>
                </a:gridCol>
                <a:gridCol w="1649186">
                  <a:extLst>
                    <a:ext uri="{9D8B030D-6E8A-4147-A177-3AD203B41FA5}">
                      <a16:colId xmlns:a16="http://schemas.microsoft.com/office/drawing/2014/main" val="1277000691"/>
                    </a:ext>
                  </a:extLst>
                </a:gridCol>
              </a:tblGrid>
              <a:tr h="457200">
                <a:tc>
                  <a:txBody>
                    <a:bodyPr/>
                    <a:lstStyle/>
                    <a:p>
                      <a:pPr marL="0" marR="0" indent="0" algn="ctr">
                        <a:lnSpc>
                          <a:spcPts val="1600"/>
                        </a:lnSpc>
                        <a:spcBef>
                          <a:spcPts val="200"/>
                        </a:spcBef>
                        <a:spcAft>
                          <a:spcPts val="200"/>
                        </a:spcAft>
                      </a:pPr>
                      <a:r>
                        <a:rPr lang="es-ES" sz="2000" dirty="0" err="1">
                          <a:solidFill>
                            <a:schemeClr val="bg1"/>
                          </a:solidFill>
                          <a:effectLst/>
                          <a:latin typeface="Arial" panose="020B0604020202020204" pitchFamily="34" charset="0"/>
                          <a:cs typeface="Arial" panose="020B0604020202020204" pitchFamily="34" charset="0"/>
                        </a:rPr>
                        <a:t>Nội</a:t>
                      </a:r>
                      <a:r>
                        <a:rPr lang="es-ES" sz="2000" dirty="0">
                          <a:solidFill>
                            <a:schemeClr val="bg1"/>
                          </a:solidFill>
                          <a:effectLst/>
                          <a:latin typeface="Arial" panose="020B0604020202020204" pitchFamily="34" charset="0"/>
                          <a:cs typeface="Arial" panose="020B0604020202020204" pitchFamily="34" charset="0"/>
                        </a:rPr>
                        <a:t> </a:t>
                      </a:r>
                      <a:r>
                        <a:rPr lang="es-ES" sz="2000" dirty="0" err="1">
                          <a:solidFill>
                            <a:schemeClr val="bg1"/>
                          </a:solidFill>
                          <a:effectLst/>
                          <a:latin typeface="Arial" panose="020B0604020202020204" pitchFamily="34" charset="0"/>
                          <a:cs typeface="Arial" panose="020B0604020202020204" pitchFamily="34" charset="0"/>
                        </a:rPr>
                        <a:t>dung</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tc>
                  <a:txBody>
                    <a:bodyPr/>
                    <a:lstStyle/>
                    <a:p>
                      <a:pPr marL="0" marR="0" indent="0" algn="ctr">
                        <a:lnSpc>
                          <a:spcPts val="1600"/>
                        </a:lnSpc>
                        <a:spcBef>
                          <a:spcPts val="200"/>
                        </a:spcBef>
                        <a:spcAft>
                          <a:spcPts val="200"/>
                        </a:spcAft>
                      </a:pPr>
                      <a:r>
                        <a:rPr lang="es-ES" sz="2000">
                          <a:solidFill>
                            <a:schemeClr val="bg1"/>
                          </a:solidFill>
                          <a:effectLst/>
                          <a:latin typeface="Arial" panose="020B0604020202020204" pitchFamily="34" charset="0"/>
                          <a:cs typeface="Arial" panose="020B0604020202020204" pitchFamily="34" charset="0"/>
                        </a:rPr>
                        <a:t>Thời lượng</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extLst>
                  <a:ext uri="{0D108BD9-81ED-4DB2-BD59-A6C34878D82A}">
                    <a16:rowId xmlns:a16="http://schemas.microsoft.com/office/drawing/2014/main" val="1241973302"/>
                  </a:ext>
                </a:extLst>
              </a:tr>
              <a:tr h="457200">
                <a:tc>
                  <a:txBody>
                    <a:bodyPr/>
                    <a:lstStyle/>
                    <a:p>
                      <a:pPr marL="0" marR="0" algn="just">
                        <a:lnSpc>
                          <a:spcPts val="1200"/>
                        </a:lnSpc>
                        <a:spcBef>
                          <a:spcPts val="0"/>
                        </a:spcBef>
                        <a:spcAft>
                          <a:spcPts val="0"/>
                        </a:spcAft>
                      </a:pPr>
                      <a:r>
                        <a:rPr lang="pt-BR" sz="2000" dirty="0">
                          <a:solidFill>
                            <a:schemeClr val="bg1"/>
                          </a:solidFill>
                          <a:effectLst/>
                          <a:latin typeface="Arial" panose="020B0604020202020204" pitchFamily="34" charset="0"/>
                          <a:cs typeface="Arial" panose="020B0604020202020204" pitchFamily="34" charset="0"/>
                        </a:rPr>
                        <a:t>Chương I. Một số khái niệm cơ bản</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tc>
                  <a:txBody>
                    <a:bodyPr/>
                    <a:lstStyle/>
                    <a:p>
                      <a:pPr marL="0" marR="0" algn="ctr">
                        <a:lnSpc>
                          <a:spcPts val="1200"/>
                        </a:lnSpc>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20 (15, 3, 2)*</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extLst>
                  <a:ext uri="{0D108BD9-81ED-4DB2-BD59-A6C34878D82A}">
                    <a16:rowId xmlns:a16="http://schemas.microsoft.com/office/drawing/2014/main" val="105617850"/>
                  </a:ext>
                </a:extLst>
              </a:tr>
              <a:tr h="457200">
                <a:tc>
                  <a:txBody>
                    <a:bodyPr/>
                    <a:lstStyle/>
                    <a:p>
                      <a:pPr marL="0" marR="0" algn="just">
                        <a:lnSpc>
                          <a:spcPts val="1200"/>
                        </a:lnSpc>
                        <a:spcBef>
                          <a:spcPts val="0"/>
                        </a:spcBef>
                        <a:spcAft>
                          <a:spcPts val="0"/>
                        </a:spcAft>
                      </a:pPr>
                      <a:r>
                        <a:rPr lang="pt-BR" sz="2000">
                          <a:solidFill>
                            <a:schemeClr val="bg1"/>
                          </a:solidFill>
                          <a:effectLst/>
                          <a:latin typeface="Arial" panose="020B0604020202020204" pitchFamily="34" charset="0"/>
                          <a:cs typeface="Arial" panose="020B0604020202020204" pitchFamily="34" charset="0"/>
                        </a:rPr>
                        <a:t>Chương II. Hệ điều hành</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tc>
                  <a:txBody>
                    <a:bodyPr/>
                    <a:lstStyle/>
                    <a:p>
                      <a:pPr marL="0" marR="0" algn="ctr">
                        <a:lnSpc>
                          <a:spcPts val="1200"/>
                        </a:lnSpc>
                        <a:spcBef>
                          <a:spcPts val="0"/>
                        </a:spcBef>
                        <a:spcAft>
                          <a:spcPts val="0"/>
                        </a:spcAft>
                      </a:pPr>
                      <a:r>
                        <a:rPr lang="en-US" sz="2000">
                          <a:solidFill>
                            <a:schemeClr val="bg1"/>
                          </a:solidFill>
                          <a:effectLst/>
                          <a:latin typeface="Arial" panose="020B0604020202020204" pitchFamily="34" charset="0"/>
                          <a:cs typeface="Arial" panose="020B0604020202020204" pitchFamily="34" charset="0"/>
                        </a:rPr>
                        <a:t>12 (7, 4, 1)</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extLst>
                  <a:ext uri="{0D108BD9-81ED-4DB2-BD59-A6C34878D82A}">
                    <a16:rowId xmlns:a16="http://schemas.microsoft.com/office/drawing/2014/main" val="1822049826"/>
                  </a:ext>
                </a:extLst>
              </a:tr>
              <a:tr h="457200">
                <a:tc>
                  <a:txBody>
                    <a:bodyPr/>
                    <a:lstStyle/>
                    <a:p>
                      <a:pPr marL="0" marR="0" algn="just">
                        <a:lnSpc>
                          <a:spcPts val="1200"/>
                        </a:lnSpc>
                        <a:spcBef>
                          <a:spcPts val="0"/>
                        </a:spcBef>
                        <a:spcAft>
                          <a:spcPts val="0"/>
                        </a:spcAft>
                      </a:pPr>
                      <a:r>
                        <a:rPr lang="en-US" sz="2000" dirty="0" err="1">
                          <a:solidFill>
                            <a:schemeClr val="bg1"/>
                          </a:solidFill>
                          <a:effectLst/>
                          <a:latin typeface="Arial" panose="020B0604020202020204" pitchFamily="34" charset="0"/>
                          <a:cs typeface="Arial" panose="020B0604020202020204" pitchFamily="34" charset="0"/>
                        </a:rPr>
                        <a:t>Chương</a:t>
                      </a:r>
                      <a:r>
                        <a:rPr lang="en-US" sz="2000" dirty="0">
                          <a:solidFill>
                            <a:schemeClr val="bg1"/>
                          </a:solidFill>
                          <a:effectLst/>
                          <a:latin typeface="Arial" panose="020B0604020202020204" pitchFamily="34" charset="0"/>
                          <a:cs typeface="Arial" panose="020B0604020202020204" pitchFamily="34" charset="0"/>
                        </a:rPr>
                        <a:t> III. </a:t>
                      </a:r>
                      <a:r>
                        <a:rPr lang="en-US" sz="2000" dirty="0" err="1">
                          <a:solidFill>
                            <a:schemeClr val="bg1"/>
                          </a:solidFill>
                          <a:effectLst/>
                          <a:latin typeface="Arial" panose="020B0604020202020204" pitchFamily="34" charset="0"/>
                          <a:cs typeface="Arial" panose="020B0604020202020204" pitchFamily="34" charset="0"/>
                        </a:rPr>
                        <a:t>Soạn</a:t>
                      </a:r>
                      <a:r>
                        <a:rPr lang="en-US" sz="2000" dirty="0">
                          <a:solidFill>
                            <a:schemeClr val="bg1"/>
                          </a:solidFill>
                          <a:effectLst/>
                          <a:latin typeface="Arial" panose="020B0604020202020204" pitchFamily="34" charset="0"/>
                          <a:cs typeface="Arial" panose="020B0604020202020204" pitchFamily="34" charset="0"/>
                        </a:rPr>
                        <a:t> </a:t>
                      </a:r>
                      <a:r>
                        <a:rPr lang="en-US" sz="2000" dirty="0" err="1">
                          <a:solidFill>
                            <a:schemeClr val="bg1"/>
                          </a:solidFill>
                          <a:effectLst/>
                          <a:latin typeface="Arial" panose="020B0604020202020204" pitchFamily="34" charset="0"/>
                          <a:cs typeface="Arial" panose="020B0604020202020204" pitchFamily="34" charset="0"/>
                        </a:rPr>
                        <a:t>thảo</a:t>
                      </a:r>
                      <a:r>
                        <a:rPr lang="en-US" sz="2000" dirty="0">
                          <a:solidFill>
                            <a:schemeClr val="bg1"/>
                          </a:solidFill>
                          <a:effectLst/>
                          <a:latin typeface="Arial" panose="020B0604020202020204" pitchFamily="34" charset="0"/>
                          <a:cs typeface="Arial" panose="020B0604020202020204" pitchFamily="34" charset="0"/>
                        </a:rPr>
                        <a:t> </a:t>
                      </a:r>
                      <a:r>
                        <a:rPr lang="en-US" sz="2000" dirty="0" err="1">
                          <a:solidFill>
                            <a:schemeClr val="bg1"/>
                          </a:solidFill>
                          <a:effectLst/>
                          <a:latin typeface="Arial" panose="020B0604020202020204" pitchFamily="34" charset="0"/>
                          <a:cs typeface="Arial" panose="020B0604020202020204" pitchFamily="34" charset="0"/>
                        </a:rPr>
                        <a:t>văn</a:t>
                      </a:r>
                      <a:r>
                        <a:rPr lang="en-US" sz="2000" dirty="0">
                          <a:solidFill>
                            <a:schemeClr val="bg1"/>
                          </a:solidFill>
                          <a:effectLst/>
                          <a:latin typeface="Arial" panose="020B0604020202020204" pitchFamily="34" charset="0"/>
                          <a:cs typeface="Arial" panose="020B0604020202020204" pitchFamily="34" charset="0"/>
                        </a:rPr>
                        <a:t> </a:t>
                      </a:r>
                      <a:r>
                        <a:rPr lang="en-US" sz="2000" dirty="0" err="1">
                          <a:solidFill>
                            <a:schemeClr val="bg1"/>
                          </a:solidFill>
                          <a:effectLst/>
                          <a:latin typeface="Arial" panose="020B0604020202020204" pitchFamily="34" charset="0"/>
                          <a:cs typeface="Arial" panose="020B0604020202020204" pitchFamily="34" charset="0"/>
                        </a:rPr>
                        <a:t>bản</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tc>
                  <a:txBody>
                    <a:bodyPr/>
                    <a:lstStyle/>
                    <a:p>
                      <a:pPr marL="0" marR="0" algn="ctr">
                        <a:lnSpc>
                          <a:spcPts val="1200"/>
                        </a:lnSpc>
                        <a:spcBef>
                          <a:spcPts val="0"/>
                        </a:spcBef>
                        <a:spcAft>
                          <a:spcPts val="0"/>
                        </a:spcAft>
                      </a:pPr>
                      <a:r>
                        <a:rPr lang="en-US" sz="2000">
                          <a:solidFill>
                            <a:schemeClr val="bg1"/>
                          </a:solidFill>
                          <a:effectLst/>
                          <a:latin typeface="Arial" panose="020B0604020202020204" pitchFamily="34" charset="0"/>
                          <a:cs typeface="Arial" panose="020B0604020202020204" pitchFamily="34" charset="0"/>
                        </a:rPr>
                        <a:t>19 (8, 8, 3)</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extLst>
                  <a:ext uri="{0D108BD9-81ED-4DB2-BD59-A6C34878D82A}">
                    <a16:rowId xmlns:a16="http://schemas.microsoft.com/office/drawing/2014/main" val="23573825"/>
                  </a:ext>
                </a:extLst>
              </a:tr>
              <a:tr h="457200">
                <a:tc>
                  <a:txBody>
                    <a:bodyPr/>
                    <a:lstStyle/>
                    <a:p>
                      <a:pPr marL="0" marR="0" algn="just">
                        <a:lnSpc>
                          <a:spcPts val="1200"/>
                        </a:lnSpc>
                        <a:spcBef>
                          <a:spcPts val="0"/>
                        </a:spcBef>
                        <a:spcAft>
                          <a:spcPts val="0"/>
                        </a:spcAft>
                      </a:pPr>
                      <a:r>
                        <a:rPr lang="en-US" sz="2000" dirty="0" err="1">
                          <a:solidFill>
                            <a:schemeClr val="bg1"/>
                          </a:solidFill>
                          <a:effectLst/>
                          <a:latin typeface="Arial" panose="020B0604020202020204" pitchFamily="34" charset="0"/>
                          <a:cs typeface="Arial" panose="020B0604020202020204" pitchFamily="34" charset="0"/>
                        </a:rPr>
                        <a:t>Chương</a:t>
                      </a:r>
                      <a:r>
                        <a:rPr lang="en-US" sz="2000" dirty="0">
                          <a:solidFill>
                            <a:schemeClr val="bg1"/>
                          </a:solidFill>
                          <a:effectLst/>
                          <a:latin typeface="Arial" panose="020B0604020202020204" pitchFamily="34" charset="0"/>
                          <a:cs typeface="Arial" panose="020B0604020202020204" pitchFamily="34" charset="0"/>
                        </a:rPr>
                        <a:t> IV. </a:t>
                      </a:r>
                      <a:r>
                        <a:rPr lang="en-US" sz="2000" dirty="0" err="1">
                          <a:solidFill>
                            <a:schemeClr val="bg1"/>
                          </a:solidFill>
                          <a:effectLst/>
                          <a:latin typeface="Arial" panose="020B0604020202020204" pitchFamily="34" charset="0"/>
                          <a:cs typeface="Arial" panose="020B0604020202020204" pitchFamily="34" charset="0"/>
                        </a:rPr>
                        <a:t>Mạng</a:t>
                      </a:r>
                      <a:r>
                        <a:rPr lang="en-US" sz="2000" dirty="0">
                          <a:solidFill>
                            <a:schemeClr val="bg1"/>
                          </a:solidFill>
                          <a:effectLst/>
                          <a:latin typeface="Arial" panose="020B0604020202020204" pitchFamily="34" charset="0"/>
                          <a:cs typeface="Arial" panose="020B0604020202020204" pitchFamily="34" charset="0"/>
                        </a:rPr>
                        <a:t> </a:t>
                      </a:r>
                      <a:r>
                        <a:rPr lang="en-US" sz="2000" dirty="0" err="1">
                          <a:solidFill>
                            <a:schemeClr val="bg1"/>
                          </a:solidFill>
                          <a:effectLst/>
                          <a:latin typeface="Arial" panose="020B0604020202020204" pitchFamily="34" charset="0"/>
                          <a:cs typeface="Arial" panose="020B0604020202020204" pitchFamily="34" charset="0"/>
                        </a:rPr>
                        <a:t>máy</a:t>
                      </a:r>
                      <a:r>
                        <a:rPr lang="en-US" sz="2000" dirty="0">
                          <a:solidFill>
                            <a:schemeClr val="bg1"/>
                          </a:solidFill>
                          <a:effectLst/>
                          <a:latin typeface="Arial" panose="020B0604020202020204" pitchFamily="34" charset="0"/>
                          <a:cs typeface="Arial" panose="020B0604020202020204" pitchFamily="34" charset="0"/>
                        </a:rPr>
                        <a:t> </a:t>
                      </a:r>
                      <a:r>
                        <a:rPr lang="en-US" sz="2000" dirty="0" err="1">
                          <a:solidFill>
                            <a:schemeClr val="bg1"/>
                          </a:solidFill>
                          <a:effectLst/>
                          <a:latin typeface="Arial" panose="020B0604020202020204" pitchFamily="34" charset="0"/>
                          <a:cs typeface="Arial" panose="020B0604020202020204" pitchFamily="34" charset="0"/>
                        </a:rPr>
                        <a:t>tính</a:t>
                      </a:r>
                      <a:r>
                        <a:rPr lang="en-US" sz="2000" dirty="0">
                          <a:solidFill>
                            <a:schemeClr val="bg1"/>
                          </a:solidFill>
                          <a:effectLst/>
                          <a:latin typeface="Arial" panose="020B0604020202020204" pitchFamily="34" charset="0"/>
                          <a:cs typeface="Arial" panose="020B0604020202020204" pitchFamily="34" charset="0"/>
                        </a:rPr>
                        <a:t> </a:t>
                      </a:r>
                      <a:r>
                        <a:rPr lang="en-US" sz="2000" dirty="0" err="1">
                          <a:solidFill>
                            <a:schemeClr val="bg1"/>
                          </a:solidFill>
                          <a:effectLst/>
                          <a:latin typeface="Arial" panose="020B0604020202020204" pitchFamily="34" charset="0"/>
                          <a:cs typeface="Arial" panose="020B0604020202020204" pitchFamily="34" charset="0"/>
                        </a:rPr>
                        <a:t>và</a:t>
                      </a:r>
                      <a:r>
                        <a:rPr lang="en-US" sz="2000" dirty="0">
                          <a:solidFill>
                            <a:schemeClr val="bg1"/>
                          </a:solidFill>
                          <a:effectLst/>
                          <a:latin typeface="Arial" panose="020B0604020202020204" pitchFamily="34" charset="0"/>
                          <a:cs typeface="Arial" panose="020B0604020202020204" pitchFamily="34" charset="0"/>
                        </a:rPr>
                        <a:t> internet</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tc>
                  <a:txBody>
                    <a:bodyPr/>
                    <a:lstStyle/>
                    <a:p>
                      <a:pPr marL="0" marR="0" algn="ctr">
                        <a:lnSpc>
                          <a:spcPts val="1200"/>
                        </a:lnSpc>
                        <a:spcBef>
                          <a:spcPts val="0"/>
                        </a:spcBef>
                        <a:spcAft>
                          <a:spcPts val="0"/>
                        </a:spcAft>
                      </a:pPr>
                      <a:r>
                        <a:rPr lang="en-US" sz="2000">
                          <a:solidFill>
                            <a:schemeClr val="bg1"/>
                          </a:solidFill>
                          <a:effectLst/>
                          <a:latin typeface="Arial" panose="020B0604020202020204" pitchFamily="34" charset="0"/>
                          <a:cs typeface="Arial" panose="020B0604020202020204" pitchFamily="34" charset="0"/>
                        </a:rPr>
                        <a:t>11 (6 , 4, 1)</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extLst>
                  <a:ext uri="{0D108BD9-81ED-4DB2-BD59-A6C34878D82A}">
                    <a16:rowId xmlns:a16="http://schemas.microsoft.com/office/drawing/2014/main" val="3243078770"/>
                  </a:ext>
                </a:extLst>
              </a:tr>
              <a:tr h="457200">
                <a:tc>
                  <a:txBody>
                    <a:bodyPr/>
                    <a:lstStyle/>
                    <a:p>
                      <a:pPr marL="0" marR="0" algn="just">
                        <a:lnSpc>
                          <a:spcPts val="12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Ôn tập</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tc>
                  <a:txBody>
                    <a:bodyPr/>
                    <a:lstStyle/>
                    <a:p>
                      <a:pPr marL="0" marR="0" algn="ctr">
                        <a:lnSpc>
                          <a:spcPts val="12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2</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extLst>
                  <a:ext uri="{0D108BD9-81ED-4DB2-BD59-A6C34878D82A}">
                    <a16:rowId xmlns:a16="http://schemas.microsoft.com/office/drawing/2014/main" val="3389841405"/>
                  </a:ext>
                </a:extLst>
              </a:tr>
              <a:tr h="457200">
                <a:tc>
                  <a:txBody>
                    <a:bodyPr/>
                    <a:lstStyle/>
                    <a:p>
                      <a:pPr marL="0" marR="0" algn="just">
                        <a:lnSpc>
                          <a:spcPts val="12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Kiểm tra</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tc>
                  <a:txBody>
                    <a:bodyPr/>
                    <a:lstStyle/>
                    <a:p>
                      <a:pPr marL="0" marR="0" algn="ctr">
                        <a:lnSpc>
                          <a:spcPts val="12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6</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extLst>
                  <a:ext uri="{0D108BD9-81ED-4DB2-BD59-A6C34878D82A}">
                    <a16:rowId xmlns:a16="http://schemas.microsoft.com/office/drawing/2014/main" val="2311663135"/>
                  </a:ext>
                </a:extLst>
              </a:tr>
              <a:tr h="457200">
                <a:tc>
                  <a:txBody>
                    <a:bodyPr/>
                    <a:lstStyle/>
                    <a:p>
                      <a:pPr marL="0" marR="0" algn="just">
                        <a:lnSpc>
                          <a:spcPts val="12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Cộng</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tc>
                  <a:txBody>
                    <a:bodyPr/>
                    <a:lstStyle/>
                    <a:p>
                      <a:pPr marL="0" marR="0" algn="ctr">
                        <a:lnSpc>
                          <a:spcPts val="1200"/>
                        </a:lnSpc>
                        <a:spcBef>
                          <a:spcPts val="0"/>
                        </a:spcBef>
                        <a:spcAft>
                          <a:spcPts val="0"/>
                        </a:spcAft>
                      </a:pPr>
                      <a:r>
                        <a:rPr lang="en-US" sz="2000" b="1" dirty="0">
                          <a:solidFill>
                            <a:schemeClr val="bg1"/>
                          </a:solidFill>
                          <a:effectLst/>
                          <a:latin typeface="Arial" panose="020B0604020202020204" pitchFamily="34" charset="0"/>
                          <a:cs typeface="Arial" panose="020B0604020202020204" pitchFamily="34" charset="0"/>
                        </a:rPr>
                        <a:t>70</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859" marR="58859" marT="0" marB="0" anchor="b"/>
                </a:tc>
                <a:extLst>
                  <a:ext uri="{0D108BD9-81ED-4DB2-BD59-A6C34878D82A}">
                    <a16:rowId xmlns:a16="http://schemas.microsoft.com/office/drawing/2014/main" val="309075182"/>
                  </a:ext>
                </a:extLst>
              </a:tr>
            </a:tbl>
          </a:graphicData>
        </a:graphic>
      </p:graphicFrame>
    </p:spTree>
    <p:extLst>
      <p:ext uri="{BB962C8B-B14F-4D97-AF65-F5344CB8AC3E}">
        <p14:creationId xmlns:p14="http://schemas.microsoft.com/office/powerpoint/2010/main" val="60824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t>PHỤ LỤC II – LỚP 10</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108828536"/>
              </p:ext>
            </p:extLst>
          </p:nvPr>
        </p:nvGraphicFramePr>
        <p:xfrm>
          <a:off x="55034" y="1015998"/>
          <a:ext cx="12087436" cy="5269929"/>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5">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Một số khái niệm cơ bản của Tin học</a:t>
                      </a:r>
                    </a:p>
                  </a:txBody>
                  <a:tcPr marL="68580" marR="68580" marT="0" marB="0"/>
                </a:tc>
                <a:tc rowSpan="3">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§2 Thông tin và dữ liệu</a:t>
                      </a:r>
                    </a:p>
                  </a:txBody>
                  <a:tcPr marL="68580" marR="68580" marT="0" marB="0"/>
                </a:tc>
                <a:tc>
                  <a:txBody>
                    <a:bodyPr/>
                    <a:lstStyle/>
                    <a:p>
                      <a:pPr marL="0" marR="0">
                        <a:spcBef>
                          <a:spcPts val="0"/>
                        </a:spcBef>
                        <a:spcAft>
                          <a:spcPts val="0"/>
                        </a:spcAft>
                      </a:pPr>
                      <a:r>
                        <a:rPr lang="fi-FI" sz="2000">
                          <a:effectLst/>
                          <a:latin typeface="Arial" panose="020B0604020202020204" pitchFamily="34" charset="0"/>
                          <a:ea typeface="Times New Roman" panose="02020603050405020304" pitchFamily="18" charset="0"/>
                          <a:cs typeface="Arial" panose="020B0604020202020204" pitchFamily="34" charset="0"/>
                        </a:rPr>
                        <a:t>Mục 2. Ðơn vị đo lượng thông tin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spcBef>
                          <a:spcPts val="0"/>
                        </a:spcBef>
                        <a:spcAft>
                          <a:spcPts val="0"/>
                        </a:spcAft>
                      </a:pPr>
                      <a:r>
                        <a:rPr lang="fi-FI" sz="2000">
                          <a:effectLst/>
                          <a:latin typeface="Arial" panose="020B0604020202020204" pitchFamily="34" charset="0"/>
                          <a:ea typeface="Times New Roman" panose="02020603050405020304" pitchFamily="18" charset="0"/>
                          <a:cs typeface="Arial" panose="020B0604020202020204" pitchFamily="34" charset="0"/>
                        </a:rPr>
                        <a:t>G</a:t>
                      </a:r>
                      <a:r>
                        <a:rPr lang="vi-VN" sz="2000">
                          <a:effectLst/>
                          <a:latin typeface="Arial" panose="020B0604020202020204" pitchFamily="34" charset="0"/>
                          <a:ea typeface="Times New Roman" panose="02020603050405020304" pitchFamily="18" charset="0"/>
                          <a:cs typeface="Arial" panose="020B0604020202020204" pitchFamily="34" charset="0"/>
                        </a:rPr>
                        <a:t>V</a:t>
                      </a:r>
                      <a:r>
                        <a:rPr lang="fi-FI" sz="2000">
                          <a:effectLst/>
                          <a:latin typeface="Arial" panose="020B0604020202020204" pitchFamily="34" charset="0"/>
                          <a:ea typeface="Times New Roman" panose="02020603050405020304" pitchFamily="18" charset="0"/>
                          <a:cs typeface="Arial" panose="020B0604020202020204" pitchFamily="34" charset="0"/>
                        </a:rPr>
                        <a:t> chỉ giới thiệu bit là đơn vị nhỏ nhất để biểu diễn và lưu trữ thông tin, chỉ có thể nhận một trong hai trạng thái kí hiệu là </a:t>
                      </a:r>
                      <a:r>
                        <a:rPr lang="vi-VN" sz="2000">
                          <a:effectLst/>
                          <a:latin typeface="Arial" panose="020B0604020202020204" pitchFamily="34" charset="0"/>
                          <a:ea typeface="Times New Roman" panose="02020603050405020304" pitchFamily="18" charset="0"/>
                          <a:cs typeface="Arial" panose="020B0604020202020204" pitchFamily="34" charset="0"/>
                        </a:rPr>
                        <a:t>“</a:t>
                      </a:r>
                      <a:r>
                        <a:rPr lang="fi-FI" sz="2000">
                          <a:effectLst/>
                          <a:latin typeface="Arial" panose="020B0604020202020204" pitchFamily="34" charset="0"/>
                          <a:ea typeface="Times New Roman" panose="02020603050405020304" pitchFamily="18" charset="0"/>
                          <a:cs typeface="Arial" panose="020B0604020202020204" pitchFamily="34" charset="0"/>
                        </a:rPr>
                        <a:t>0” và </a:t>
                      </a:r>
                      <a:r>
                        <a:rPr lang="vi-VN" sz="2000">
                          <a:effectLst/>
                          <a:latin typeface="Arial" panose="020B0604020202020204" pitchFamily="34" charset="0"/>
                          <a:ea typeface="Times New Roman" panose="02020603050405020304" pitchFamily="18" charset="0"/>
                          <a:cs typeface="Arial" panose="020B0604020202020204" pitchFamily="34" charset="0"/>
                        </a:rPr>
                        <a:t>“</a:t>
                      </a:r>
                      <a:r>
                        <a:rPr lang="fi-FI" sz="2000">
                          <a:effectLst/>
                          <a:latin typeface="Arial" panose="020B0604020202020204" pitchFamily="34" charset="0"/>
                          <a:ea typeface="Times New Roman" panose="02020603050405020304" pitchFamily="18" charset="0"/>
                          <a:cs typeface="Arial" panose="020B0604020202020204" pitchFamily="34" charset="0"/>
                        </a:rPr>
                        <a:t>1” và các bội của bit.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789358"/>
                  </a:ext>
                </a:extLst>
              </a:tr>
              <a:tr h="426926">
                <a:tc vMerge="1">
                  <a:txBody>
                    <a:bodyPr/>
                    <a:lstStyle/>
                    <a:p>
                      <a:endParaRPr lang="en-US"/>
                    </a:p>
                  </a:txBody>
                  <a:tcPr/>
                </a:tc>
                <a:tc vMerge="1">
                  <a:txBody>
                    <a:bodyPr/>
                    <a:lstStyle/>
                    <a:p>
                      <a:endParaRPr lang="en-US"/>
                    </a:p>
                  </a:txBody>
                  <a:tcPr/>
                </a:tc>
                <a:tc>
                  <a:txBody>
                    <a:bodyPr/>
                    <a:lstStyle/>
                    <a:p>
                      <a:pPr marL="0" marR="0">
                        <a:spcBef>
                          <a:spcPts val="600"/>
                        </a:spcBef>
                        <a:spcAft>
                          <a:spcPts val="60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5, điểm a, dấu tròn thứ nhất</a:t>
                      </a:r>
                    </a:p>
                  </a:txBody>
                  <a:tcPr marL="68580" marR="68580" marT="0" marB="0"/>
                </a:tc>
                <a:tc>
                  <a:txBody>
                    <a:bodyPr/>
                    <a:lstStyle/>
                    <a:p>
                      <a:pPr marL="0" marR="0" algn="just">
                        <a:spcBef>
                          <a:spcPts val="600"/>
                        </a:spcBef>
                        <a:spcAft>
                          <a:spcPts val="600"/>
                        </a:spcAft>
                      </a:pPr>
                      <a:r>
                        <a:rPr lang="fi-FI" sz="2000">
                          <a:effectLst/>
                          <a:latin typeface="Arial" panose="020B0604020202020204" pitchFamily="34" charset="0"/>
                          <a:ea typeface="Times New Roman" panose="02020603050405020304" pitchFamily="18" charset="0"/>
                          <a:cs typeface="Arial" panose="020B0604020202020204" pitchFamily="34" charset="0"/>
                        </a:rPr>
                        <a:t>Chỉ giới thiệu hệ đếm La Mã sử dụng một nhóm các chữ cái để biểu thị số</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90070290"/>
                  </a:ext>
                </a:extLst>
              </a:tr>
              <a:tr h="42692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fi-FI" sz="2000">
                          <a:effectLst/>
                          <a:latin typeface="Arial" panose="020B0604020202020204" pitchFamily="34" charset="0"/>
                          <a:ea typeface="Times New Roman" panose="02020603050405020304" pitchFamily="18" charset="0"/>
                          <a:cs typeface="Arial" panose="020B0604020202020204" pitchFamily="34" charset="0"/>
                        </a:rPr>
                        <a:t>Mục 5. Biểu diễn số nguyên, số thực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spcBef>
                          <a:spcPts val="0"/>
                        </a:spcBef>
                        <a:spcAft>
                          <a:spcPts val="600"/>
                        </a:spcAft>
                      </a:pPr>
                      <a:r>
                        <a:rPr lang="fi-FI" sz="2000">
                          <a:effectLst/>
                          <a:latin typeface="Arial" panose="020B0604020202020204" pitchFamily="34" charset="0"/>
                          <a:ea typeface="Times New Roman" panose="02020603050405020304" pitchFamily="18" charset="0"/>
                          <a:cs typeface="Arial" panose="020B0604020202020204" pitchFamily="34" charset="0"/>
                        </a:rPr>
                        <a:t>GV chỉ giới thiệu nội dung 3 câu sau dấu tròn thứ 2; không giới thiệu bản biễu diễn số nguyên; Chỉ giới thiệu nội dung khổ đầu của dấu tròn thứ ba.</a:t>
                      </a:r>
                      <a:r>
                        <a:rPr lang="vi-VN" sz="2000">
                          <a:effectLst/>
                          <a:latin typeface="Arial" panose="020B0604020202020204" pitchFamily="34" charset="0"/>
                          <a:ea typeface="Times New Roman" panose="02020603050405020304" pitchFamily="18" charset="0"/>
                          <a:cs typeface="Arial" panose="020B0604020202020204" pitchFamily="34" charset="0"/>
                        </a:rPr>
                        <a:t> Nội dung còn lại HS</a:t>
                      </a:r>
                      <a:r>
                        <a:rPr lang="fi-FI" sz="2000">
                          <a:effectLst/>
                          <a:latin typeface="Arial" panose="020B0604020202020204" pitchFamily="34" charset="0"/>
                          <a:ea typeface="Times New Roman" panose="02020603050405020304" pitchFamily="18" charset="0"/>
                          <a:cs typeface="Arial" panose="020B0604020202020204" pitchFamily="34" charset="0"/>
                        </a:rPr>
                        <a:t> tự đọc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36248645"/>
                  </a:ext>
                </a:extLst>
              </a:tr>
              <a:tr h="426926">
                <a:tc vMerge="1">
                  <a:txBody>
                    <a:bodyPr/>
                    <a:lstStyle/>
                    <a:p>
                      <a:endParaRPr lang="en-US"/>
                    </a:p>
                  </a:txBody>
                  <a:tcPr/>
                </a:tc>
                <a:tc>
                  <a:txBody>
                    <a:bodyPr/>
                    <a:lstStyle/>
                    <a:p>
                      <a:pPr marL="0" marR="0">
                        <a:spcBef>
                          <a:spcPts val="0"/>
                        </a:spcBef>
                        <a:spcAft>
                          <a:spcPts val="0"/>
                        </a:spcAft>
                      </a:pPr>
                      <a:r>
                        <a:rPr lang="fi-FI" sz="2000">
                          <a:effectLst/>
                          <a:latin typeface="Arial" panose="020B0604020202020204" pitchFamily="34" charset="0"/>
                          <a:ea typeface="Times New Roman" panose="02020603050405020304" pitchFamily="18" charset="0"/>
                          <a:cs typeface="Arial" panose="020B0604020202020204" pitchFamily="34" charset="0"/>
                        </a:rPr>
                        <a:t>Bài tập và thực hành 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50800" marR="0" indent="1016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Cả bài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600"/>
                        </a:spcAft>
                      </a:pPr>
                      <a:r>
                        <a:rPr lang="fi-FI" sz="2000">
                          <a:effectLst/>
                          <a:latin typeface="Arial" panose="020B0604020202020204" pitchFamily="34" charset="0"/>
                          <a:ea typeface="Times New Roman" panose="02020603050405020304" pitchFamily="18" charset="0"/>
                          <a:cs typeface="Arial" panose="020B0604020202020204" pitchFamily="34" charset="0"/>
                        </a:rPr>
                        <a:t>Hướng</a:t>
                      </a:r>
                      <a:r>
                        <a:rPr lang="vi-VN" sz="2000">
                          <a:effectLst/>
                          <a:latin typeface="Arial" panose="020B0604020202020204" pitchFamily="34" charset="0"/>
                          <a:ea typeface="Times New Roman" panose="02020603050405020304" pitchFamily="18" charset="0"/>
                          <a:cs typeface="Arial" panose="020B0604020202020204" pitchFamily="34" charset="0"/>
                        </a:rPr>
                        <a:t> dẫn HS t</a:t>
                      </a:r>
                      <a:r>
                        <a:rPr lang="fi-FI" sz="2000">
                          <a:effectLst/>
                          <a:latin typeface="Arial" panose="020B0604020202020204" pitchFamily="34" charset="0"/>
                          <a:ea typeface="Times New Roman" panose="02020603050405020304" pitchFamily="18" charset="0"/>
                          <a:cs typeface="Arial" panose="020B0604020202020204" pitchFamily="34" charset="0"/>
                        </a:rPr>
                        <a:t>ự thực</a:t>
                      </a:r>
                      <a:r>
                        <a:rPr lang="vi-VN" sz="2000">
                          <a:effectLst/>
                          <a:latin typeface="Arial" panose="020B0604020202020204" pitchFamily="34" charset="0"/>
                          <a:ea typeface="Times New Roman" panose="02020603050405020304" pitchFamily="18" charset="0"/>
                          <a:cs typeface="Arial" panose="020B0604020202020204" pitchFamily="34" charset="0"/>
                        </a:rPr>
                        <a:t> hiện</a:t>
                      </a:r>
                      <a:r>
                        <a:rPr lang="fi-FI"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80126307"/>
                  </a:ext>
                </a:extLst>
              </a:tr>
              <a:tr h="426926">
                <a:tc vMerge="1">
                  <a:txBody>
                    <a:bodyPr/>
                    <a:lstStyle/>
                    <a:p>
                      <a:endParaRPr lang="en-US"/>
                    </a:p>
                  </a:txBody>
                  <a:tcPr/>
                </a:tc>
                <a:tc>
                  <a:txBody>
                    <a:bodyPr/>
                    <a:lstStyle/>
                    <a:p>
                      <a:pPr marL="0" marR="0">
                        <a:spcBef>
                          <a:spcPts val="0"/>
                        </a:spcBef>
                        <a:spcAft>
                          <a:spcPts val="0"/>
                        </a:spcAft>
                      </a:pPr>
                      <a:r>
                        <a:rPr lang="fi-FI" sz="2000">
                          <a:effectLst/>
                          <a:latin typeface="Arial" panose="020B0604020202020204" pitchFamily="34" charset="0"/>
                          <a:ea typeface="Times New Roman" panose="02020603050405020304" pitchFamily="18" charset="0"/>
                          <a:cs typeface="Arial" panose="020B0604020202020204" pitchFamily="34" charset="0"/>
                        </a:rPr>
                        <a:t>§3 Giới thiệu về máy tính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50800" marR="0" indent="10160">
                        <a:spcBef>
                          <a:spcPts val="0"/>
                        </a:spcBef>
                        <a:spcAft>
                          <a:spcPts val="0"/>
                        </a:spcAft>
                      </a:pPr>
                      <a:r>
                        <a:rPr lang="fi-FI" sz="2000">
                          <a:effectLst/>
                          <a:latin typeface="Arial" panose="020B0604020202020204" pitchFamily="34" charset="0"/>
                          <a:ea typeface="Times New Roman" panose="02020603050405020304" pitchFamily="18" charset="0"/>
                          <a:cs typeface="Arial" panose="020B0604020202020204" pitchFamily="34" charset="0"/>
                        </a:rPr>
                        <a:t>Các mục 3,4,5,6,7</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fi-FI" sz="2000">
                          <a:effectLst/>
                          <a:latin typeface="Arial" panose="020B0604020202020204" pitchFamily="34" charset="0"/>
                          <a:ea typeface="Times New Roman" panose="02020603050405020304" pitchFamily="18" charset="0"/>
                          <a:cs typeface="Arial" panose="020B0604020202020204" pitchFamily="34" charset="0"/>
                        </a:rPr>
                        <a:t>Cập nhật các thiết bị mới, thông dụng để  giới thiệu</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51849945"/>
                  </a:ext>
                </a:extLst>
              </a:tr>
            </a:tbl>
          </a:graphicData>
        </a:graphic>
      </p:graphicFrame>
    </p:spTree>
    <p:extLst>
      <p:ext uri="{BB962C8B-B14F-4D97-AF65-F5344CB8AC3E}">
        <p14:creationId xmlns:p14="http://schemas.microsoft.com/office/powerpoint/2010/main" val="32412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t>PHỤ LỤC II – LỚP 10</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2503219861"/>
              </p:ext>
            </p:extLst>
          </p:nvPr>
        </p:nvGraphicFramePr>
        <p:xfrm>
          <a:off x="55034" y="1015998"/>
          <a:ext cx="12087436" cy="5269929"/>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5">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Một số khái niệm cơ bản của Tin học</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(tt)</a:t>
                      </a:r>
                    </a:p>
                  </a:txBody>
                  <a:tcPr marL="68580" marR="68580" marT="0" marB="0"/>
                </a:tc>
                <a:tc rowSpan="2">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§4 Bài toán và thuật toán</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 Khái niệm bài toán</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dạy 2 ví dụ để minh họa khái niệm thuật toán</a:t>
                      </a:r>
                    </a:p>
                  </a:txBody>
                  <a:tcPr marL="68580" marR="68580" marT="0" marB="0"/>
                </a:tc>
                <a:extLst>
                  <a:ext uri="{0D108BD9-81ED-4DB2-BD59-A6C34878D82A}">
                    <a16:rowId xmlns:a16="http://schemas.microsoft.com/office/drawing/2014/main" val="39978935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Một số ví dụ về thuật toán</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dạy 2 ví dụ, không bắt buộc biểu diễn thuật toán bằng cả 2 cách.</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Có thể sử dụng ví dụ khác phù hợp đối tượng HS</a:t>
                      </a:r>
                    </a:p>
                  </a:txBody>
                  <a:tcPr marL="68580" marR="68580" marT="0" marB="0"/>
                </a:tc>
                <a:extLst>
                  <a:ext uri="{0D108BD9-81ED-4DB2-BD59-A6C34878D82A}">
                    <a16:rowId xmlns:a16="http://schemas.microsoft.com/office/drawing/2014/main" val="2581249815"/>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§5 Ngôn ngữ lập trình</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Cả bài</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giới thiệu sơ lược NN máy và hợp ngữ.  Chọn NNLT bậc cao thông dụng để giới thiệu.</a:t>
                      </a:r>
                    </a:p>
                  </a:txBody>
                  <a:tcPr marL="68580" marR="68580" marT="0" marB="0"/>
                </a:tc>
                <a:extLst>
                  <a:ext uri="{0D108BD9-81ED-4DB2-BD59-A6C34878D82A}">
                    <a16:rowId xmlns:a16="http://schemas.microsoft.com/office/drawing/2014/main" val="2195299723"/>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§6 Giải bài toán trên máy tính</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điểm b, Diễn tả thuật toán phần sơ đồ khối và ví dụ mô phỏng</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đọc</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48214150"/>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§7  Phần mềm máy tính</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Cả bài</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GV cần cập nhật nội dung mới trong các ví dụ và chọn các phần mềm ứng dụng thông dụng để giới thiệu.</a:t>
                      </a:r>
                    </a:p>
                  </a:txBody>
                  <a:tcPr marL="68580" marR="68580" marT="0" marB="0"/>
                </a:tc>
                <a:extLst>
                  <a:ext uri="{0D108BD9-81ED-4DB2-BD59-A6C34878D82A}">
                    <a16:rowId xmlns:a16="http://schemas.microsoft.com/office/drawing/2014/main" val="3582081465"/>
                  </a:ext>
                </a:extLst>
              </a:tr>
            </a:tbl>
          </a:graphicData>
        </a:graphic>
      </p:graphicFrame>
    </p:spTree>
    <p:extLst>
      <p:ext uri="{BB962C8B-B14F-4D97-AF65-F5344CB8AC3E}">
        <p14:creationId xmlns:p14="http://schemas.microsoft.com/office/powerpoint/2010/main" val="3423854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t>PHỤ LỤC II – LỚP 10</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2522373464"/>
              </p:ext>
            </p:extLst>
          </p:nvPr>
        </p:nvGraphicFramePr>
        <p:xfrm>
          <a:off x="55034" y="1015998"/>
          <a:ext cx="12087436" cy="3563255"/>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5">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Một số khái niệm cơ bản của Tin học</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(tt)</a:t>
                      </a:r>
                    </a:p>
                  </a:txBody>
                  <a:tcPr marL="68580" marR="68580" marT="0" marB="0"/>
                </a:tc>
                <a:tc>
                  <a:txBody>
                    <a:bodyPr/>
                    <a:lstStyle/>
                    <a:p>
                      <a:pPr marL="0" marR="2159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§8 Những ứng dụng của Tin học</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Cả bài</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GV lựa chọn thông tin mới thay các nội dung lạc hậu để để giới thiệu.</a:t>
                      </a:r>
                    </a:p>
                  </a:txBody>
                  <a:tcPr marL="68580" marR="68580" marT="0" marB="0"/>
                </a:tc>
                <a:extLst>
                  <a:ext uri="{0D108BD9-81ED-4DB2-BD59-A6C34878D82A}">
                    <a16:rowId xmlns:a16="http://schemas.microsoft.com/office/drawing/2014/main" val="39978935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§9 Tin học và xã hội</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Cả bài</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Cần cập nhât những ảnh hưởng của Tin học trong xã hội hiện nay để trình bày.</a:t>
                      </a:r>
                    </a:p>
                  </a:txBody>
                  <a:tcPr marL="68580" marR="68580" marT="0" marB="0"/>
                </a:tc>
                <a:extLst>
                  <a:ext uri="{0D108BD9-81ED-4DB2-BD59-A6C34878D82A}">
                    <a16:rowId xmlns:a16="http://schemas.microsoft.com/office/drawing/2014/main" val="267768671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§10 Khái niệm hệ điều hành</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Phân loại hệ điều hành</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a:t>
                      </a:r>
                      <a:r>
                        <a:rPr lang="vi-VN" sz="2000">
                          <a:effectLst/>
                          <a:latin typeface="Arial" panose="020B0604020202020204" pitchFamily="34" charset="0"/>
                          <a:ea typeface="Times New Roman" panose="02020603050405020304" pitchFamily="18" charset="0"/>
                          <a:cs typeface="Arial" panose="020B0604020202020204" pitchFamily="34" charset="0"/>
                        </a:rPr>
                        <a:t>tự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18913279"/>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2">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§11 Tệp và quản lí têp</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 Tệp và thư mục</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GV chỉ cần minh họa tệp, thư mục, cây thư mục trong HĐH thông dụng được lựa chọn</a:t>
                      </a:r>
                    </a:p>
                  </a:txBody>
                  <a:tcPr marL="68580" marR="68580" marT="0" marB="0"/>
                </a:tc>
                <a:extLst>
                  <a:ext uri="{0D108BD9-81ED-4DB2-BD59-A6C34878D82A}">
                    <a16:rowId xmlns:a16="http://schemas.microsoft.com/office/drawing/2014/main" val="2240783939"/>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Hệ thống quản lí Tệp</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đọc </a:t>
                      </a:r>
                    </a:p>
                  </a:txBody>
                  <a:tcPr marL="68580" marR="68580" marT="0" marB="0"/>
                </a:tc>
                <a:extLst>
                  <a:ext uri="{0D108BD9-81ED-4DB2-BD59-A6C34878D82A}">
                    <a16:rowId xmlns:a16="http://schemas.microsoft.com/office/drawing/2014/main" val="3073267354"/>
                  </a:ext>
                </a:extLst>
              </a:tr>
            </a:tbl>
          </a:graphicData>
        </a:graphic>
      </p:graphicFrame>
    </p:spTree>
    <p:extLst>
      <p:ext uri="{BB962C8B-B14F-4D97-AF65-F5344CB8AC3E}">
        <p14:creationId xmlns:p14="http://schemas.microsoft.com/office/powerpoint/2010/main" val="26331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t>PHỤ LỤC II – LỚP 10</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4096269336"/>
              </p:ext>
            </p:extLst>
          </p:nvPr>
        </p:nvGraphicFramePr>
        <p:xfrm>
          <a:off x="55034" y="1015998"/>
          <a:ext cx="12087436" cy="4965129"/>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4">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II</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Hệ điều hành</a:t>
                      </a:r>
                    </a:p>
                  </a:txBody>
                  <a:tcPr marL="68580" marR="68580" marT="0" marB="0"/>
                </a:tc>
                <a:tc rowSpan="2">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§12 Giao tiếp với hệ điều hành</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Ra khỏi hệ thống</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Giới thiệu các chế độ ra khỏi hệ thống trong HĐH thông dụng được lựa chọn</a:t>
                      </a:r>
                    </a:p>
                  </a:txBody>
                  <a:tcPr marL="68580" marR="68580" marT="0" marB="0"/>
                </a:tc>
                <a:extLst>
                  <a:ext uri="{0D108BD9-81ED-4DB2-BD59-A6C34878D82A}">
                    <a16:rowId xmlns:a16="http://schemas.microsoft.com/office/drawing/2014/main" val="399789358"/>
                  </a:ext>
                </a:extLst>
              </a:tr>
              <a:tr h="42692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3,4,5</a:t>
                      </a:r>
                    </a:p>
                  </a:txBody>
                  <a:tcPr marL="68580" marR="68580" marT="0" marB="0"/>
                </a:tc>
                <a:tc>
                  <a:txBody>
                    <a:bodyPr/>
                    <a:lstStyle/>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 </a:t>
                      </a:r>
                      <a:r>
                        <a:rPr lang="en-US" sz="2000">
                          <a:effectLst/>
                          <a:latin typeface="Arial" panose="020B0604020202020204" pitchFamily="34" charset="0"/>
                          <a:ea typeface="Times New Roman" panose="02020603050405020304" pitchFamily="18" charset="0"/>
                          <a:cs typeface="Arial" panose="020B0604020202020204" pitchFamily="34" charset="0"/>
                        </a:rPr>
                        <a:t>Tích hợp </a:t>
                      </a:r>
                      <a:r>
                        <a:rPr lang="vi-VN" sz="2000">
                          <a:effectLst/>
                          <a:latin typeface="Arial" panose="020B0604020202020204" pitchFamily="34" charset="0"/>
                          <a:ea typeface="Times New Roman" panose="02020603050405020304" pitchFamily="18" charset="0"/>
                          <a:cs typeface="Arial" panose="020B0604020202020204" pitchFamily="34" charset="0"/>
                        </a:rPr>
                        <a:t>03 bài </a:t>
                      </a:r>
                      <a:r>
                        <a:rPr lang="en-US" sz="2000">
                          <a:effectLst/>
                          <a:latin typeface="Arial" panose="020B0604020202020204" pitchFamily="34" charset="0"/>
                          <a:ea typeface="Times New Roman" panose="02020603050405020304" pitchFamily="18" charset="0"/>
                          <a:cs typeface="Arial" panose="020B0604020202020204" pitchFamily="34" charset="0"/>
                        </a:rPr>
                        <a:t>thành 2 bài tập và thực hành, sử dụng HĐH thông dụng được lựa chọn để HS thực hành</a:t>
                      </a:r>
                    </a:p>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 </a:t>
                      </a:r>
                      <a:r>
                        <a:rPr lang="en-US" sz="2000">
                          <a:effectLst/>
                          <a:latin typeface="Arial" panose="020B0604020202020204" pitchFamily="34" charset="0"/>
                          <a:ea typeface="Times New Roman" panose="02020603050405020304" pitchFamily="18" charset="0"/>
                          <a:cs typeface="Arial" panose="020B0604020202020204" pitchFamily="34" charset="0"/>
                        </a:rPr>
                        <a:t>Hướng dẫn HS tự thực hành: </a:t>
                      </a:r>
                    </a:p>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  </a:t>
                      </a:r>
                      <a:r>
                        <a:rPr lang="en-US" sz="2000">
                          <a:effectLst/>
                          <a:latin typeface="Arial" panose="020B0604020202020204" pitchFamily="34" charset="0"/>
                          <a:ea typeface="Times New Roman" panose="02020603050405020304" pitchFamily="18" charset="0"/>
                          <a:cs typeface="Arial" panose="020B0604020202020204" pitchFamily="34" charset="0"/>
                        </a:rPr>
                        <a:t>. HS có máy tính xem hướng dẫn trên video để thực hành</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  </a:t>
                      </a:r>
                      <a:r>
                        <a:rPr lang="en-US" sz="2000">
                          <a:effectLst/>
                          <a:latin typeface="Arial" panose="020B0604020202020204" pitchFamily="34" charset="0"/>
                          <a:ea typeface="Times New Roman" panose="02020603050405020304" pitchFamily="18" charset="0"/>
                          <a:cs typeface="Arial" panose="020B0604020202020204" pitchFamily="34" charset="0"/>
                        </a:rPr>
                        <a:t>. HS không có máy thì sẽ học bù khi quay lại trường</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94255265"/>
                  </a:ext>
                </a:extLst>
              </a:tr>
              <a:tr h="426926">
                <a:tc vMerge="1">
                  <a:txBody>
                    <a:bodyPr/>
                    <a:lstStyle/>
                    <a:p>
                      <a:endParaRPr lang="en-US"/>
                    </a:p>
                  </a:txBody>
                  <a:tcPr/>
                </a:tc>
                <a:tc rowSpan="2">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§13 Một số hệ điều hành thông dụng</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 Hệ điều hành MS DOS</a:t>
                      </a:r>
                    </a:p>
                  </a:txBody>
                  <a:tcPr marL="68580" marR="68580" marT="0" marB="0"/>
                </a:tc>
                <a:tc>
                  <a:txBody>
                    <a:bodyPr/>
                    <a:lstStyle/>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HS tự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38797530"/>
                  </a:ext>
                </a:extLst>
              </a:tr>
              <a:tr h="426926">
                <a:tc vMerge="1">
                  <a:txBody>
                    <a:bodyPr/>
                    <a:lstStyle/>
                    <a:p>
                      <a:endParaRPr lang="en-US"/>
                    </a:p>
                  </a:txBody>
                  <a:tcP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Hệ điều hành UNIX và LINUX</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Giới thiệu tóm tắt cập nhật UNIX và LINUX</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96012631"/>
                  </a:ext>
                </a:extLst>
              </a:tr>
            </a:tbl>
          </a:graphicData>
        </a:graphic>
      </p:graphicFrame>
    </p:spTree>
    <p:extLst>
      <p:ext uri="{BB962C8B-B14F-4D97-AF65-F5344CB8AC3E}">
        <p14:creationId xmlns:p14="http://schemas.microsoft.com/office/powerpoint/2010/main" val="1979267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t>PHỤ LỤC II – LỚP 10</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2252087159"/>
              </p:ext>
            </p:extLst>
          </p:nvPr>
        </p:nvGraphicFramePr>
        <p:xfrm>
          <a:off x="55034" y="1015998"/>
          <a:ext cx="12087436" cy="6200474"/>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7">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III Soạn thảo văn bản</a:t>
                      </a:r>
                    </a:p>
                  </a:txBody>
                  <a:tcPr marL="68580" marR="68580" marT="0" marB="0"/>
                </a:tc>
                <a:tc rowSpan="6">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§14.  Khái niệm về soạn thảo văn bản</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 điểm  d. Một số chức năng khác</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giới thiệu, liệt kê một số chức năng thông dụng</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789358"/>
                  </a:ext>
                </a:extLst>
              </a:tr>
              <a:tr h="426926">
                <a:tc vMerge="1">
                  <a:txBody>
                    <a:bodyPr/>
                    <a:lstStyle/>
                    <a:p>
                      <a:endParaRPr lang="en-US"/>
                    </a:p>
                  </a:txBody>
                  <a:tcP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a:t>
                      </a:r>
                      <a:r>
                        <a:rPr lang="vi-VN" sz="2000">
                          <a:effectLst/>
                          <a:latin typeface="Arial" panose="020B0604020202020204" pitchFamily="34" charset="0"/>
                          <a:ea typeface="Times New Roman" panose="02020603050405020304" pitchFamily="18" charset="0"/>
                          <a:cs typeface="Arial" panose="020B0604020202020204" pitchFamily="34" charset="0"/>
                        </a:rPr>
                        <a:t>.</a:t>
                      </a:r>
                      <a:r>
                        <a:rPr lang="en-US" sz="2000">
                          <a:effectLst/>
                          <a:latin typeface="Arial" panose="020B0604020202020204" pitchFamily="34" charset="0"/>
                          <a:ea typeface="Times New Roman" panose="02020603050405020304" pitchFamily="18" charset="0"/>
                          <a:cs typeface="Arial" panose="020B0604020202020204" pitchFamily="34" charset="0"/>
                        </a:rPr>
                        <a:t> Một số qui ước trong việc gõ văn bản</a:t>
                      </a:r>
                    </a:p>
                  </a:txBody>
                  <a:tcPr marL="68580" marR="68580" marT="0" marB="0"/>
                </a:tc>
                <a:tc>
                  <a:txBody>
                    <a:bodyPr/>
                    <a:lstStyle/>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HS tự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50751662"/>
                  </a:ext>
                </a:extLst>
              </a:tr>
              <a:tr h="426926">
                <a:tc vMerge="1">
                  <a:txBody>
                    <a:bodyPr/>
                    <a:lstStyle/>
                    <a:p>
                      <a:endParaRPr lang="en-US"/>
                    </a:p>
                  </a:txBody>
                  <a:tcP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Chữ Việt trong soạn thảo vb,  điểm b) Gõ chữ việt, Cách gõ TELEX và VNI</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dạy một cách gõ tiếng Việt </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07328523"/>
                  </a:ext>
                </a:extLst>
              </a:tr>
              <a:tr h="426926">
                <a:tc vMerge="1">
                  <a:txBody>
                    <a:bodyPr/>
                    <a:lstStyle/>
                    <a:p>
                      <a:endParaRPr lang="en-US"/>
                    </a:p>
                  </a:txBody>
                  <a:tcP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các điểm c) và d)</a:t>
                      </a:r>
                    </a:p>
                  </a:txBody>
                  <a:tcPr marL="68580" marR="68580" marT="0" marB="0"/>
                </a:tc>
                <a:tc>
                  <a:txBody>
                    <a:bodyPr/>
                    <a:lstStyle/>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C</a:t>
                      </a:r>
                      <a:r>
                        <a:rPr lang="en-US" sz="2000">
                          <a:effectLst/>
                          <a:latin typeface="Arial" panose="020B0604020202020204" pitchFamily="34" charset="0"/>
                          <a:ea typeface="Times New Roman" panose="02020603050405020304" pitchFamily="18" charset="0"/>
                          <a:cs typeface="Arial" panose="020B0604020202020204" pitchFamily="34" charset="0"/>
                        </a:rPr>
                        <a:t>hỉ cần giới thiệu về bộ mã Unicode</a:t>
                      </a:r>
                      <a:r>
                        <a:rPr lang="vi-VN" sz="2000">
                          <a:effectLst/>
                          <a:latin typeface="Arial" panose="020B0604020202020204" pitchFamily="34" charset="0"/>
                          <a:ea typeface="Times New Roman" panose="02020603050405020304" pitchFamily="18" charset="0"/>
                          <a:cs typeface="Arial" panose="020B0604020202020204" pitchFamily="34" charset="0"/>
                        </a:rPr>
                        <a:t> và bộ phông tương ứng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20381868"/>
                  </a:ext>
                </a:extLst>
              </a:tr>
              <a:tr h="426926">
                <a:tc vMerge="1">
                  <a:txBody>
                    <a:bodyPr/>
                    <a:lstStyle/>
                    <a:p>
                      <a:endParaRPr lang="en-US"/>
                    </a:p>
                  </a:txBody>
                  <a:tcP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a:t>
                      </a:r>
                      <a:r>
                        <a:rPr lang="vi-VN" sz="2000">
                          <a:effectLst/>
                          <a:latin typeface="Arial" panose="020B0604020202020204" pitchFamily="34" charset="0"/>
                          <a:ea typeface="Times New Roman" panose="02020603050405020304" pitchFamily="18" charset="0"/>
                          <a:cs typeface="Arial" panose="020B0604020202020204" pitchFamily="34" charset="0"/>
                        </a:rPr>
                        <a:t>,</a:t>
                      </a:r>
                      <a:r>
                        <a:rPr lang="en-US" sz="2000">
                          <a:effectLst/>
                          <a:latin typeface="Arial" panose="020B0604020202020204" pitchFamily="34" charset="0"/>
                          <a:ea typeface="Times New Roman" panose="02020603050405020304" pitchFamily="18" charset="0"/>
                          <a:cs typeface="Arial" panose="020B0604020202020204" pitchFamily="34" charset="0"/>
                        </a:rPr>
                        <a:t> điểm e</a:t>
                      </a:r>
                      <a:r>
                        <a:rPr lang="vi-VN" sz="2000">
                          <a:effectLst/>
                          <a:latin typeface="Arial" panose="020B0604020202020204" pitchFamily="34" charset="0"/>
                          <a:ea typeface="Times New Roman" panose="02020603050405020304" pitchFamily="18" charset="0"/>
                          <a:cs typeface="Arial" panose="020B0604020202020204" pitchFamily="34" charset="0"/>
                        </a:rPr>
                        <a:t>)</a:t>
                      </a: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Hướng dẫn  HS tự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13436338"/>
                  </a:ext>
                </a:extLst>
              </a:tr>
              <a:tr h="426926">
                <a:tc vMerge="1">
                  <a:txBody>
                    <a:bodyPr/>
                    <a:lstStyle/>
                    <a:p>
                      <a:endParaRPr lang="en-US"/>
                    </a:p>
                  </a:txBody>
                  <a:tcP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Câu hỏi và bài tập</a:t>
                      </a:r>
                      <a:r>
                        <a:rPr lang="vi-VN" sz="2000">
                          <a:effectLst/>
                          <a:latin typeface="Arial" panose="020B0604020202020204" pitchFamily="34" charset="0"/>
                          <a:ea typeface="Times New Roman" panose="02020603050405020304" pitchFamily="18" charset="0"/>
                          <a:cs typeface="Arial" panose="020B0604020202020204" pitchFamily="34" charset="0"/>
                        </a:rPr>
                        <a:t>: </a:t>
                      </a:r>
                      <a:r>
                        <a:rPr lang="en-US" sz="2000">
                          <a:effectLst/>
                          <a:latin typeface="Arial" panose="020B0604020202020204" pitchFamily="34" charset="0"/>
                          <a:ea typeface="Times New Roman" panose="02020603050405020304" pitchFamily="18" charset="0"/>
                          <a:cs typeface="Arial" panose="020B0604020202020204" pitchFamily="34" charset="0"/>
                        </a:rPr>
                        <a:t>B</a:t>
                      </a:r>
                      <a:r>
                        <a:rPr lang="vi-VN" sz="2000">
                          <a:effectLst/>
                          <a:latin typeface="Arial" panose="020B0604020202020204" pitchFamily="34" charset="0"/>
                          <a:ea typeface="Times New Roman" panose="02020603050405020304" pitchFamily="18" charset="0"/>
                          <a:cs typeface="Arial" panose="020B0604020202020204" pitchFamily="34" charset="0"/>
                        </a:rPr>
                        <a:t>ài </a:t>
                      </a:r>
                      <a:r>
                        <a:rPr lang="en-US" sz="2000">
                          <a:effectLst/>
                          <a:latin typeface="Arial" panose="020B0604020202020204" pitchFamily="34" charset="0"/>
                          <a:ea typeface="Times New Roman" panose="02020603050405020304" pitchFamily="18" charset="0"/>
                          <a:cs typeface="Arial" panose="020B0604020202020204" pitchFamily="34" charset="0"/>
                        </a:rPr>
                        <a:t>4, bài 6</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chỉ thực hiện bài tập tương ứng cách gõ chữ Việt được lựa chọn</a:t>
                      </a:r>
                    </a:p>
                  </a:txBody>
                  <a:tcPr marL="68580" marR="68580" marT="0" marB="0"/>
                </a:tc>
                <a:extLst>
                  <a:ext uri="{0D108BD9-81ED-4DB2-BD59-A6C34878D82A}">
                    <a16:rowId xmlns:a16="http://schemas.microsoft.com/office/drawing/2014/main" val="529721"/>
                  </a:ext>
                </a:extLst>
              </a:tr>
              <a:tr h="426926">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a:t>
                      </a:r>
                      <a:r>
                        <a:rPr lang="vi-VN" sz="2000">
                          <a:effectLst/>
                          <a:latin typeface="Arial" panose="020B0604020202020204" pitchFamily="34" charset="0"/>
                          <a:ea typeface="Times New Roman" panose="02020603050405020304" pitchFamily="18" charset="0"/>
                          <a:cs typeface="Arial" panose="020B0604020202020204" pitchFamily="34" charset="0"/>
                        </a:rPr>
                        <a:t> tập và thực hành </a:t>
                      </a:r>
                      <a:r>
                        <a:rPr lang="en-US" sz="2000">
                          <a:effectLst/>
                          <a:latin typeface="Arial" panose="020B0604020202020204" pitchFamily="34" charset="0"/>
                          <a:ea typeface="Times New Roman" panose="02020603050405020304" pitchFamily="18" charset="0"/>
                          <a:cs typeface="Arial" panose="020B0604020202020204" pitchFamily="34" charset="0"/>
                        </a:rPr>
                        <a:t>6. Làm quen với Word </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Nội dung</a:t>
                      </a:r>
                    </a:p>
                  </a:txBody>
                  <a:tcPr marL="68580" marR="68580" marT="0" marB="0"/>
                </a:tc>
                <a:tc>
                  <a:txBody>
                    <a:bodyPr/>
                    <a:lstStyle/>
                    <a:p>
                      <a:pPr marL="0" marR="0" algn="just">
                        <a:lnSpc>
                          <a:spcPct val="115000"/>
                        </a:lnSpc>
                        <a:spcBef>
                          <a:spcPts val="60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a:t>
                      </a:r>
                      <a:r>
                        <a:rPr lang="en-US" sz="2000">
                          <a:effectLst/>
                          <a:latin typeface="Arial" panose="020B0604020202020204" pitchFamily="34" charset="0"/>
                          <a:ea typeface="Calibri" panose="020F0502020204030204" pitchFamily="34" charset="0"/>
                          <a:cs typeface="Arial" panose="020B0604020202020204" pitchFamily="34" charset="0"/>
                        </a:rPr>
                        <a:t>Hướng</a:t>
                      </a:r>
                      <a:r>
                        <a:rPr lang="vi-VN" sz="2000">
                          <a:effectLst/>
                          <a:latin typeface="Arial" panose="020B0604020202020204" pitchFamily="34" charset="0"/>
                          <a:ea typeface="Calibri" panose="020F0502020204030204" pitchFamily="34" charset="0"/>
                          <a:cs typeface="Arial" panose="020B0604020202020204" pitchFamily="34" charset="0"/>
                        </a:rPr>
                        <a:t> dẫn </a:t>
                      </a:r>
                      <a:r>
                        <a:rPr lang="en-US" sz="2000">
                          <a:effectLst/>
                          <a:latin typeface="Arial" panose="020B0604020202020204" pitchFamily="34" charset="0"/>
                          <a:ea typeface="Calibri" panose="020F0502020204030204" pitchFamily="34" charset="0"/>
                          <a:cs typeface="Arial" panose="020B0604020202020204" pitchFamily="34" charset="0"/>
                        </a:rPr>
                        <a:t>HS thực hành trên máy tính hoặc thiết bị thông minh </a:t>
                      </a:r>
                      <a:r>
                        <a:rPr lang="vi-VN" sz="2000">
                          <a:effectLst/>
                          <a:latin typeface="Arial" panose="020B0604020202020204" pitchFamily="34" charset="0"/>
                          <a:ea typeface="Calibri" panose="020F0502020204030204" pitchFamily="34" charset="0"/>
                          <a:cs typeface="Arial" panose="020B0604020202020204" pitchFamily="34" charset="0"/>
                        </a:rPr>
                        <a:t>cho những HS có thiết bị.</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vi-VN" sz="2000">
                          <a:effectLst/>
                          <a:latin typeface="Arial" panose="020B0604020202020204" pitchFamily="34" charset="0"/>
                          <a:ea typeface="Calibri" panose="020F0502020204030204" pitchFamily="34" charset="0"/>
                          <a:cs typeface="Arial" panose="020B0604020202020204" pitchFamily="34" charset="0"/>
                        </a:rPr>
                        <a:t>-</a:t>
                      </a:r>
                      <a:r>
                        <a:rPr lang="en-US" sz="2000">
                          <a:effectLst/>
                          <a:latin typeface="Arial" panose="020B0604020202020204" pitchFamily="34" charset="0"/>
                          <a:ea typeface="Calibri" panose="020F0502020204030204" pitchFamily="34" charset="0"/>
                          <a:cs typeface="Arial" panose="020B0604020202020204" pitchFamily="34" charset="0"/>
                        </a:rPr>
                        <a:t>HS không có thiết bị thì được</a:t>
                      </a:r>
                      <a:r>
                        <a:rPr lang="vi-VN" sz="2000">
                          <a:effectLst/>
                          <a:latin typeface="Arial" panose="020B0604020202020204" pitchFamily="34" charset="0"/>
                          <a:ea typeface="Calibri" panose="020F0502020204030204" pitchFamily="34" charset="0"/>
                          <a:cs typeface="Arial" panose="020B0604020202020204" pitchFamily="34" charset="0"/>
                        </a:rPr>
                        <a:t> dạy khi quay trở lại </a:t>
                      </a:r>
                      <a:r>
                        <a:rPr lang="en-US" sz="2000">
                          <a:effectLst/>
                          <a:latin typeface="Arial" panose="020B0604020202020204" pitchFamily="34" charset="0"/>
                          <a:ea typeface="Calibri" panose="020F0502020204030204" pitchFamily="34" charset="0"/>
                          <a:cs typeface="Arial" panose="020B0604020202020204" pitchFamily="34" charset="0"/>
                        </a:rPr>
                        <a:t>trường</a:t>
                      </a:r>
                      <a:r>
                        <a:rPr lang="vi-VN"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09009157"/>
                  </a:ext>
                </a:extLst>
              </a:tr>
            </a:tbl>
          </a:graphicData>
        </a:graphic>
      </p:graphicFrame>
    </p:spTree>
    <p:extLst>
      <p:ext uri="{BB962C8B-B14F-4D97-AF65-F5344CB8AC3E}">
        <p14:creationId xmlns:p14="http://schemas.microsoft.com/office/powerpoint/2010/main" val="750116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t>PHỤ LỤC II – LỚP 10</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1098913253"/>
              </p:ext>
            </p:extLst>
          </p:nvPr>
        </p:nvGraphicFramePr>
        <p:xfrm>
          <a:off x="55034" y="1015998"/>
          <a:ext cx="12087436" cy="3745929"/>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5">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2000">
                          <a:effectLst/>
                          <a:latin typeface="Arial" panose="020B0604020202020204" pitchFamily="34" charset="0"/>
                          <a:ea typeface="Times New Roman" panose="02020603050405020304" pitchFamily="18" charset="0"/>
                          <a:cs typeface="Arial" panose="020B0604020202020204" pitchFamily="34" charset="0"/>
                        </a:rPr>
                        <a:t>Chương III Soạn thảo văn bản</a:t>
                      </a:r>
                    </a:p>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b="1">
                          <a:effectLst/>
                          <a:latin typeface="Arial" panose="020B0604020202020204" pitchFamily="34" charset="0"/>
                          <a:ea typeface="Times New Roman" panose="02020603050405020304" pitchFamily="18" charset="0"/>
                          <a:cs typeface="Arial" panose="020B0604020202020204" pitchFamily="34" charset="0"/>
                        </a:rPr>
                        <a:t>§</a:t>
                      </a:r>
                      <a:r>
                        <a:rPr lang="en-US" sz="2000">
                          <a:effectLst/>
                          <a:latin typeface="Arial" panose="020B0604020202020204" pitchFamily="34" charset="0"/>
                          <a:ea typeface="Times New Roman" panose="02020603050405020304" pitchFamily="18" charset="0"/>
                          <a:cs typeface="Arial" panose="020B0604020202020204" pitchFamily="34" charset="0"/>
                        </a:rPr>
                        <a:t>16. Định dạng văn bản</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a:t>
                      </a:r>
                      <a:r>
                        <a:rPr lang="vi-VN" sz="2000">
                          <a:effectLst/>
                          <a:latin typeface="Arial" panose="020B0604020202020204" pitchFamily="34" charset="0"/>
                          <a:ea typeface="Times New Roman" panose="02020603050405020304" pitchFamily="18" charset="0"/>
                          <a:cs typeface="Arial" panose="020B0604020202020204" pitchFamily="34" charset="0"/>
                        </a:rPr>
                        <a:t>) và </a:t>
                      </a:r>
                      <a:r>
                        <a:rPr lang="en-US" sz="2000">
                          <a:effectLst/>
                          <a:latin typeface="Arial" panose="020B0604020202020204" pitchFamily="34" charset="0"/>
                          <a:ea typeface="Times New Roman" panose="02020603050405020304" pitchFamily="18" charset="0"/>
                          <a:cs typeface="Arial" panose="020B0604020202020204" pitchFamily="34" charset="0"/>
                        </a:rPr>
                        <a:t>2</a:t>
                      </a:r>
                      <a:r>
                        <a:rPr lang="vi-VN" sz="2000">
                          <a:effectLst/>
                          <a:latin typeface="Arial" panose="020B0604020202020204" pitchFamily="34" charset="0"/>
                          <a:ea typeface="Times New Roman" panose="02020603050405020304" pitchFamily="18" charset="0"/>
                          <a:cs typeface="Arial" panose="020B0604020202020204" pitchFamily="34" charset="0"/>
                        </a:rPr>
                        <a:t>)</a:t>
                      </a: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marR="0" algn="just">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dạy một trong hai cách</a:t>
                      </a:r>
                      <a:r>
                        <a:rPr lang="vi-VN" sz="2000">
                          <a:effectLst/>
                          <a:latin typeface="Arial" panose="020B0604020202020204" pitchFamily="34" charset="0"/>
                          <a:ea typeface="Times New Roman" panose="02020603050405020304" pitchFamily="18" charset="0"/>
                          <a:cs typeface="Arial" panose="020B0604020202020204" pitchFamily="34" charset="0"/>
                        </a:rPr>
                        <a:t>.</a:t>
                      </a:r>
                      <a:r>
                        <a:rPr lang="en-US" sz="2000">
                          <a:effectLst/>
                          <a:latin typeface="Arial" panose="020B0604020202020204" pitchFamily="34" charset="0"/>
                          <a:ea typeface="Times New Roman" panose="02020603050405020304" pitchFamily="18" charset="0"/>
                          <a:cs typeface="Arial" panose="020B0604020202020204" pitchFamily="34" charset="0"/>
                        </a:rPr>
                        <a:t> Cách còn lại </a:t>
                      </a:r>
                      <a:r>
                        <a:rPr lang="vi-VN" sz="2000">
                          <a:effectLst/>
                          <a:latin typeface="Arial" panose="020B0604020202020204" pitchFamily="34" charset="0"/>
                          <a:ea typeface="Times New Roman" panose="02020603050405020304" pitchFamily="18" charset="0"/>
                          <a:cs typeface="Arial" panose="020B0604020202020204" pitchFamily="34" charset="0"/>
                        </a:rPr>
                        <a:t>HS</a:t>
                      </a:r>
                      <a:r>
                        <a:rPr lang="en-US" sz="2000">
                          <a:effectLst/>
                          <a:latin typeface="Arial" panose="020B0604020202020204" pitchFamily="34" charset="0"/>
                          <a:ea typeface="Times New Roman" panose="02020603050405020304" pitchFamily="18" charset="0"/>
                          <a:cs typeface="Arial" panose="020B0604020202020204" pitchFamily="34" charset="0"/>
                        </a:rPr>
                        <a:t> tự học.</a:t>
                      </a:r>
                    </a:p>
                  </a:txBody>
                  <a:tcPr marL="68580" marR="68580" marT="0" marB="0"/>
                </a:tc>
                <a:extLst>
                  <a:ext uri="{0D108BD9-81ED-4DB2-BD59-A6C34878D82A}">
                    <a16:rowId xmlns:a16="http://schemas.microsoft.com/office/drawing/2014/main" val="39978935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7</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phần b</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C</a:t>
                      </a:r>
                      <a:r>
                        <a:rPr lang="en-US" sz="2000">
                          <a:effectLst/>
                          <a:latin typeface="Arial" panose="020B0604020202020204" pitchFamily="34" charset="0"/>
                          <a:ea typeface="Times New Roman" panose="02020603050405020304" pitchFamily="18" charset="0"/>
                          <a:cs typeface="Arial" panose="020B0604020202020204" pitchFamily="34" charset="0"/>
                        </a:rPr>
                        <a:t>hỉ yêu</a:t>
                      </a:r>
                      <a:r>
                        <a:rPr lang="vi-VN" sz="2000">
                          <a:effectLst/>
                          <a:latin typeface="Arial" panose="020B0604020202020204" pitchFamily="34" charset="0"/>
                          <a:ea typeface="Times New Roman" panose="02020603050405020304" pitchFamily="18" charset="0"/>
                          <a:cs typeface="Arial" panose="020B0604020202020204" pitchFamily="34" charset="0"/>
                        </a:rPr>
                        <a:t> cầu HS </a:t>
                      </a:r>
                      <a:r>
                        <a:rPr lang="en-US" sz="2000">
                          <a:effectLst/>
                          <a:latin typeface="Arial" panose="020B0604020202020204" pitchFamily="34" charset="0"/>
                          <a:ea typeface="Times New Roman" panose="02020603050405020304" pitchFamily="18" charset="0"/>
                          <a:cs typeface="Arial" panose="020B0604020202020204" pitchFamily="34" charset="0"/>
                        </a:rPr>
                        <a:t>soạn đoạn văn bản ngắn để thực hiện định dạng.</a:t>
                      </a:r>
                    </a:p>
                  </a:txBody>
                  <a:tcPr marL="68580" marR="68580" marT="0" marB="0"/>
                </a:tc>
                <a:extLst>
                  <a:ext uri="{0D108BD9-81ED-4DB2-BD59-A6C34878D82A}">
                    <a16:rowId xmlns:a16="http://schemas.microsoft.com/office/drawing/2014/main" val="4058799247"/>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3">
                  <a:txBody>
                    <a:bodyPr/>
                    <a:lstStyle/>
                    <a:p>
                      <a:pPr marL="0" marR="0">
                        <a:spcBef>
                          <a:spcPts val="0"/>
                        </a:spcBef>
                        <a:spcAft>
                          <a:spcPts val="0"/>
                        </a:spcAft>
                      </a:pPr>
                      <a:r>
                        <a:rPr lang="en-US" sz="2000" b="1">
                          <a:effectLst/>
                          <a:latin typeface="Arial" panose="020B0604020202020204" pitchFamily="34" charset="0"/>
                          <a:ea typeface="Times New Roman" panose="02020603050405020304" pitchFamily="18" charset="0"/>
                          <a:cs typeface="Arial" panose="020B0604020202020204" pitchFamily="34" charset="0"/>
                        </a:rPr>
                        <a:t>§</a:t>
                      </a:r>
                      <a:r>
                        <a:rPr lang="en-US" sz="2000">
                          <a:effectLst/>
                          <a:latin typeface="Arial" panose="020B0604020202020204" pitchFamily="34" charset="0"/>
                          <a:ea typeface="Times New Roman" panose="02020603050405020304" pitchFamily="18" charset="0"/>
                          <a:cs typeface="Arial" panose="020B0604020202020204" pitchFamily="34" charset="0"/>
                        </a:rPr>
                        <a:t>17. Một số chức năng khác</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 Định dạng kiểu danh sách. </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dạy một cách. Cách còn lại HS tự học.</a:t>
                      </a:r>
                    </a:p>
                  </a:txBody>
                  <a:tcPr marL="68580" marR="68580" marT="0" marB="0"/>
                </a:tc>
                <a:extLst>
                  <a:ext uri="{0D108BD9-81ED-4DB2-BD59-A6C34878D82A}">
                    <a16:rowId xmlns:a16="http://schemas.microsoft.com/office/drawing/2014/main" val="2492301555"/>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Ngắt trang và đánh số trang.</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Hướng</a:t>
                      </a:r>
                      <a:r>
                        <a:rPr lang="vi-VN" sz="2000">
                          <a:effectLst/>
                          <a:latin typeface="Arial" panose="020B0604020202020204" pitchFamily="34" charset="0"/>
                          <a:ea typeface="Times New Roman" panose="02020603050405020304" pitchFamily="18" charset="0"/>
                          <a:cs typeface="Arial" panose="020B0604020202020204" pitchFamily="34" charset="0"/>
                        </a:rPr>
                        <a:t> dẫn</a:t>
                      </a:r>
                      <a:r>
                        <a:rPr lang="en-US" sz="2000">
                          <a:effectLst/>
                          <a:latin typeface="Arial" panose="020B0604020202020204" pitchFamily="34" charset="0"/>
                          <a:ea typeface="Times New Roman" panose="02020603050405020304" pitchFamily="18" charset="0"/>
                          <a:cs typeface="Arial" panose="020B0604020202020204" pitchFamily="34" charset="0"/>
                        </a:rPr>
                        <a:t> HS tự học.</a:t>
                      </a:r>
                    </a:p>
                  </a:txBody>
                  <a:tcPr marL="68580" marR="68580" marT="0" marB="0"/>
                </a:tc>
                <a:extLst>
                  <a:ext uri="{0D108BD9-81ED-4DB2-BD59-A6C34878D82A}">
                    <a16:rowId xmlns:a16="http://schemas.microsoft.com/office/drawing/2014/main" val="4275166450"/>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điểm a, xem trước khi in</a:t>
                      </a:r>
                    </a:p>
                  </a:txBody>
                  <a:tcPr marL="68580" marR="68580" marT="0" marB="0"/>
                </a:tc>
                <a:tc>
                  <a:txBody>
                    <a:bodyPr/>
                    <a:lstStyle/>
                    <a:p>
                      <a:pPr marL="0" marR="0" algn="just">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Giới thiệu chế độ xem trước khi in được thể hiện khi tiến hành lệnh in văn bản</a:t>
                      </a:r>
                    </a:p>
                  </a:txBody>
                  <a:tcPr marL="68580" marR="68580" marT="0" marB="0"/>
                </a:tc>
                <a:extLst>
                  <a:ext uri="{0D108BD9-81ED-4DB2-BD59-A6C34878D82A}">
                    <a16:rowId xmlns:a16="http://schemas.microsoft.com/office/drawing/2014/main" val="3484847190"/>
                  </a:ext>
                </a:extLst>
              </a:tr>
            </a:tbl>
          </a:graphicData>
        </a:graphic>
      </p:graphicFrame>
    </p:spTree>
    <p:extLst>
      <p:ext uri="{BB962C8B-B14F-4D97-AF65-F5344CB8AC3E}">
        <p14:creationId xmlns:p14="http://schemas.microsoft.com/office/powerpoint/2010/main" val="3020417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t>PHỤ LỤC II – LỚP 10</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2837776683"/>
              </p:ext>
            </p:extLst>
          </p:nvPr>
        </p:nvGraphicFramePr>
        <p:xfrm>
          <a:off x="55034" y="1015998"/>
          <a:ext cx="12087436" cy="4803393"/>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6">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2000">
                          <a:effectLst/>
                          <a:latin typeface="Arial" panose="020B0604020202020204" pitchFamily="34" charset="0"/>
                          <a:ea typeface="Times New Roman" panose="02020603050405020304" pitchFamily="18" charset="0"/>
                          <a:cs typeface="Arial" panose="020B0604020202020204" pitchFamily="34" charset="0"/>
                        </a:rPr>
                        <a:t>Chương III Soạn thảo văn bản</a:t>
                      </a:r>
                    </a:p>
                    <a:p>
                      <a:pPr marL="0" marR="0" algn="l">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0" marR="0">
                        <a:spcBef>
                          <a:spcPts val="0"/>
                        </a:spcBef>
                        <a:spcAft>
                          <a:spcPts val="0"/>
                        </a:spcAft>
                      </a:pPr>
                      <a:r>
                        <a:rPr lang="en-US" sz="2000" b="1">
                          <a:effectLst/>
                          <a:latin typeface="Arial" panose="020B0604020202020204" pitchFamily="34" charset="0"/>
                          <a:ea typeface="Times New Roman" panose="02020603050405020304" pitchFamily="18" charset="0"/>
                          <a:cs typeface="Arial" panose="020B0604020202020204" pitchFamily="34" charset="0"/>
                        </a:rPr>
                        <a:t>§</a:t>
                      </a:r>
                      <a:r>
                        <a:rPr lang="en-US" sz="2000">
                          <a:effectLst/>
                          <a:latin typeface="Arial" panose="020B0604020202020204" pitchFamily="34" charset="0"/>
                          <a:ea typeface="Times New Roman" panose="02020603050405020304" pitchFamily="18" charset="0"/>
                          <a:cs typeface="Arial" panose="020B0604020202020204" pitchFamily="34" charset="0"/>
                        </a:rPr>
                        <a:t>18 . Các công cụ trợ giúp soạn thảo</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 điểm c</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HS</a:t>
                      </a:r>
                      <a:r>
                        <a:rPr lang="en-US" sz="2000">
                          <a:effectLst/>
                          <a:latin typeface="Arial" panose="020B0604020202020204" pitchFamily="34" charset="0"/>
                          <a:ea typeface="Times New Roman" panose="02020603050405020304" pitchFamily="18" charset="0"/>
                          <a:cs typeface="Arial" panose="020B0604020202020204" pitchFamily="34" charset="0"/>
                        </a:rPr>
                        <a:t> tự học.</a:t>
                      </a:r>
                    </a:p>
                  </a:txBody>
                  <a:tcPr marL="68580" marR="68580" marT="0" marB="0"/>
                </a:tc>
                <a:extLst>
                  <a:ext uri="{0D108BD9-81ED-4DB2-BD59-A6C34878D82A}">
                    <a16:rowId xmlns:a16="http://schemas.microsoft.com/office/drawing/2014/main" val="39978935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Gõ tắt và sửa lỗi</a:t>
                      </a:r>
                    </a:p>
                  </a:txBody>
                  <a:tcPr marL="68580" marR="68580" marT="0" marB="0"/>
                </a:tc>
                <a:tc>
                  <a:txBody>
                    <a:bodyPr/>
                    <a:lstStyle/>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HS</a:t>
                      </a:r>
                      <a:r>
                        <a:rPr lang="en-US" sz="2000">
                          <a:effectLst/>
                          <a:latin typeface="Arial" panose="020B0604020202020204" pitchFamily="34" charset="0"/>
                          <a:ea typeface="Times New Roman" panose="02020603050405020304" pitchFamily="18" charset="0"/>
                          <a:cs typeface="Arial" panose="020B0604020202020204" pitchFamily="34" charset="0"/>
                        </a:rPr>
                        <a:t> tự học.</a:t>
                      </a:r>
                    </a:p>
                  </a:txBody>
                  <a:tcPr marL="68580" marR="68580" marT="0" marB="0"/>
                </a:tc>
                <a:extLst>
                  <a:ext uri="{0D108BD9-81ED-4DB2-BD59-A6C34878D82A}">
                    <a16:rowId xmlns:a16="http://schemas.microsoft.com/office/drawing/2014/main" val="309264847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thực hành 8</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a:t>
                      </a:r>
                      <a:r>
                        <a:rPr lang="vi-VN" sz="2000">
                          <a:effectLst/>
                          <a:latin typeface="Arial" panose="020B0604020202020204" pitchFamily="34" charset="0"/>
                          <a:ea typeface="Times New Roman" panose="02020603050405020304" pitchFamily="18" charset="0"/>
                          <a:cs typeface="Arial" panose="020B0604020202020204" pitchFamily="34" charset="0"/>
                        </a:rPr>
                        <a:t> 2, c</a:t>
                      </a:r>
                      <a:r>
                        <a:rPr lang="en-US" sz="2000">
                          <a:effectLst/>
                          <a:latin typeface="Arial" panose="020B0604020202020204" pitchFamily="34" charset="0"/>
                          <a:ea typeface="Times New Roman" panose="02020603050405020304" pitchFamily="18" charset="0"/>
                          <a:cs typeface="Arial" panose="020B0604020202020204" pitchFamily="34" charset="0"/>
                        </a:rPr>
                        <a:t>ác câu b, c, d</a:t>
                      </a:r>
                      <a:r>
                        <a:rPr lang="vi-VN" sz="2000">
                          <a:effectLst/>
                          <a:latin typeface="Arial" panose="020B0604020202020204" pitchFamily="34" charset="0"/>
                          <a:ea typeface="Times New Roman" panose="02020603050405020304" pitchFamily="18" charset="0"/>
                          <a:cs typeface="Arial" panose="020B0604020202020204" pitchFamily="34" charset="0"/>
                        </a:rPr>
                        <a:t>, e</a:t>
                      </a: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marR="0" algn="just">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Không </a:t>
                      </a:r>
                      <a:r>
                        <a:rPr lang="vi-VN" sz="2000">
                          <a:effectLst/>
                          <a:latin typeface="Arial" panose="020B0604020202020204" pitchFamily="34" charset="0"/>
                          <a:ea typeface="Times New Roman" panose="02020603050405020304" pitchFamily="18" charset="0"/>
                          <a:cs typeface="Arial" panose="020B0604020202020204" pitchFamily="34" charset="0"/>
                        </a:rPr>
                        <a:t>yêu cầu HS thực hiện</a:t>
                      </a:r>
                      <a:r>
                        <a:rPr lang="en-US" sz="200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extLst>
                  <a:ext uri="{0D108BD9-81ED-4DB2-BD59-A6C34878D82A}">
                    <a16:rowId xmlns:a16="http://schemas.microsoft.com/office/drawing/2014/main" val="2077825427"/>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2">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§19. Tạo và làm việc với bảng</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 Tạo bảng</a:t>
                      </a:r>
                    </a:p>
                  </a:txBody>
                  <a:tcPr marL="68580" marR="68580" marT="0" marB="0"/>
                </a:tc>
                <a:tc>
                  <a:txBody>
                    <a:bodyPr/>
                    <a:lstStyle/>
                    <a:p>
                      <a:pPr marL="0" marR="0" algn="just">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dạy một cách</a:t>
                      </a:r>
                      <a:r>
                        <a:rPr lang="vi-VN" sz="2000">
                          <a:effectLst/>
                          <a:latin typeface="Arial" panose="020B0604020202020204" pitchFamily="34" charset="0"/>
                          <a:ea typeface="Times New Roman" panose="02020603050405020304" pitchFamily="18" charset="0"/>
                          <a:cs typeface="Arial" panose="020B0604020202020204" pitchFamily="34" charset="0"/>
                        </a:rPr>
                        <a:t>. Cách còn lại hướng dẫn HS tự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65193415"/>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điểm b, c, d</a:t>
                      </a:r>
                    </a:p>
                  </a:txBody>
                  <a:tcPr marL="68580" marR="68580" marT="0" marB="0"/>
                </a:tc>
                <a:tc>
                  <a:txBody>
                    <a:bodyPr/>
                    <a:lstStyle/>
                    <a:p>
                      <a:pPr marL="0" marR="0" algn="just">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Hướng</a:t>
                      </a:r>
                      <a:r>
                        <a:rPr lang="vi-VN" sz="2000">
                          <a:effectLst/>
                          <a:latin typeface="Arial" panose="020B0604020202020204" pitchFamily="34" charset="0"/>
                          <a:ea typeface="Times New Roman" panose="02020603050405020304" pitchFamily="18" charset="0"/>
                          <a:cs typeface="Arial" panose="020B0604020202020204" pitchFamily="34" charset="0"/>
                        </a:rPr>
                        <a:t> dẫn</a:t>
                      </a:r>
                      <a:r>
                        <a:rPr lang="en-US" sz="2000">
                          <a:effectLst/>
                          <a:latin typeface="Arial" panose="020B0604020202020204" pitchFamily="34" charset="0"/>
                          <a:ea typeface="Times New Roman" panose="02020603050405020304" pitchFamily="18" charset="0"/>
                          <a:cs typeface="Arial" panose="020B0604020202020204" pitchFamily="34" charset="0"/>
                        </a:rPr>
                        <a:t> HS tự học.</a:t>
                      </a:r>
                    </a:p>
                  </a:txBody>
                  <a:tcPr marL="68580" marR="68580" marT="0" marB="0"/>
                </a:tc>
                <a:extLst>
                  <a:ext uri="{0D108BD9-81ED-4DB2-BD59-A6C34878D82A}">
                    <a16:rowId xmlns:a16="http://schemas.microsoft.com/office/drawing/2014/main" val="2849140595"/>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9  </a:t>
                      </a:r>
                    </a:p>
                  </a:txBody>
                  <a:tcPr marL="68580" marR="68580" marT="0" marB="0"/>
                </a:tc>
                <a:tc>
                  <a:txBody>
                    <a:bodyPr/>
                    <a:lstStyle/>
                    <a:p>
                      <a:pPr marL="50800" marR="0" indent="1016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Cả bài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15000"/>
                        </a:lnSpc>
                        <a:spcBef>
                          <a:spcPts val="600"/>
                        </a:spcBef>
                        <a:spcAft>
                          <a:spcPts val="1000"/>
                        </a:spcAft>
                      </a:pPr>
                      <a:r>
                        <a:rPr lang="vi-VN" sz="2000">
                          <a:effectLst/>
                          <a:latin typeface="Arial" panose="020B0604020202020204" pitchFamily="34" charset="0"/>
                          <a:ea typeface="Calibri" panose="020F0502020204030204" pitchFamily="34" charset="0"/>
                          <a:cs typeface="Arial" panose="020B0604020202020204" pitchFamily="34" charset="0"/>
                        </a:rPr>
                        <a:t>-</a:t>
                      </a:r>
                      <a:r>
                        <a:rPr lang="en-US" sz="2000">
                          <a:effectLst/>
                          <a:latin typeface="Arial" panose="020B0604020202020204" pitchFamily="34" charset="0"/>
                          <a:ea typeface="Calibri" panose="020F0502020204030204" pitchFamily="34" charset="0"/>
                          <a:cs typeface="Arial" panose="020B0604020202020204" pitchFamily="34" charset="0"/>
                        </a:rPr>
                        <a:t>Hướng</a:t>
                      </a:r>
                      <a:r>
                        <a:rPr lang="vi-VN" sz="2000">
                          <a:effectLst/>
                          <a:latin typeface="Arial" panose="020B0604020202020204" pitchFamily="34" charset="0"/>
                          <a:ea typeface="Calibri" panose="020F0502020204030204" pitchFamily="34" charset="0"/>
                          <a:cs typeface="Arial" panose="020B0604020202020204" pitchFamily="34" charset="0"/>
                        </a:rPr>
                        <a:t> dẫn </a:t>
                      </a:r>
                      <a:r>
                        <a:rPr lang="en-US" sz="2000">
                          <a:effectLst/>
                          <a:latin typeface="Arial" panose="020B0604020202020204" pitchFamily="34" charset="0"/>
                          <a:ea typeface="Calibri" panose="020F0502020204030204" pitchFamily="34" charset="0"/>
                          <a:cs typeface="Arial" panose="020B0604020202020204" pitchFamily="34" charset="0"/>
                        </a:rPr>
                        <a:t>HS thực hành trên máy tính hoặc thiết bị thông minh </a:t>
                      </a:r>
                      <a:r>
                        <a:rPr lang="vi-VN" sz="2000">
                          <a:effectLst/>
                          <a:latin typeface="Arial" panose="020B0604020202020204" pitchFamily="34" charset="0"/>
                          <a:ea typeface="Calibri" panose="020F0502020204030204" pitchFamily="34" charset="0"/>
                          <a:cs typeface="Arial" panose="020B0604020202020204" pitchFamily="34" charset="0"/>
                        </a:rPr>
                        <a:t>cho những HS có thiết bị.</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a:t>
                      </a:r>
                      <a:r>
                        <a:rPr lang="en-US" sz="2000">
                          <a:effectLst/>
                          <a:latin typeface="Arial" panose="020B0604020202020204" pitchFamily="34" charset="0"/>
                          <a:ea typeface="Times New Roman" panose="02020603050405020304" pitchFamily="18" charset="0"/>
                          <a:cs typeface="Arial" panose="020B0604020202020204" pitchFamily="34" charset="0"/>
                        </a:rPr>
                        <a:t>HS không có thiết bị thì được</a:t>
                      </a:r>
                      <a:r>
                        <a:rPr lang="vi-VN" sz="2000">
                          <a:effectLst/>
                          <a:latin typeface="Arial" panose="020B0604020202020204" pitchFamily="34" charset="0"/>
                          <a:ea typeface="Times New Roman" panose="02020603050405020304" pitchFamily="18" charset="0"/>
                          <a:cs typeface="Arial" panose="020B0604020202020204" pitchFamily="34" charset="0"/>
                        </a:rPr>
                        <a:t> dạy khi quay trở lại </a:t>
                      </a:r>
                      <a:r>
                        <a:rPr lang="en-US" sz="2000">
                          <a:effectLst/>
                          <a:latin typeface="Arial" panose="020B0604020202020204" pitchFamily="34" charset="0"/>
                          <a:ea typeface="Times New Roman" panose="02020603050405020304" pitchFamily="18" charset="0"/>
                          <a:cs typeface="Arial" panose="020B0604020202020204" pitchFamily="34" charset="0"/>
                        </a:rPr>
                        <a:t>trường</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32430825"/>
                  </a:ext>
                </a:extLst>
              </a:tr>
            </a:tbl>
          </a:graphicData>
        </a:graphic>
      </p:graphicFrame>
    </p:spTree>
    <p:extLst>
      <p:ext uri="{BB962C8B-B14F-4D97-AF65-F5344CB8AC3E}">
        <p14:creationId xmlns:p14="http://schemas.microsoft.com/office/powerpoint/2010/main" val="358825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2EB53F7-74E4-46AB-AFD3-6AD487F65D81}"/>
              </a:ext>
            </a:extLst>
          </p:cNvPr>
          <p:cNvSpPr/>
          <p:nvPr/>
        </p:nvSpPr>
        <p:spPr>
          <a:xfrm>
            <a:off x="4404360" y="2249429"/>
            <a:ext cx="3383280" cy="1454505"/>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noFill/>
          <a:ln>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156210" rIns="156210" bIns="156210" numCol="1" spcCol="1270" anchor="ctr" anchorCtr="0">
            <a:noAutofit/>
          </a:bodyPr>
          <a:lstStyle/>
          <a:p>
            <a:pPr marL="0" lvl="0" indent="0" algn="ctr" defTabSz="1822450">
              <a:spcBef>
                <a:spcPct val="0"/>
              </a:spcBef>
              <a:spcAft>
                <a:spcPct val="35000"/>
              </a:spcAft>
              <a:buNone/>
            </a:pPr>
            <a:r>
              <a:rPr lang="en-US" sz="2000" b="1" kern="1200" err="1">
                <a:solidFill>
                  <a:srgbClr val="00B050"/>
                </a:solidFill>
                <a:latin typeface="Arial" panose="020B0604020202020204" pitchFamily="34" charset="0"/>
                <a:cs typeface="Arial" panose="020B0604020202020204" pitchFamily="34" charset="0"/>
              </a:rPr>
              <a:t>Thực</a:t>
            </a:r>
            <a:r>
              <a:rPr lang="en-US" sz="2000" b="1" kern="1200">
                <a:solidFill>
                  <a:srgbClr val="00B050"/>
                </a:solidFill>
                <a:latin typeface="Arial" panose="020B0604020202020204" pitchFamily="34" charset="0"/>
                <a:cs typeface="Arial" panose="020B0604020202020204" pitchFamily="34" charset="0"/>
              </a:rPr>
              <a:t> </a:t>
            </a:r>
            <a:r>
              <a:rPr lang="en-US" sz="2000" b="1" kern="1200" err="1">
                <a:solidFill>
                  <a:srgbClr val="00B050"/>
                </a:solidFill>
                <a:latin typeface="Arial" panose="020B0604020202020204" pitchFamily="34" charset="0"/>
                <a:cs typeface="Arial" panose="020B0604020202020204" pitchFamily="34" charset="0"/>
              </a:rPr>
              <a:t>hiện</a:t>
            </a:r>
            <a:r>
              <a:rPr lang="en-US" sz="2000" b="1" kern="1200">
                <a:solidFill>
                  <a:srgbClr val="00B050"/>
                </a:solidFill>
                <a:latin typeface="Arial" panose="020B0604020202020204" pitchFamily="34" charset="0"/>
                <a:cs typeface="Arial" panose="020B0604020202020204" pitchFamily="34" charset="0"/>
              </a:rPr>
              <a:t> </a:t>
            </a:r>
            <a:br>
              <a:rPr lang="en-US" sz="2000" b="1" kern="1200">
                <a:solidFill>
                  <a:srgbClr val="00B050"/>
                </a:solidFill>
                <a:latin typeface="Arial" panose="020B0604020202020204" pitchFamily="34" charset="0"/>
                <a:cs typeface="Arial" panose="020B0604020202020204" pitchFamily="34" charset="0"/>
              </a:rPr>
            </a:br>
            <a:r>
              <a:rPr lang="en-US" sz="2000" b="1" kern="1200">
                <a:solidFill>
                  <a:srgbClr val="00B050"/>
                </a:solidFill>
                <a:latin typeface="Arial" panose="020B0604020202020204" pitchFamily="34" charset="0"/>
                <a:cs typeface="Arial" panose="020B0604020202020204" pitchFamily="34" charset="0"/>
              </a:rPr>
              <a:t>CT GDPT 2018 </a:t>
            </a:r>
            <a:r>
              <a:rPr lang="en-US" sz="2000" b="1" kern="1200" err="1">
                <a:solidFill>
                  <a:srgbClr val="00B050"/>
                </a:solidFill>
                <a:latin typeface="Arial" panose="020B0604020202020204" pitchFamily="34" charset="0"/>
                <a:cs typeface="Arial" panose="020B0604020202020204" pitchFamily="34" charset="0"/>
              </a:rPr>
              <a:t>lớp</a:t>
            </a:r>
            <a:r>
              <a:rPr lang="en-US" sz="2000" b="1" kern="1200">
                <a:solidFill>
                  <a:srgbClr val="00B050"/>
                </a:solidFill>
                <a:latin typeface="Arial" panose="020B0604020202020204" pitchFamily="34" charset="0"/>
                <a:cs typeface="Arial" panose="020B0604020202020204" pitchFamily="34" charset="0"/>
              </a:rPr>
              <a:t> 6</a:t>
            </a:r>
            <a:br>
              <a:rPr lang="en-US" sz="2000" b="1" kern="1200">
                <a:solidFill>
                  <a:srgbClr val="00B050"/>
                </a:solidFill>
                <a:latin typeface="Arial" panose="020B0604020202020204" pitchFamily="34" charset="0"/>
                <a:cs typeface="Arial" panose="020B0604020202020204" pitchFamily="34" charset="0"/>
              </a:rPr>
            </a:br>
            <a:endParaRPr lang="en-US" sz="2000" b="1" kern="1200">
              <a:solidFill>
                <a:srgbClr val="00B050"/>
              </a:solidFill>
              <a:latin typeface="Arial" panose="020B0604020202020204" pitchFamily="34" charset="0"/>
              <a:cs typeface="Arial" panose="020B0604020202020204" pitchFamily="34" charset="0"/>
            </a:endParaRPr>
          </a:p>
          <a:p>
            <a:pPr algn="ctr" defTabSz="1822450">
              <a:spcBef>
                <a:spcPct val="0"/>
              </a:spcBef>
              <a:spcAft>
                <a:spcPct val="35000"/>
              </a:spcAft>
            </a:pPr>
            <a:r>
              <a:rPr lang="en-US" sz="2000" b="1">
                <a:solidFill>
                  <a:srgbClr val="00B050"/>
                </a:solidFill>
                <a:latin typeface="Arial" panose="020B0604020202020204" pitchFamily="34" charset="0"/>
                <a:cs typeface="Arial" panose="020B0604020202020204" pitchFamily="34" charset="0"/>
              </a:rPr>
              <a:t>(</a:t>
            </a:r>
            <a:r>
              <a:rPr lang="en-US" sz="2000" b="1" err="1">
                <a:solidFill>
                  <a:srgbClr val="00B050"/>
                </a:solidFill>
                <a:latin typeface="Arial" panose="020B0604020202020204" pitchFamily="34" charset="0"/>
                <a:cs typeface="Arial" panose="020B0604020202020204" pitchFamily="34" charset="0"/>
              </a:rPr>
              <a:t>Dành</a:t>
            </a:r>
            <a:r>
              <a:rPr lang="en-US" sz="2000" b="1">
                <a:solidFill>
                  <a:srgbClr val="00B050"/>
                </a:solidFill>
                <a:latin typeface="Arial" panose="020B0604020202020204" pitchFamily="34" charset="0"/>
                <a:cs typeface="Arial" panose="020B0604020202020204" pitchFamily="34" charset="0"/>
              </a:rPr>
              <a:t> </a:t>
            </a:r>
            <a:r>
              <a:rPr lang="en-US" sz="2000" b="1" err="1">
                <a:solidFill>
                  <a:srgbClr val="00B050"/>
                </a:solidFill>
                <a:latin typeface="Arial" panose="020B0604020202020204" pitchFamily="34" charset="0"/>
                <a:cs typeface="Arial" panose="020B0604020202020204" pitchFamily="34" charset="0"/>
              </a:rPr>
              <a:t>cho</a:t>
            </a:r>
            <a:r>
              <a:rPr lang="en-US" sz="2000" b="1">
                <a:solidFill>
                  <a:srgbClr val="00B050"/>
                </a:solidFill>
                <a:latin typeface="Arial" panose="020B0604020202020204" pitchFamily="34" charset="0"/>
                <a:cs typeface="Arial" panose="020B0604020202020204" pitchFamily="34" charset="0"/>
              </a:rPr>
              <a:t> GV THCS)</a:t>
            </a:r>
            <a:endParaRPr lang="en-US" sz="2000" b="1" kern="1200">
              <a:solidFill>
                <a:srgbClr val="00B050"/>
              </a:solidFill>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49F9CBCD-F6CE-4A3D-8C2C-04F900E41366}"/>
              </a:ext>
            </a:extLst>
          </p:cNvPr>
          <p:cNvSpPr/>
          <p:nvPr/>
        </p:nvSpPr>
        <p:spPr>
          <a:xfrm>
            <a:off x="8076476" y="2249429"/>
            <a:ext cx="3383280" cy="1454505"/>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no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156210" rIns="156210" bIns="156210" numCol="1" spcCol="1270" anchor="ctr" anchorCtr="0">
            <a:noAutofit/>
          </a:bodyPr>
          <a:lstStyle/>
          <a:p>
            <a:pPr marL="0" lvl="0" indent="0" algn="ctr" defTabSz="1822450">
              <a:spcBef>
                <a:spcPct val="0"/>
              </a:spcBef>
              <a:spcAft>
                <a:spcPct val="35000"/>
              </a:spcAft>
              <a:buNone/>
            </a:pPr>
            <a:r>
              <a:rPr lang="en-US" sz="2000" b="1" kern="1200" err="1">
                <a:solidFill>
                  <a:srgbClr val="FF0000"/>
                </a:solidFill>
                <a:latin typeface="Arial" panose="020B0604020202020204" pitchFamily="34" charset="0"/>
                <a:cs typeface="Arial" panose="020B0604020202020204" pitchFamily="34" charset="0"/>
              </a:rPr>
              <a:t>Tập</a:t>
            </a:r>
            <a:r>
              <a:rPr lang="en-US" sz="2000" b="1" kern="1200">
                <a:solidFill>
                  <a:srgbClr val="FF0000"/>
                </a:solidFill>
                <a:latin typeface="Arial" panose="020B0604020202020204" pitchFamily="34" charset="0"/>
                <a:cs typeface="Arial" panose="020B0604020202020204" pitchFamily="34" charset="0"/>
              </a:rPr>
              <a:t> </a:t>
            </a:r>
            <a:r>
              <a:rPr lang="en-US" sz="2000" b="1" kern="1200" err="1">
                <a:solidFill>
                  <a:srgbClr val="FF0000"/>
                </a:solidFill>
                <a:latin typeface="Arial" panose="020B0604020202020204" pitchFamily="34" charset="0"/>
                <a:cs typeface="Arial" panose="020B0604020202020204" pitchFamily="34" charset="0"/>
              </a:rPr>
              <a:t>huấn</a:t>
            </a:r>
            <a:r>
              <a:rPr lang="en-US" sz="2000" b="1" kern="1200">
                <a:solidFill>
                  <a:srgbClr val="FF0000"/>
                </a:solidFill>
                <a:latin typeface="Arial" panose="020B0604020202020204" pitchFamily="34" charset="0"/>
                <a:cs typeface="Arial" panose="020B0604020202020204" pitchFamily="34" charset="0"/>
              </a:rPr>
              <a:t> </a:t>
            </a:r>
            <a:br>
              <a:rPr lang="en-US" sz="2000" b="1" kern="1200">
                <a:solidFill>
                  <a:srgbClr val="FF0000"/>
                </a:solidFill>
                <a:latin typeface="Arial" panose="020B0604020202020204" pitchFamily="34" charset="0"/>
                <a:cs typeface="Arial" panose="020B0604020202020204" pitchFamily="34" charset="0"/>
              </a:rPr>
            </a:br>
            <a:r>
              <a:rPr lang="en-US" sz="2000" b="1" kern="1200">
                <a:solidFill>
                  <a:srgbClr val="FF0000"/>
                </a:solidFill>
                <a:latin typeface="Arial" panose="020B0604020202020204" pitchFamily="34" charset="0"/>
                <a:cs typeface="Arial" panose="020B0604020202020204" pitchFamily="34" charset="0"/>
              </a:rPr>
              <a:t>ma </a:t>
            </a:r>
            <a:r>
              <a:rPr lang="en-US" sz="2000" b="1" kern="1200" err="1">
                <a:solidFill>
                  <a:srgbClr val="FF0000"/>
                </a:solidFill>
                <a:latin typeface="Arial" panose="020B0604020202020204" pitchFamily="34" charset="0"/>
                <a:cs typeface="Arial" panose="020B0604020202020204" pitchFamily="34" charset="0"/>
              </a:rPr>
              <a:t>trận</a:t>
            </a:r>
            <a:r>
              <a:rPr lang="en-US" sz="2000" b="1" kern="1200">
                <a:solidFill>
                  <a:srgbClr val="FF0000"/>
                </a:solidFill>
                <a:latin typeface="Arial" panose="020B0604020202020204" pitchFamily="34" charset="0"/>
                <a:cs typeface="Arial" panose="020B0604020202020204" pitchFamily="34" charset="0"/>
              </a:rPr>
              <a:t> </a:t>
            </a:r>
            <a:r>
              <a:rPr lang="en-US" sz="2000" b="1" kern="1200" err="1">
                <a:solidFill>
                  <a:srgbClr val="FF0000"/>
                </a:solidFill>
                <a:latin typeface="Arial" panose="020B0604020202020204" pitchFamily="34" charset="0"/>
                <a:cs typeface="Arial" panose="020B0604020202020204" pitchFamily="34" charset="0"/>
              </a:rPr>
              <a:t>và</a:t>
            </a:r>
            <a:r>
              <a:rPr lang="en-US" sz="2000" b="1" kern="1200">
                <a:solidFill>
                  <a:srgbClr val="FF0000"/>
                </a:solidFill>
                <a:latin typeface="Arial" panose="020B0604020202020204" pitchFamily="34" charset="0"/>
                <a:cs typeface="Arial" panose="020B0604020202020204" pitchFamily="34" charset="0"/>
              </a:rPr>
              <a:t> </a:t>
            </a:r>
            <a:r>
              <a:rPr lang="en-US" sz="2000" b="1" kern="1200" err="1">
                <a:solidFill>
                  <a:srgbClr val="FF0000"/>
                </a:solidFill>
                <a:latin typeface="Arial" panose="020B0604020202020204" pitchFamily="34" charset="0"/>
                <a:cs typeface="Arial" panose="020B0604020202020204" pitchFamily="34" charset="0"/>
              </a:rPr>
              <a:t>đặc</a:t>
            </a:r>
            <a:r>
              <a:rPr lang="en-US" sz="2000" b="1" kern="1200">
                <a:solidFill>
                  <a:srgbClr val="FF0000"/>
                </a:solidFill>
                <a:latin typeface="Arial" panose="020B0604020202020204" pitchFamily="34" charset="0"/>
                <a:cs typeface="Arial" panose="020B0604020202020204" pitchFamily="34" charset="0"/>
              </a:rPr>
              <a:t> </a:t>
            </a:r>
            <a:r>
              <a:rPr lang="en-US" sz="2000" b="1" kern="1200" err="1">
                <a:solidFill>
                  <a:srgbClr val="FF0000"/>
                </a:solidFill>
                <a:latin typeface="Arial" panose="020B0604020202020204" pitchFamily="34" charset="0"/>
                <a:cs typeface="Arial" panose="020B0604020202020204" pitchFamily="34" charset="0"/>
              </a:rPr>
              <a:t>tả</a:t>
            </a:r>
            <a:r>
              <a:rPr lang="en-US" sz="2000" b="1" kern="1200">
                <a:solidFill>
                  <a:srgbClr val="FF0000"/>
                </a:solidFill>
                <a:latin typeface="Arial" panose="020B0604020202020204" pitchFamily="34" charset="0"/>
                <a:cs typeface="Arial" panose="020B0604020202020204" pitchFamily="34" charset="0"/>
              </a:rPr>
              <a:t> </a:t>
            </a:r>
            <a:br>
              <a:rPr lang="en-US" sz="2000" b="1" kern="1200">
                <a:solidFill>
                  <a:srgbClr val="FF0000"/>
                </a:solidFill>
                <a:latin typeface="Arial" panose="020B0604020202020204" pitchFamily="34" charset="0"/>
                <a:cs typeface="Arial" panose="020B0604020202020204" pitchFamily="34" charset="0"/>
              </a:rPr>
            </a:br>
            <a:r>
              <a:rPr lang="en-US" sz="2000" b="1" kern="1200" err="1">
                <a:solidFill>
                  <a:srgbClr val="FF0000"/>
                </a:solidFill>
                <a:latin typeface="Arial" panose="020B0604020202020204" pitchFamily="34" charset="0"/>
                <a:cs typeface="Arial" panose="020B0604020202020204" pitchFamily="34" charset="0"/>
              </a:rPr>
              <a:t>đề</a:t>
            </a:r>
            <a:r>
              <a:rPr lang="en-US" sz="2000" b="1" kern="1200">
                <a:solidFill>
                  <a:srgbClr val="FF0000"/>
                </a:solidFill>
                <a:latin typeface="Arial" panose="020B0604020202020204" pitchFamily="34" charset="0"/>
                <a:cs typeface="Arial" panose="020B0604020202020204" pitchFamily="34" charset="0"/>
              </a:rPr>
              <a:t> </a:t>
            </a:r>
            <a:r>
              <a:rPr lang="en-US" sz="2000" b="1" kern="1200" err="1">
                <a:solidFill>
                  <a:srgbClr val="FF0000"/>
                </a:solidFill>
                <a:latin typeface="Arial" panose="020B0604020202020204" pitchFamily="34" charset="0"/>
                <a:cs typeface="Arial" panose="020B0604020202020204" pitchFamily="34" charset="0"/>
              </a:rPr>
              <a:t>kiểm</a:t>
            </a:r>
            <a:r>
              <a:rPr lang="en-US" sz="2000" b="1" kern="1200">
                <a:solidFill>
                  <a:srgbClr val="FF0000"/>
                </a:solidFill>
                <a:latin typeface="Arial" panose="020B0604020202020204" pitchFamily="34" charset="0"/>
                <a:cs typeface="Arial" panose="020B0604020202020204" pitchFamily="34" charset="0"/>
              </a:rPr>
              <a:t> </a:t>
            </a:r>
            <a:r>
              <a:rPr lang="en-US" sz="2000" b="1" kern="1200" err="1">
                <a:solidFill>
                  <a:srgbClr val="FF0000"/>
                </a:solidFill>
                <a:latin typeface="Arial" panose="020B0604020202020204" pitchFamily="34" charset="0"/>
                <a:cs typeface="Arial" panose="020B0604020202020204" pitchFamily="34" charset="0"/>
              </a:rPr>
              <a:t>tra</a:t>
            </a:r>
            <a:r>
              <a:rPr lang="en-US" sz="2000" b="1" kern="1200">
                <a:solidFill>
                  <a:srgbClr val="FF0000"/>
                </a:solidFill>
                <a:latin typeface="Arial" panose="020B0604020202020204" pitchFamily="34" charset="0"/>
                <a:cs typeface="Arial" panose="020B0604020202020204" pitchFamily="34" charset="0"/>
              </a:rPr>
              <a:t> THPT</a:t>
            </a:r>
          </a:p>
          <a:p>
            <a:pPr marL="0" lvl="0" indent="0" algn="ctr" defTabSz="1822450">
              <a:spcBef>
                <a:spcPct val="0"/>
              </a:spcBef>
              <a:spcAft>
                <a:spcPct val="35000"/>
              </a:spcAft>
              <a:buNone/>
            </a:pPr>
            <a:r>
              <a:rPr lang="en-US" sz="2000" b="1" kern="1200">
                <a:solidFill>
                  <a:srgbClr val="FF0000"/>
                </a:solidFill>
                <a:latin typeface="Arial" panose="020B0604020202020204" pitchFamily="34" charset="0"/>
                <a:cs typeface="Arial" panose="020B0604020202020204" pitchFamily="34" charset="0"/>
              </a:rPr>
              <a:t>(</a:t>
            </a:r>
            <a:r>
              <a:rPr lang="en-US" sz="2000" b="1" kern="1200" err="1">
                <a:solidFill>
                  <a:srgbClr val="FF0000"/>
                </a:solidFill>
                <a:latin typeface="Arial" panose="020B0604020202020204" pitchFamily="34" charset="0"/>
                <a:cs typeface="Arial" panose="020B0604020202020204" pitchFamily="34" charset="0"/>
              </a:rPr>
              <a:t>Dành</a:t>
            </a:r>
            <a:r>
              <a:rPr lang="en-US" sz="2000" b="1" kern="1200">
                <a:solidFill>
                  <a:srgbClr val="FF0000"/>
                </a:solidFill>
                <a:latin typeface="Arial" panose="020B0604020202020204" pitchFamily="34" charset="0"/>
                <a:cs typeface="Arial" panose="020B0604020202020204" pitchFamily="34" charset="0"/>
              </a:rPr>
              <a:t> </a:t>
            </a:r>
            <a:r>
              <a:rPr lang="en-US" sz="2000" b="1" kern="1200" err="1">
                <a:solidFill>
                  <a:srgbClr val="FF0000"/>
                </a:solidFill>
                <a:latin typeface="Arial" panose="020B0604020202020204" pitchFamily="34" charset="0"/>
                <a:cs typeface="Arial" panose="020B0604020202020204" pitchFamily="34" charset="0"/>
              </a:rPr>
              <a:t>cho</a:t>
            </a:r>
            <a:r>
              <a:rPr lang="en-US" sz="2000" b="1" kern="1200">
                <a:solidFill>
                  <a:srgbClr val="FF0000"/>
                </a:solidFill>
                <a:latin typeface="Arial" panose="020B0604020202020204" pitchFamily="34" charset="0"/>
                <a:cs typeface="Arial" panose="020B0604020202020204" pitchFamily="34" charset="0"/>
              </a:rPr>
              <a:t> TTCM THPT)</a:t>
            </a:r>
          </a:p>
        </p:txBody>
      </p:sp>
      <p:sp>
        <p:nvSpPr>
          <p:cNvPr id="15" name="Freeform: Shape 14">
            <a:extLst>
              <a:ext uri="{FF2B5EF4-FFF2-40B4-BE49-F238E27FC236}">
                <a16:creationId xmlns:a16="http://schemas.microsoft.com/office/drawing/2014/main" id="{3B6DEFEF-1F99-4E21-999F-E8DD8B207BA6}"/>
              </a:ext>
            </a:extLst>
          </p:cNvPr>
          <p:cNvSpPr/>
          <p:nvPr/>
        </p:nvSpPr>
        <p:spPr>
          <a:xfrm>
            <a:off x="732244" y="2249429"/>
            <a:ext cx="3383280" cy="1454505"/>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noFill/>
          <a:ln>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156210" rIns="156210" bIns="156210" numCol="1" spcCol="1270" anchor="ctr" anchorCtr="0">
            <a:noAutofit/>
          </a:bodyPr>
          <a:lstStyle/>
          <a:p>
            <a:pPr marL="0" lvl="0" indent="0" algn="ctr" defTabSz="1822450">
              <a:spcBef>
                <a:spcPct val="0"/>
              </a:spcBef>
              <a:spcAft>
                <a:spcPct val="35000"/>
              </a:spcAft>
              <a:buNone/>
            </a:pPr>
            <a:r>
              <a:rPr lang="en-US" sz="2000" b="1" kern="1200" err="1">
                <a:solidFill>
                  <a:srgbClr val="00B050"/>
                </a:solidFill>
                <a:latin typeface="Arial" panose="020B0604020202020204" pitchFamily="34" charset="0"/>
                <a:cs typeface="Arial" panose="020B0604020202020204" pitchFamily="34" charset="0"/>
              </a:rPr>
              <a:t>Bồi</a:t>
            </a:r>
            <a:r>
              <a:rPr lang="en-US" sz="2000" b="1" kern="1200">
                <a:solidFill>
                  <a:srgbClr val="00B050"/>
                </a:solidFill>
                <a:latin typeface="Arial" panose="020B0604020202020204" pitchFamily="34" charset="0"/>
                <a:cs typeface="Arial" panose="020B0604020202020204" pitchFamily="34" charset="0"/>
              </a:rPr>
              <a:t> </a:t>
            </a:r>
            <a:r>
              <a:rPr lang="en-US" sz="2000" b="1" kern="1200" err="1">
                <a:solidFill>
                  <a:srgbClr val="00B050"/>
                </a:solidFill>
                <a:latin typeface="Arial" panose="020B0604020202020204" pitchFamily="34" charset="0"/>
                <a:cs typeface="Arial" panose="020B0604020202020204" pitchFamily="34" charset="0"/>
              </a:rPr>
              <a:t>dưỡng</a:t>
            </a:r>
            <a:r>
              <a:rPr lang="en-US" sz="2000" b="1" kern="1200">
                <a:solidFill>
                  <a:srgbClr val="00B050"/>
                </a:solidFill>
                <a:latin typeface="Arial" panose="020B0604020202020204" pitchFamily="34" charset="0"/>
                <a:cs typeface="Arial" panose="020B0604020202020204" pitchFamily="34" charset="0"/>
              </a:rPr>
              <a:t> </a:t>
            </a:r>
            <a:br>
              <a:rPr lang="en-US" sz="2000" b="1" kern="1200">
                <a:solidFill>
                  <a:srgbClr val="00B050"/>
                </a:solidFill>
                <a:latin typeface="Arial" panose="020B0604020202020204" pitchFamily="34" charset="0"/>
                <a:cs typeface="Arial" panose="020B0604020202020204" pitchFamily="34" charset="0"/>
              </a:rPr>
            </a:br>
            <a:r>
              <a:rPr lang="en-US" sz="2000" b="1" kern="1200" err="1">
                <a:solidFill>
                  <a:srgbClr val="00B050"/>
                </a:solidFill>
                <a:latin typeface="Arial" panose="020B0604020202020204" pitchFamily="34" charset="0"/>
                <a:cs typeface="Arial" panose="020B0604020202020204" pitchFamily="34" charset="0"/>
              </a:rPr>
              <a:t>sử</a:t>
            </a:r>
            <a:r>
              <a:rPr lang="en-US" sz="2000" b="1" kern="1200">
                <a:solidFill>
                  <a:srgbClr val="00B050"/>
                </a:solidFill>
                <a:latin typeface="Arial" panose="020B0604020202020204" pitchFamily="34" charset="0"/>
                <a:cs typeface="Arial" panose="020B0604020202020204" pitchFamily="34" charset="0"/>
              </a:rPr>
              <a:t> </a:t>
            </a:r>
            <a:r>
              <a:rPr lang="en-US" sz="2000" b="1" kern="1200" err="1">
                <a:solidFill>
                  <a:srgbClr val="00B050"/>
                </a:solidFill>
                <a:latin typeface="Arial" panose="020B0604020202020204" pitchFamily="34" charset="0"/>
                <a:cs typeface="Arial" panose="020B0604020202020204" pitchFamily="34" charset="0"/>
              </a:rPr>
              <a:t>dụng</a:t>
            </a:r>
            <a:r>
              <a:rPr lang="en-US" sz="2000" b="1" kern="1200">
                <a:solidFill>
                  <a:srgbClr val="00B050"/>
                </a:solidFill>
                <a:latin typeface="Arial" panose="020B0604020202020204" pitchFamily="34" charset="0"/>
                <a:cs typeface="Arial" panose="020B0604020202020204" pitchFamily="34" charset="0"/>
              </a:rPr>
              <a:t> SGK </a:t>
            </a:r>
            <a:r>
              <a:rPr lang="en-US" sz="2000" b="1" kern="1200" err="1">
                <a:solidFill>
                  <a:srgbClr val="00B050"/>
                </a:solidFill>
                <a:latin typeface="Arial" panose="020B0604020202020204" pitchFamily="34" charset="0"/>
                <a:cs typeface="Arial" panose="020B0604020202020204" pitchFamily="34" charset="0"/>
              </a:rPr>
              <a:t>lớp</a:t>
            </a:r>
            <a:r>
              <a:rPr lang="en-US" sz="2000" b="1" kern="1200">
                <a:solidFill>
                  <a:srgbClr val="00B050"/>
                </a:solidFill>
                <a:latin typeface="Arial" panose="020B0604020202020204" pitchFamily="34" charset="0"/>
                <a:cs typeface="Arial" panose="020B0604020202020204" pitchFamily="34" charset="0"/>
              </a:rPr>
              <a:t> 6</a:t>
            </a:r>
            <a:br>
              <a:rPr lang="en-US" sz="2000" b="1" kern="1200">
                <a:solidFill>
                  <a:srgbClr val="00B050"/>
                </a:solidFill>
                <a:latin typeface="Arial" panose="020B0604020202020204" pitchFamily="34" charset="0"/>
                <a:cs typeface="Arial" panose="020B0604020202020204" pitchFamily="34" charset="0"/>
              </a:rPr>
            </a:br>
            <a:endParaRPr lang="en-US" sz="2000" b="1" kern="1200">
              <a:solidFill>
                <a:srgbClr val="00B050"/>
              </a:solidFill>
              <a:latin typeface="Arial" panose="020B0604020202020204" pitchFamily="34" charset="0"/>
              <a:cs typeface="Arial" panose="020B0604020202020204" pitchFamily="34" charset="0"/>
            </a:endParaRPr>
          </a:p>
          <a:p>
            <a:pPr marL="0" lvl="0" indent="0" algn="ctr" defTabSz="1822450">
              <a:spcBef>
                <a:spcPct val="0"/>
              </a:spcBef>
              <a:spcAft>
                <a:spcPct val="35000"/>
              </a:spcAft>
              <a:buNone/>
            </a:pPr>
            <a:r>
              <a:rPr lang="en-US" sz="2000" b="1">
                <a:solidFill>
                  <a:srgbClr val="00B050"/>
                </a:solidFill>
                <a:latin typeface="Arial" panose="020B0604020202020204" pitchFamily="34" charset="0"/>
                <a:cs typeface="Arial" panose="020B0604020202020204" pitchFamily="34" charset="0"/>
              </a:rPr>
              <a:t>(</a:t>
            </a:r>
            <a:r>
              <a:rPr lang="en-US" sz="2000" b="1" err="1">
                <a:solidFill>
                  <a:srgbClr val="00B050"/>
                </a:solidFill>
                <a:latin typeface="Arial" panose="020B0604020202020204" pitchFamily="34" charset="0"/>
                <a:cs typeface="Arial" panose="020B0604020202020204" pitchFamily="34" charset="0"/>
              </a:rPr>
              <a:t>Dành</a:t>
            </a:r>
            <a:r>
              <a:rPr lang="en-US" sz="2000" b="1">
                <a:solidFill>
                  <a:srgbClr val="00B050"/>
                </a:solidFill>
                <a:latin typeface="Arial" panose="020B0604020202020204" pitchFamily="34" charset="0"/>
                <a:cs typeface="Arial" panose="020B0604020202020204" pitchFamily="34" charset="0"/>
              </a:rPr>
              <a:t> </a:t>
            </a:r>
            <a:r>
              <a:rPr lang="en-US" sz="2000" b="1" err="1">
                <a:solidFill>
                  <a:srgbClr val="00B050"/>
                </a:solidFill>
                <a:latin typeface="Arial" panose="020B0604020202020204" pitchFamily="34" charset="0"/>
                <a:cs typeface="Arial" panose="020B0604020202020204" pitchFamily="34" charset="0"/>
              </a:rPr>
              <a:t>cho</a:t>
            </a:r>
            <a:r>
              <a:rPr lang="en-US" sz="2000" b="1">
                <a:solidFill>
                  <a:srgbClr val="00B050"/>
                </a:solidFill>
                <a:latin typeface="Arial" panose="020B0604020202020204" pitchFamily="34" charset="0"/>
                <a:cs typeface="Arial" panose="020B0604020202020204" pitchFamily="34" charset="0"/>
              </a:rPr>
              <a:t> GV THCS)</a:t>
            </a:r>
            <a:endParaRPr lang="en-US" sz="2000" b="1" kern="1200">
              <a:solidFill>
                <a:srgbClr val="00B050"/>
              </a:solidFill>
              <a:latin typeface="Arial" panose="020B0604020202020204" pitchFamily="34" charset="0"/>
              <a:cs typeface="Arial" panose="020B0604020202020204" pitchFamily="34" charset="0"/>
            </a:endParaRPr>
          </a:p>
        </p:txBody>
      </p:sp>
      <p:sp>
        <p:nvSpPr>
          <p:cNvPr id="17" name="Title 16">
            <a:extLst>
              <a:ext uri="{FF2B5EF4-FFF2-40B4-BE49-F238E27FC236}">
                <a16:creationId xmlns:a16="http://schemas.microsoft.com/office/drawing/2014/main" id="{BDE64365-A8FC-4310-90F4-4D974C339D93}"/>
              </a:ext>
            </a:extLst>
          </p:cNvPr>
          <p:cNvSpPr>
            <a:spLocks noGrp="1"/>
          </p:cNvSpPr>
          <p:nvPr>
            <p:ph type="title"/>
          </p:nvPr>
        </p:nvSpPr>
        <p:spPr/>
        <p:txBody>
          <a:bodyPr/>
          <a:lstStyle/>
          <a:p>
            <a:r>
              <a:rPr lang="en-US"/>
              <a:t>NỘI DUNG TRIỂN KHAI THÁNG 7, 8/2021 GỒM:</a:t>
            </a:r>
          </a:p>
        </p:txBody>
      </p:sp>
      <p:pic>
        <p:nvPicPr>
          <p:cNvPr id="4" name="Graphic 3" descr="Badge with solid fill">
            <a:extLst>
              <a:ext uri="{FF2B5EF4-FFF2-40B4-BE49-F238E27FC236}">
                <a16:creationId xmlns:a16="http://schemas.microsoft.com/office/drawing/2014/main" id="{5AFA4B5C-DB7D-48B3-8336-EB3757081C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69974" y="1538704"/>
            <a:ext cx="852052" cy="852052"/>
          </a:xfrm>
          <a:prstGeom prst="rect">
            <a:avLst/>
          </a:prstGeom>
        </p:spPr>
      </p:pic>
      <p:pic>
        <p:nvPicPr>
          <p:cNvPr id="5" name="Graphic 4" descr="Badge 3 with solid fill">
            <a:extLst>
              <a:ext uri="{FF2B5EF4-FFF2-40B4-BE49-F238E27FC236}">
                <a16:creationId xmlns:a16="http://schemas.microsoft.com/office/drawing/2014/main" id="{46C04D6C-92EA-4F4F-8FD7-7AD3BEF120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42090" y="1538704"/>
            <a:ext cx="852052" cy="852052"/>
          </a:xfrm>
          <a:prstGeom prst="rect">
            <a:avLst/>
          </a:prstGeom>
        </p:spPr>
      </p:pic>
      <p:pic>
        <p:nvPicPr>
          <p:cNvPr id="6" name="Graphic 5" descr="Badge 1 with solid fill">
            <a:extLst>
              <a:ext uri="{FF2B5EF4-FFF2-40B4-BE49-F238E27FC236}">
                <a16:creationId xmlns:a16="http://schemas.microsoft.com/office/drawing/2014/main" id="{982E5480-531A-40F6-85FF-B0A4C872AC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97858" y="1538704"/>
            <a:ext cx="852052" cy="852052"/>
          </a:xfrm>
          <a:prstGeom prst="rect">
            <a:avLst/>
          </a:prstGeom>
        </p:spPr>
      </p:pic>
      <p:sp>
        <p:nvSpPr>
          <p:cNvPr id="9" name="Freeform: Shape 8">
            <a:extLst>
              <a:ext uri="{FF2B5EF4-FFF2-40B4-BE49-F238E27FC236}">
                <a16:creationId xmlns:a16="http://schemas.microsoft.com/office/drawing/2014/main" id="{BD3802FB-ACF5-4CD3-BB5D-28D75EA2CCF3}"/>
              </a:ext>
            </a:extLst>
          </p:cNvPr>
          <p:cNvSpPr/>
          <p:nvPr/>
        </p:nvSpPr>
        <p:spPr>
          <a:xfrm>
            <a:off x="732244" y="4154547"/>
            <a:ext cx="10727512" cy="162712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no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156210" rIns="156210" bIns="156210" numCol="1" spcCol="1270" anchor="ctr" anchorCtr="0">
            <a:noAutofit/>
          </a:bodyPr>
          <a:lstStyle/>
          <a:p>
            <a:pPr marL="0" lvl="0" indent="0" algn="ctr" defTabSz="1822450">
              <a:spcBef>
                <a:spcPct val="0"/>
              </a:spcBef>
              <a:spcAft>
                <a:spcPct val="35000"/>
              </a:spcAft>
              <a:buNone/>
            </a:pPr>
            <a:r>
              <a:rPr lang="en-US" sz="2000" b="1" kern="1200" err="1">
                <a:solidFill>
                  <a:schemeClr val="accent4">
                    <a:lumMod val="75000"/>
                  </a:schemeClr>
                </a:solidFill>
                <a:latin typeface="Arial" panose="020B0604020202020204" pitchFamily="34" charset="0"/>
                <a:cs typeface="Arial" panose="020B0604020202020204" pitchFamily="34" charset="0"/>
              </a:rPr>
              <a:t>Bồi</a:t>
            </a:r>
            <a:r>
              <a:rPr lang="en-US" sz="2000" b="1" kern="1200">
                <a:solidFill>
                  <a:schemeClr val="accent4">
                    <a:lumMod val="75000"/>
                  </a:schemeClr>
                </a:solidFill>
                <a:latin typeface="Arial" panose="020B0604020202020204" pitchFamily="34" charset="0"/>
                <a:cs typeface="Arial" panose="020B0604020202020204" pitchFamily="34" charset="0"/>
              </a:rPr>
              <a:t> </a:t>
            </a:r>
            <a:r>
              <a:rPr lang="en-US" sz="2000" b="1" kern="1200" err="1">
                <a:solidFill>
                  <a:schemeClr val="accent4">
                    <a:lumMod val="75000"/>
                  </a:schemeClr>
                </a:solidFill>
                <a:latin typeface="Arial" panose="020B0604020202020204" pitchFamily="34" charset="0"/>
                <a:cs typeface="Arial" panose="020B0604020202020204" pitchFamily="34" charset="0"/>
              </a:rPr>
              <a:t>dưỡng</a:t>
            </a:r>
            <a:r>
              <a:rPr lang="en-US" sz="2000" b="1" kern="1200">
                <a:solidFill>
                  <a:schemeClr val="accent4">
                    <a:lumMod val="75000"/>
                  </a:schemeClr>
                </a:solidFill>
                <a:latin typeface="Arial" panose="020B0604020202020204" pitchFamily="34" charset="0"/>
                <a:cs typeface="Arial" panose="020B0604020202020204" pitchFamily="34" charset="0"/>
              </a:rPr>
              <a:t> giáo viên Tin học thực hiện đề án theo chuẩn quốc tế</a:t>
            </a:r>
          </a:p>
          <a:p>
            <a:pPr marL="0" lvl="0" indent="0" defTabSz="1822450">
              <a:spcBef>
                <a:spcPct val="0"/>
              </a:spcBef>
              <a:spcAft>
                <a:spcPct val="35000"/>
              </a:spcAft>
              <a:buNone/>
            </a:pPr>
            <a:r>
              <a:rPr lang="en-US" sz="2000">
                <a:solidFill>
                  <a:schemeClr val="accent4">
                    <a:lumMod val="75000"/>
                  </a:schemeClr>
                </a:solidFill>
                <a:latin typeface="Arial" panose="020B0604020202020204" pitchFamily="34" charset="0"/>
                <a:cs typeface="Arial" panose="020B0604020202020204" pitchFamily="34" charset="0"/>
              </a:rPr>
              <a:t>Đơn vị chịu trách nhiệm công tác bồi dưỡng, cấp giấy chứng nhận: TTTT-CTGD thuộc Sở</a:t>
            </a:r>
          </a:p>
          <a:p>
            <a:pPr marL="0" lvl="0" indent="0" defTabSz="1822450">
              <a:spcBef>
                <a:spcPct val="0"/>
              </a:spcBef>
              <a:spcAft>
                <a:spcPct val="35000"/>
              </a:spcAft>
              <a:buNone/>
            </a:pPr>
            <a:r>
              <a:rPr lang="en-US" sz="2000">
                <a:solidFill>
                  <a:schemeClr val="accent4">
                    <a:lumMod val="75000"/>
                  </a:schemeClr>
                </a:solidFill>
                <a:latin typeface="Arial" panose="020B0604020202020204" pitchFamily="34" charset="0"/>
                <a:cs typeface="Arial" panose="020B0604020202020204" pitchFamily="34" charset="0"/>
              </a:rPr>
              <a:t>Đơn vị phối hợp thực hiện tập huấn: EMG, IIG</a:t>
            </a:r>
            <a:endParaRPr lang="en-US" sz="2000" kern="1200">
              <a:solidFill>
                <a:schemeClr val="accent4">
                  <a:lumMod val="75000"/>
                </a:schemeClr>
              </a:solidFill>
              <a:latin typeface="Arial" panose="020B0604020202020204" pitchFamily="34" charset="0"/>
              <a:cs typeface="Arial" panose="020B0604020202020204" pitchFamily="34" charset="0"/>
            </a:endParaRPr>
          </a:p>
          <a:p>
            <a:pPr marL="0" lvl="0" indent="0" algn="ctr" defTabSz="1822450">
              <a:spcBef>
                <a:spcPct val="0"/>
              </a:spcBef>
              <a:spcAft>
                <a:spcPct val="35000"/>
              </a:spcAft>
              <a:buNone/>
            </a:pPr>
            <a:r>
              <a:rPr lang="en-US" sz="2000" b="1">
                <a:solidFill>
                  <a:schemeClr val="accent4">
                    <a:lumMod val="75000"/>
                  </a:schemeClr>
                </a:solidFill>
                <a:latin typeface="Arial" panose="020B0604020202020204" pitchFamily="34" charset="0"/>
                <a:cs typeface="Arial" panose="020B0604020202020204" pitchFamily="34" charset="0"/>
              </a:rPr>
              <a:t>(</a:t>
            </a:r>
            <a:r>
              <a:rPr lang="en-US" sz="2000" b="1" err="1">
                <a:solidFill>
                  <a:schemeClr val="accent4">
                    <a:lumMod val="75000"/>
                  </a:schemeClr>
                </a:solidFill>
                <a:latin typeface="Arial" panose="020B0604020202020204" pitchFamily="34" charset="0"/>
                <a:cs typeface="Arial" panose="020B0604020202020204" pitchFamily="34" charset="0"/>
              </a:rPr>
              <a:t>Dành</a:t>
            </a:r>
            <a:r>
              <a:rPr lang="en-US" sz="2000" b="1">
                <a:solidFill>
                  <a:schemeClr val="accent4">
                    <a:lumMod val="75000"/>
                  </a:schemeClr>
                </a:solidFill>
                <a:latin typeface="Arial" panose="020B0604020202020204" pitchFamily="34" charset="0"/>
                <a:cs typeface="Arial" panose="020B0604020202020204" pitchFamily="34" charset="0"/>
              </a:rPr>
              <a:t> </a:t>
            </a:r>
            <a:r>
              <a:rPr lang="en-US" sz="2000" b="1" err="1">
                <a:solidFill>
                  <a:schemeClr val="accent4">
                    <a:lumMod val="75000"/>
                  </a:schemeClr>
                </a:solidFill>
                <a:latin typeface="Arial" panose="020B0604020202020204" pitchFamily="34" charset="0"/>
                <a:cs typeface="Arial" panose="020B0604020202020204" pitchFamily="34" charset="0"/>
              </a:rPr>
              <a:t>cho</a:t>
            </a:r>
            <a:r>
              <a:rPr lang="en-US" sz="2000" b="1">
                <a:solidFill>
                  <a:schemeClr val="accent4">
                    <a:lumMod val="75000"/>
                  </a:schemeClr>
                </a:solidFill>
                <a:latin typeface="Arial" panose="020B0604020202020204" pitchFamily="34" charset="0"/>
                <a:cs typeface="Arial" panose="020B0604020202020204" pitchFamily="34" charset="0"/>
              </a:rPr>
              <a:t> GV tham gia dạy)</a:t>
            </a:r>
            <a:endParaRPr lang="en-US" sz="2000" b="1" kern="120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57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t>PHỤ LỤC II – LỚP 10</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801609715"/>
              </p:ext>
            </p:extLst>
          </p:nvPr>
        </p:nvGraphicFramePr>
        <p:xfrm>
          <a:off x="55034" y="1015998"/>
          <a:ext cx="12087436" cy="3679159"/>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4">
                  <a:txBody>
                    <a:bodyPr/>
                    <a:lstStyle/>
                    <a:p>
                      <a:pPr marL="0" marR="0" algn="l">
                        <a:lnSpc>
                          <a:spcPct val="120000"/>
                        </a:lnSpc>
                        <a:spcBef>
                          <a:spcPts val="0"/>
                        </a:spcBef>
                        <a:spcAft>
                          <a:spcPts val="0"/>
                        </a:spcAft>
                      </a:pPr>
                      <a:r>
                        <a:rPr lang="vi-VN" sz="2000">
                          <a:effectLst/>
                          <a:latin typeface="+mn-lt"/>
                          <a:ea typeface="Times New Roman" panose="02020603050405020304" pitchFamily="18" charset="0"/>
                          <a:cs typeface="Arial" panose="020B0604020202020204" pitchFamily="34" charset="0"/>
                        </a:rPr>
                        <a:t>Chương IV Mạng máy tính và Internet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0" marR="0">
                        <a:lnSpc>
                          <a:spcPct val="120000"/>
                        </a:lnSpc>
                        <a:spcBef>
                          <a:spcPts val="600"/>
                        </a:spcBef>
                        <a:spcAft>
                          <a:spcPts val="600"/>
                        </a:spcAft>
                        <a:tabLst>
                          <a:tab pos="891159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§20 Mạng máy tính</a:t>
                      </a:r>
                    </a:p>
                  </a:txBody>
                  <a:tcPr marL="68580" marR="68580" marT="0" marB="0"/>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4 Các mô hình mạng</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GV chỉ giới thiệu rất sơ lược</a:t>
                      </a:r>
                    </a:p>
                  </a:txBody>
                  <a:tcPr marL="68580" marR="68580" marT="0" marB="0"/>
                </a:tc>
                <a:extLst>
                  <a:ext uri="{0D108BD9-81ED-4DB2-BD59-A6C34878D82A}">
                    <a16:rowId xmlns:a16="http://schemas.microsoft.com/office/drawing/2014/main" val="39978935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50800" marR="0" indent="1016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Câu hỏi và bài</a:t>
                      </a:r>
                      <a:r>
                        <a:rPr lang="vi-VN" sz="2000">
                          <a:effectLst/>
                          <a:latin typeface="Arial" panose="020B0604020202020204" pitchFamily="34" charset="0"/>
                          <a:ea typeface="Times New Roman" panose="02020603050405020304" pitchFamily="18" charset="0"/>
                          <a:cs typeface="Arial" panose="020B0604020202020204" pitchFamily="34" charset="0"/>
                        </a:rPr>
                        <a:t> tập </a:t>
                      </a:r>
                      <a:r>
                        <a:rPr lang="en-US" sz="2000">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Không  yêu cầu thực hiện</a:t>
                      </a:r>
                      <a:r>
                        <a:rPr lang="en-US" sz="2000" strike="sngStrike">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71849537"/>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2">
                  <a:txBody>
                    <a:bodyPr/>
                    <a:lstStyle/>
                    <a:p>
                      <a:pPr marL="0" marR="21590">
                        <a:lnSpc>
                          <a:spcPct val="120000"/>
                        </a:lnSpc>
                        <a:spcBef>
                          <a:spcPts val="600"/>
                        </a:spcBef>
                        <a:spcAft>
                          <a:spcPts val="600"/>
                        </a:spcAft>
                        <a:tabLst>
                          <a:tab pos="109220" algn="l"/>
                          <a:tab pos="891159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§21 Mạng thông tin toàn cầu Internet</a:t>
                      </a:r>
                    </a:p>
                  </a:txBody>
                  <a:tcPr marL="68580" marR="68580" marT="0" marB="0"/>
                </a:tc>
                <a:tc>
                  <a:txBody>
                    <a:bodyPr/>
                    <a:lstStyle/>
                    <a:p>
                      <a:pPr marL="50800" marR="0" indent="10160">
                        <a:lnSpc>
                          <a:spcPct val="120000"/>
                        </a:lnSpc>
                        <a:spcBef>
                          <a:spcPts val="600"/>
                        </a:spcBef>
                        <a:spcAft>
                          <a:spcPts val="600"/>
                        </a:spcAft>
                        <a:tabLst>
                          <a:tab pos="8911590" algn="l"/>
                        </a:tabLst>
                      </a:pPr>
                      <a:r>
                        <a:rPr lang="nb-NO" sz="2000">
                          <a:effectLst/>
                          <a:latin typeface="Arial" panose="020B0604020202020204" pitchFamily="34" charset="0"/>
                          <a:ea typeface="Times New Roman" panose="02020603050405020304" pitchFamily="18" charset="0"/>
                          <a:cs typeface="Arial" panose="020B0604020202020204" pitchFamily="34" charset="0"/>
                        </a:rPr>
                        <a:t>Mục 2 điểm a, Sử dụng modem qua đường điện thoại</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20000"/>
                        </a:lnSpc>
                        <a:spcBef>
                          <a:spcPts val="600"/>
                        </a:spcBef>
                        <a:spcAft>
                          <a:spcPts val="600"/>
                        </a:spcAft>
                        <a:tabLst>
                          <a:tab pos="891159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Không yêu cầu thực hiện</a:t>
                      </a:r>
                      <a:r>
                        <a:rPr lang="en-US" sz="2000" strike="sngStrike">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0890101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50800" marR="0" indent="10160">
                        <a:lnSpc>
                          <a:spcPct val="120000"/>
                        </a:lnSpc>
                        <a:spcBef>
                          <a:spcPts val="600"/>
                        </a:spcBef>
                        <a:spcAft>
                          <a:spcPts val="600"/>
                        </a:spcAft>
                        <a:tabLst>
                          <a:tab pos="891159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Mục 3. Các máy tính trong Internet giao tiếp với nhau bằng cách nào</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20000"/>
                        </a:lnSpc>
                        <a:spcBef>
                          <a:spcPts val="600"/>
                        </a:spcBef>
                        <a:spcAft>
                          <a:spcPts val="600"/>
                        </a:spcAft>
                        <a:tabLst>
                          <a:tab pos="891159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HS</a:t>
                      </a:r>
                      <a:r>
                        <a:rPr lang="en-US" sz="2000">
                          <a:effectLst/>
                          <a:latin typeface="Arial" panose="020B0604020202020204" pitchFamily="34" charset="0"/>
                          <a:ea typeface="Times New Roman" panose="02020603050405020304" pitchFamily="18" charset="0"/>
                          <a:cs typeface="Arial" panose="020B0604020202020204" pitchFamily="34" charset="0"/>
                        </a:rPr>
                        <a:t> tự học.</a:t>
                      </a:r>
                    </a:p>
                  </a:txBody>
                  <a:tcPr marL="68580" marR="68580" marT="0" marB="0"/>
                </a:tc>
                <a:extLst>
                  <a:ext uri="{0D108BD9-81ED-4DB2-BD59-A6C34878D82A}">
                    <a16:rowId xmlns:a16="http://schemas.microsoft.com/office/drawing/2014/main" val="127291650"/>
                  </a:ext>
                </a:extLst>
              </a:tr>
            </a:tbl>
          </a:graphicData>
        </a:graphic>
      </p:graphicFrame>
    </p:spTree>
    <p:extLst>
      <p:ext uri="{BB962C8B-B14F-4D97-AF65-F5344CB8AC3E}">
        <p14:creationId xmlns:p14="http://schemas.microsoft.com/office/powerpoint/2010/main" val="403136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t>PHỤ LỤC II – LỚP 10</a:t>
            </a: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2882043884"/>
              </p:ext>
            </p:extLst>
          </p:nvPr>
        </p:nvGraphicFramePr>
        <p:xfrm>
          <a:off x="55034" y="1015998"/>
          <a:ext cx="12087436" cy="5764215"/>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2924175">
                  <a:extLst>
                    <a:ext uri="{9D8B030D-6E8A-4147-A177-3AD203B41FA5}">
                      <a16:colId xmlns:a16="http://schemas.microsoft.com/office/drawing/2014/main" val="1015322838"/>
                    </a:ext>
                  </a:extLst>
                </a:gridCol>
                <a:gridCol w="5532120">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4">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vi-VN" sz="2000">
                          <a:effectLst/>
                          <a:latin typeface="+mn-lt"/>
                          <a:ea typeface="Times New Roman" panose="02020603050405020304" pitchFamily="18" charset="0"/>
                          <a:cs typeface="Arial" panose="020B0604020202020204" pitchFamily="34" charset="0"/>
                        </a:rPr>
                        <a:t>Chương IV Mạng máy tính và Internet</a:t>
                      </a:r>
                      <a:endParaRPr lang="en-US" sz="200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2000">
                          <a:effectLst/>
                          <a:latin typeface="+mn-lt"/>
                          <a:ea typeface="Times New Roman" panose="02020603050405020304" pitchFamily="18" charset="0"/>
                          <a:cs typeface="Arial" panose="020B0604020202020204" pitchFamily="34" charset="0"/>
                        </a:rPr>
                        <a:t>(tt)</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4">
                  <a:txBody>
                    <a:bodyPr/>
                    <a:lstStyle/>
                    <a:p>
                      <a:pPr marL="0" marR="0" algn="l">
                        <a:lnSpc>
                          <a:spcPct val="120000"/>
                        </a:lnSpc>
                        <a:spcBef>
                          <a:spcPts val="600"/>
                        </a:spcBef>
                        <a:spcAft>
                          <a:spcPts val="600"/>
                        </a:spcAft>
                        <a:tabLst>
                          <a:tab pos="891159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§22 Một số dịch vụ cơ bản của Internet</a:t>
                      </a:r>
                    </a:p>
                  </a:txBody>
                  <a:tcPr marL="68580" marR="68580" marT="0" marB="0"/>
                </a:tc>
                <a:tc>
                  <a:txBody>
                    <a:bodyPr/>
                    <a:lstStyle/>
                    <a:p>
                      <a:pPr marL="50800" marR="0" indent="10160" algn="l">
                        <a:lnSpc>
                          <a:spcPct val="120000"/>
                        </a:lnSpc>
                        <a:spcBef>
                          <a:spcPts val="600"/>
                        </a:spcBef>
                        <a:spcAft>
                          <a:spcPts val="600"/>
                        </a:spcAft>
                        <a:tabLst>
                          <a:tab pos="891159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Mục 2 Tìm kiếm thông tin trên Internet</a:t>
                      </a:r>
                    </a:p>
                  </a:txBody>
                  <a:tcPr marL="68580" marR="68580" marT="0" marB="0"/>
                </a:tc>
                <a:tc>
                  <a:txBody>
                    <a:bodyPr/>
                    <a:lstStyle/>
                    <a:p>
                      <a:pPr marL="0" marR="0" algn="l">
                        <a:lnSpc>
                          <a:spcPct val="120000"/>
                        </a:lnSpc>
                        <a:spcBef>
                          <a:spcPts val="600"/>
                        </a:spcBef>
                        <a:spcAft>
                          <a:spcPts val="600"/>
                        </a:spcAft>
                        <a:tabLst>
                          <a:tab pos="8911590" algn="l"/>
                        </a:tabLst>
                      </a:pPr>
                      <a:r>
                        <a:rPr lang="en-US" sz="2000" spc="-30">
                          <a:effectLst/>
                          <a:latin typeface="Arial" panose="020B0604020202020204" pitchFamily="34" charset="0"/>
                          <a:ea typeface="Times New Roman" panose="02020603050405020304" pitchFamily="18" charset="0"/>
                          <a:cs typeface="Arial" panose="020B0604020202020204" pitchFamily="34" charset="0"/>
                        </a:rPr>
                        <a:t>GV sử dụng các công cụ tìm kiếm thông tin thông dụng hiện nay để giới thiệu.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78935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50800" marR="0" indent="10160" algn="l">
                        <a:lnSpc>
                          <a:spcPct val="120000"/>
                        </a:lnSpc>
                        <a:spcBef>
                          <a:spcPts val="600"/>
                        </a:spcBef>
                        <a:spcAft>
                          <a:spcPts val="600"/>
                        </a:spcAft>
                        <a:tabLst>
                          <a:tab pos="891159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Mục 3 Thư điện tử</a:t>
                      </a:r>
                    </a:p>
                  </a:txBody>
                  <a:tcPr marL="68580" marR="68580" marT="0" marB="0"/>
                </a:tc>
                <a:tc>
                  <a:txBody>
                    <a:bodyPr/>
                    <a:lstStyle/>
                    <a:p>
                      <a:pPr marL="0" marR="0" algn="l">
                        <a:lnSpc>
                          <a:spcPct val="120000"/>
                        </a:lnSpc>
                        <a:spcBef>
                          <a:spcPts val="600"/>
                        </a:spcBef>
                        <a:spcAft>
                          <a:spcPts val="600"/>
                        </a:spcAft>
                        <a:tabLst>
                          <a:tab pos="891159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GV sử dụng các trang web đăng kí hòm thư điện tử thông dụng hiện nay để giới thiệu</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9254273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50800" marR="0" indent="10160" algn="l">
                        <a:lnSpc>
                          <a:spcPct val="120000"/>
                        </a:lnSpc>
                        <a:spcBef>
                          <a:spcPts val="600"/>
                        </a:spcBef>
                        <a:spcAft>
                          <a:spcPts val="600"/>
                        </a:spcAft>
                        <a:tabLst>
                          <a:tab pos="891159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Mục 4, điểm b. Mã hóa dữ liệu</a:t>
                      </a:r>
                    </a:p>
                  </a:txBody>
                  <a:tcPr marL="68580" marR="68580" marT="0" marB="0"/>
                </a:tc>
                <a:tc>
                  <a:txBody>
                    <a:bodyPr/>
                    <a:lstStyle/>
                    <a:p>
                      <a:pPr marL="0" marR="0" algn="l">
                        <a:lnSpc>
                          <a:spcPct val="120000"/>
                        </a:lnSpc>
                        <a:spcBef>
                          <a:spcPts val="600"/>
                        </a:spcBef>
                        <a:spcAft>
                          <a:spcPts val="600"/>
                        </a:spcAft>
                        <a:tabLst>
                          <a:tab pos="891159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HS</a:t>
                      </a:r>
                      <a:r>
                        <a:rPr lang="en-US" sz="2000">
                          <a:effectLst/>
                          <a:latin typeface="Arial" panose="020B0604020202020204" pitchFamily="34" charset="0"/>
                          <a:ea typeface="Times New Roman" panose="02020603050405020304" pitchFamily="18" charset="0"/>
                          <a:cs typeface="Arial" panose="020B0604020202020204" pitchFamily="34" charset="0"/>
                        </a:rPr>
                        <a:t> tự học.</a:t>
                      </a:r>
                    </a:p>
                  </a:txBody>
                  <a:tcPr marL="68580" marR="68580" marT="0" marB="0"/>
                </a:tc>
                <a:extLst>
                  <a:ext uri="{0D108BD9-81ED-4DB2-BD59-A6C34878D82A}">
                    <a16:rowId xmlns:a16="http://schemas.microsoft.com/office/drawing/2014/main" val="1664982403"/>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50800" marR="0" indent="10160" algn="l">
                        <a:lnSpc>
                          <a:spcPct val="120000"/>
                        </a:lnSpc>
                        <a:spcBef>
                          <a:spcPts val="600"/>
                        </a:spcBef>
                        <a:spcAft>
                          <a:spcPts val="600"/>
                        </a:spcAft>
                        <a:tabLst>
                          <a:tab pos="891159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Bài thực hành 10 &amp; Bài thực hành 11</a:t>
                      </a:r>
                    </a:p>
                  </a:txBody>
                  <a:tcPr marL="68580" marR="68580" marT="0" marB="0"/>
                </a:tc>
                <a:tc>
                  <a:txBody>
                    <a:bodyPr/>
                    <a:lstStyle/>
                    <a:p>
                      <a:pPr marL="0" marR="0" algn="l">
                        <a:lnSpc>
                          <a:spcPct val="120000"/>
                        </a:lnSpc>
                        <a:spcBef>
                          <a:spcPts val="600"/>
                        </a:spcBef>
                        <a:spcAft>
                          <a:spcPts val="600"/>
                        </a:spcAft>
                        <a:tabLst>
                          <a:tab pos="891159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a:t>
                      </a:r>
                      <a:r>
                        <a:rPr lang="en-US" sz="2000">
                          <a:effectLst/>
                          <a:latin typeface="Arial" panose="020B0604020202020204" pitchFamily="34" charset="0"/>
                          <a:ea typeface="Times New Roman" panose="02020603050405020304" pitchFamily="18" charset="0"/>
                          <a:cs typeface="Arial" panose="020B0604020202020204" pitchFamily="34" charset="0"/>
                        </a:rPr>
                        <a:t>GV cập nhật các trình duyệt web, máy tìm kiếm thông tin, website đăng kí hòm thư điện tử thông dụng hiện nay để HS thực hành. </a:t>
                      </a:r>
                    </a:p>
                    <a:p>
                      <a:pPr marL="0" marR="0" algn="l">
                        <a:lnSpc>
                          <a:spcPct val="115000"/>
                        </a:lnSpc>
                        <a:spcBef>
                          <a:spcPts val="600"/>
                        </a:spcBef>
                        <a:spcAft>
                          <a:spcPts val="0"/>
                        </a:spcAft>
                      </a:pPr>
                      <a:r>
                        <a:rPr lang="vi-VN" sz="2000">
                          <a:effectLst/>
                          <a:latin typeface="Arial" panose="020B0604020202020204" pitchFamily="34" charset="0"/>
                          <a:ea typeface="Calibri" panose="020F0502020204030204" pitchFamily="34" charset="0"/>
                          <a:cs typeface="Arial" panose="020B0604020202020204" pitchFamily="34" charset="0"/>
                        </a:rPr>
                        <a:t>-</a:t>
                      </a:r>
                      <a:r>
                        <a:rPr lang="nb-NO" sz="2000">
                          <a:effectLst/>
                          <a:latin typeface="Arial" panose="020B0604020202020204" pitchFamily="34" charset="0"/>
                          <a:ea typeface="Calibri" panose="020F0502020204030204" pitchFamily="34" charset="0"/>
                          <a:cs typeface="Arial" panose="020B0604020202020204" pitchFamily="34" charset="0"/>
                        </a:rPr>
                        <a:t>Tổ chức HS thực hành trên máy tính hoặc thiết bị thông minh có trình duyệt web và kết nối được Internet</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1000"/>
                        </a:spcAft>
                      </a:pPr>
                      <a:r>
                        <a:rPr lang="vi-VN" sz="2000">
                          <a:effectLst/>
                          <a:latin typeface="Arial" panose="020B0604020202020204" pitchFamily="34" charset="0"/>
                          <a:ea typeface="Calibri" panose="020F0502020204030204" pitchFamily="34" charset="0"/>
                          <a:cs typeface="Arial" panose="020B0604020202020204" pitchFamily="34" charset="0"/>
                        </a:rPr>
                        <a:t>-</a:t>
                      </a:r>
                      <a:r>
                        <a:rPr lang="nb-NO" sz="2000">
                          <a:effectLst/>
                          <a:latin typeface="Arial" panose="020B0604020202020204" pitchFamily="34" charset="0"/>
                          <a:ea typeface="Calibri" panose="020F0502020204030204" pitchFamily="34" charset="0"/>
                          <a:cs typeface="Arial" panose="020B0604020202020204" pitchFamily="34" charset="0"/>
                        </a:rPr>
                        <a:t>HS không có thiết bị thông minh thì đến trường học bù</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7122578"/>
                  </a:ext>
                </a:extLst>
              </a:tr>
            </a:tbl>
          </a:graphicData>
        </a:graphic>
      </p:graphicFrame>
    </p:spTree>
    <p:extLst>
      <p:ext uri="{BB962C8B-B14F-4D97-AF65-F5344CB8AC3E}">
        <p14:creationId xmlns:p14="http://schemas.microsoft.com/office/powerpoint/2010/main" val="3966703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E065-90A3-4F54-B63F-761114B49017}"/>
              </a:ext>
            </a:extLst>
          </p:cNvPr>
          <p:cNvSpPr>
            <a:spLocks noGrp="1"/>
          </p:cNvSpPr>
          <p:nvPr>
            <p:ph type="title"/>
          </p:nvPr>
        </p:nvSpPr>
        <p:spPr/>
        <p:txBody>
          <a:bodyPr/>
          <a:lstStyle/>
          <a:p>
            <a:r>
              <a:rPr lang="vi-VN" dirty="0"/>
              <a:t>KHUNG PHÂN PHỐI CHƯƠNG TRÌNH</a:t>
            </a:r>
            <a:r>
              <a:rPr lang="en-US" dirty="0"/>
              <a:t> 2006</a:t>
            </a:r>
          </a:p>
        </p:txBody>
      </p:sp>
      <p:sp>
        <p:nvSpPr>
          <p:cNvPr id="3" name="Content Placeholder 2">
            <a:extLst>
              <a:ext uri="{FF2B5EF4-FFF2-40B4-BE49-F238E27FC236}">
                <a16:creationId xmlns:a16="http://schemas.microsoft.com/office/drawing/2014/main" id="{B097C315-F791-4AD1-9B32-F277D1BCCF44}"/>
              </a:ext>
            </a:extLst>
          </p:cNvPr>
          <p:cNvSpPr>
            <a:spLocks noGrp="1"/>
          </p:cNvSpPr>
          <p:nvPr>
            <p:ph idx="1"/>
          </p:nvPr>
        </p:nvSpPr>
        <p:spPr>
          <a:xfrm>
            <a:off x="272143" y="1253330"/>
            <a:ext cx="11669486" cy="5604670"/>
          </a:xfrm>
        </p:spPr>
        <p:txBody>
          <a:bodyPr>
            <a:normAutofit/>
          </a:bodyPr>
          <a:lstStyle/>
          <a:p>
            <a:pPr marL="0" indent="0">
              <a:buNone/>
            </a:pPr>
            <a:r>
              <a:rPr lang="en-US" sz="2400" dirty="0">
                <a:highlight>
                  <a:srgbClr val="FFFF00"/>
                </a:highlight>
              </a:rPr>
              <a:t>LỚP 11 </a:t>
            </a:r>
          </a:p>
          <a:p>
            <a:r>
              <a:rPr lang="en-US" sz="2400" dirty="0" err="1"/>
              <a:t>Cả</a:t>
            </a:r>
            <a:r>
              <a:rPr lang="en-US" sz="2400" dirty="0"/>
              <a:t> </a:t>
            </a:r>
            <a:r>
              <a:rPr lang="en-US" sz="2400" dirty="0" err="1"/>
              <a:t>năm</a:t>
            </a:r>
            <a:r>
              <a:rPr lang="en-US" sz="2400" dirty="0"/>
              <a:t> : 52 </a:t>
            </a:r>
            <a:r>
              <a:rPr lang="en-US" sz="2400" dirty="0" err="1"/>
              <a:t>tiết</a:t>
            </a: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4400" dirty="0"/>
          </a:p>
          <a:p>
            <a:pPr marL="0" indent="0">
              <a:buNone/>
            </a:pPr>
            <a:r>
              <a:rPr lang="en-US" sz="2000" b="0" dirty="0" err="1"/>
              <a:t>Ghi</a:t>
            </a:r>
            <a:r>
              <a:rPr lang="en-US" sz="2000" b="0" dirty="0"/>
              <a:t> </a:t>
            </a:r>
            <a:r>
              <a:rPr lang="en-US" sz="2000" b="0" dirty="0" err="1"/>
              <a:t>chú</a:t>
            </a:r>
            <a:r>
              <a:rPr lang="en-US" sz="2000" b="0" dirty="0"/>
              <a:t>: Con </a:t>
            </a:r>
            <a:r>
              <a:rPr lang="en-US" sz="2000" b="0" dirty="0" err="1"/>
              <a:t>số</a:t>
            </a:r>
            <a:r>
              <a:rPr lang="en-US" sz="2000" b="0" dirty="0"/>
              <a:t>: 3 (2, 0, 1) </a:t>
            </a:r>
            <a:r>
              <a:rPr lang="en-US" sz="2000" b="0" dirty="0" err="1"/>
              <a:t>nghĩa</a:t>
            </a:r>
            <a:r>
              <a:rPr lang="en-US" sz="2000" b="0" dirty="0"/>
              <a:t> </a:t>
            </a:r>
            <a:r>
              <a:rPr lang="en-US" sz="2000" b="0" dirty="0" err="1"/>
              <a:t>là</a:t>
            </a:r>
            <a:r>
              <a:rPr lang="en-US" sz="2000" b="0" dirty="0"/>
              <a:t> </a:t>
            </a:r>
            <a:r>
              <a:rPr lang="en-US" sz="2000" b="0" dirty="0" err="1"/>
              <a:t>tổng</a:t>
            </a:r>
            <a:r>
              <a:rPr lang="en-US" sz="2000" b="0" dirty="0"/>
              <a:t> </a:t>
            </a:r>
            <a:r>
              <a:rPr lang="en-US" sz="2000" b="0" dirty="0" err="1"/>
              <a:t>số</a:t>
            </a:r>
            <a:r>
              <a:rPr lang="en-US" sz="2000" b="0" dirty="0"/>
              <a:t> 3 </a:t>
            </a:r>
            <a:r>
              <a:rPr lang="en-US" sz="2000" b="0" dirty="0" err="1"/>
              <a:t>tiết</a:t>
            </a:r>
            <a:r>
              <a:rPr lang="en-US" sz="2000" b="0" dirty="0"/>
              <a:t>, </a:t>
            </a:r>
            <a:r>
              <a:rPr lang="en-US" sz="2000" b="0" dirty="0" err="1"/>
              <a:t>trong</a:t>
            </a:r>
            <a:r>
              <a:rPr lang="en-US" sz="2000" b="0" dirty="0"/>
              <a:t> </a:t>
            </a:r>
            <a:r>
              <a:rPr lang="en-US" sz="2000" b="0" dirty="0" err="1"/>
              <a:t>đó</a:t>
            </a:r>
            <a:r>
              <a:rPr lang="en-US" sz="2000" b="0" dirty="0"/>
              <a:t> </a:t>
            </a:r>
            <a:r>
              <a:rPr lang="en-US" sz="2000" b="0" dirty="0" err="1"/>
              <a:t>gồm</a:t>
            </a:r>
            <a:r>
              <a:rPr lang="en-US" sz="2000" b="0" dirty="0"/>
              <a:t>: 2 </a:t>
            </a:r>
            <a:r>
              <a:rPr lang="en-US" sz="2000" b="0" dirty="0" err="1"/>
              <a:t>tiết</a:t>
            </a:r>
            <a:r>
              <a:rPr lang="en-US" sz="2000" b="0" dirty="0"/>
              <a:t> </a:t>
            </a:r>
            <a:r>
              <a:rPr lang="en-US" sz="2000" b="0" dirty="0" err="1"/>
              <a:t>lí</a:t>
            </a:r>
            <a:r>
              <a:rPr lang="en-US" sz="2000" b="0" dirty="0"/>
              <a:t> </a:t>
            </a:r>
            <a:r>
              <a:rPr lang="en-US" sz="2000" b="0" dirty="0" err="1"/>
              <a:t>thuyết</a:t>
            </a:r>
            <a:r>
              <a:rPr lang="en-US" sz="2000" b="0" dirty="0"/>
              <a:t>, 0 </a:t>
            </a:r>
            <a:r>
              <a:rPr lang="en-US" sz="2000" b="0" dirty="0" err="1"/>
              <a:t>tiết</a:t>
            </a:r>
            <a:r>
              <a:rPr lang="en-US" sz="2000" b="0" dirty="0"/>
              <a:t> </a:t>
            </a:r>
            <a:r>
              <a:rPr lang="en-US" sz="2000" b="0" dirty="0" err="1"/>
              <a:t>bài</a:t>
            </a:r>
            <a:r>
              <a:rPr lang="en-US" sz="2000" b="0" dirty="0"/>
              <a:t> </a:t>
            </a:r>
            <a:r>
              <a:rPr lang="en-US" sz="2000" b="0" dirty="0" err="1"/>
              <a:t>tập</a:t>
            </a:r>
            <a:r>
              <a:rPr lang="en-US" sz="2000" b="0" dirty="0"/>
              <a:t> </a:t>
            </a:r>
            <a:r>
              <a:rPr lang="en-US" sz="2000" b="0" dirty="0" err="1"/>
              <a:t>và</a:t>
            </a:r>
            <a:r>
              <a:rPr lang="en-US" sz="2000" b="0" dirty="0"/>
              <a:t>  </a:t>
            </a:r>
            <a:r>
              <a:rPr lang="en-US" sz="2000" b="0" dirty="0" err="1"/>
              <a:t>thực</a:t>
            </a:r>
            <a:r>
              <a:rPr lang="en-US" sz="2000" b="0" dirty="0"/>
              <a:t> </a:t>
            </a:r>
            <a:r>
              <a:rPr lang="en-US" sz="2000" b="0" dirty="0" err="1"/>
              <a:t>hành</a:t>
            </a:r>
            <a:r>
              <a:rPr lang="en-US" sz="2000" b="0" dirty="0"/>
              <a:t>, 1 </a:t>
            </a:r>
            <a:r>
              <a:rPr lang="en-US" sz="2000" b="0" dirty="0" err="1"/>
              <a:t>tiết</a:t>
            </a:r>
            <a:r>
              <a:rPr lang="en-US" sz="2000" b="0" dirty="0"/>
              <a:t> </a:t>
            </a:r>
            <a:r>
              <a:rPr lang="en-US" sz="2000" b="0" dirty="0" err="1"/>
              <a:t>bài</a:t>
            </a:r>
            <a:r>
              <a:rPr lang="en-US" sz="2000" b="0" dirty="0"/>
              <a:t> </a:t>
            </a:r>
            <a:r>
              <a:rPr lang="en-US" sz="2000" b="0" dirty="0" err="1"/>
              <a:t>tập</a:t>
            </a:r>
            <a:r>
              <a:rPr lang="en-US" sz="2000" b="0" dirty="0"/>
              <a:t>.</a:t>
            </a:r>
          </a:p>
        </p:txBody>
      </p:sp>
      <p:graphicFrame>
        <p:nvGraphicFramePr>
          <p:cNvPr id="5" name="Table 4">
            <a:extLst>
              <a:ext uri="{FF2B5EF4-FFF2-40B4-BE49-F238E27FC236}">
                <a16:creationId xmlns:a16="http://schemas.microsoft.com/office/drawing/2014/main" id="{961AE16B-C06E-45DA-B905-5717C0A1AD1E}"/>
              </a:ext>
            </a:extLst>
          </p:cNvPr>
          <p:cNvGraphicFramePr>
            <a:graphicFrameLocks noGrp="1"/>
          </p:cNvGraphicFramePr>
          <p:nvPr>
            <p:extLst>
              <p:ext uri="{D42A27DB-BD31-4B8C-83A1-F6EECF244321}">
                <p14:modId xmlns:p14="http://schemas.microsoft.com/office/powerpoint/2010/main" val="1865272561"/>
              </p:ext>
            </p:extLst>
          </p:nvPr>
        </p:nvGraphicFramePr>
        <p:xfrm>
          <a:off x="2767013" y="2226865"/>
          <a:ext cx="6657975" cy="3657600"/>
        </p:xfrm>
        <a:graphic>
          <a:graphicData uri="http://schemas.openxmlformats.org/drawingml/2006/table">
            <a:tbl>
              <a:tblPr firstRow="1" firstCol="1" lastRow="1" lastCol="1" bandRow="1" bandCol="1">
                <a:tableStyleId>{00A15C55-8517-42AA-B614-E9B94910E393}</a:tableStyleId>
              </a:tblPr>
              <a:tblGrid>
                <a:gridCol w="5020061">
                  <a:extLst>
                    <a:ext uri="{9D8B030D-6E8A-4147-A177-3AD203B41FA5}">
                      <a16:colId xmlns:a16="http://schemas.microsoft.com/office/drawing/2014/main" val="4240249052"/>
                    </a:ext>
                  </a:extLst>
                </a:gridCol>
                <a:gridCol w="1637914">
                  <a:extLst>
                    <a:ext uri="{9D8B030D-6E8A-4147-A177-3AD203B41FA5}">
                      <a16:colId xmlns:a16="http://schemas.microsoft.com/office/drawing/2014/main" val="1277000691"/>
                    </a:ext>
                  </a:extLst>
                </a:gridCol>
              </a:tblGrid>
              <a:tr h="365760">
                <a:tc>
                  <a:txBody>
                    <a:bodyPr/>
                    <a:lstStyle/>
                    <a:p>
                      <a:pPr marL="0" marR="0" indent="0" algn="ctr">
                        <a:lnSpc>
                          <a:spcPts val="1600"/>
                        </a:lnSpc>
                        <a:spcBef>
                          <a:spcPts val="200"/>
                        </a:spcBef>
                        <a:spcAft>
                          <a:spcPts val="200"/>
                        </a:spcAft>
                      </a:pPr>
                      <a:r>
                        <a:rPr lang="es-ES" sz="2000" dirty="0" err="1">
                          <a:solidFill>
                            <a:schemeClr val="bg1"/>
                          </a:solidFill>
                          <a:effectLst/>
                          <a:latin typeface="Arial" panose="020B0604020202020204" pitchFamily="34" charset="0"/>
                          <a:cs typeface="Arial" panose="020B0604020202020204" pitchFamily="34" charset="0"/>
                        </a:rPr>
                        <a:t>Nội</a:t>
                      </a:r>
                      <a:r>
                        <a:rPr lang="es-ES" sz="2000" dirty="0">
                          <a:solidFill>
                            <a:schemeClr val="bg1"/>
                          </a:solidFill>
                          <a:effectLst/>
                          <a:latin typeface="Arial" panose="020B0604020202020204" pitchFamily="34" charset="0"/>
                          <a:cs typeface="Arial" panose="020B0604020202020204" pitchFamily="34" charset="0"/>
                        </a:rPr>
                        <a:t> </a:t>
                      </a:r>
                      <a:r>
                        <a:rPr lang="es-ES" sz="2000" dirty="0" err="1">
                          <a:solidFill>
                            <a:schemeClr val="bg1"/>
                          </a:solidFill>
                          <a:effectLst/>
                          <a:latin typeface="Arial" panose="020B0604020202020204" pitchFamily="34" charset="0"/>
                          <a:cs typeface="Arial" panose="020B0604020202020204" pitchFamily="34" charset="0"/>
                        </a:rPr>
                        <a:t>dung</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s-ES" sz="2000">
                          <a:solidFill>
                            <a:schemeClr val="bg1"/>
                          </a:solidFill>
                          <a:effectLst/>
                          <a:latin typeface="Arial" panose="020B0604020202020204" pitchFamily="34" charset="0"/>
                          <a:cs typeface="Arial" panose="020B0604020202020204" pitchFamily="34" charset="0"/>
                        </a:rPr>
                        <a:t>Thời lượng</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241973302"/>
                  </a:ext>
                </a:extLst>
              </a:tr>
              <a:tr h="365760">
                <a:tc>
                  <a:txBody>
                    <a:bodyPr/>
                    <a:lstStyle/>
                    <a:p>
                      <a:pPr marL="0" marR="0" algn="just">
                        <a:lnSpc>
                          <a:spcPts val="1200"/>
                        </a:lnSpc>
                        <a:spcBef>
                          <a:spcPts val="400"/>
                        </a:spcBef>
                        <a:spcAft>
                          <a:spcPts val="0"/>
                        </a:spcAft>
                      </a:pPr>
                      <a:r>
                        <a:rPr lang="pt-BR" sz="2000" dirty="0">
                          <a:solidFill>
                            <a:schemeClr val="bg1"/>
                          </a:solidFill>
                          <a:effectLst/>
                          <a:latin typeface="Arial" panose="020B0604020202020204" pitchFamily="34" charset="0"/>
                          <a:cs typeface="Arial" panose="020B0604020202020204" pitchFamily="34" charset="0"/>
                        </a:rPr>
                        <a:t>Chương I. Một số khái niệm về LT, NNLT</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ts val="1200"/>
                        </a:lnSpc>
                        <a:spcBef>
                          <a:spcPts val="400"/>
                        </a:spcBef>
                        <a:spcAft>
                          <a:spcPts val="0"/>
                        </a:spcAft>
                      </a:pPr>
                      <a:r>
                        <a:rPr lang="en-US" sz="2000" dirty="0">
                          <a:solidFill>
                            <a:schemeClr val="bg1"/>
                          </a:solidFill>
                          <a:effectLst/>
                          <a:latin typeface="Arial" panose="020B0604020202020204" pitchFamily="34" charset="0"/>
                          <a:cs typeface="Arial" panose="020B0604020202020204" pitchFamily="34" charset="0"/>
                        </a:rPr>
                        <a:t>3 (2, 0, 1)*</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05617850"/>
                  </a:ext>
                </a:extLst>
              </a:tr>
              <a:tr h="365760">
                <a:tc>
                  <a:txBody>
                    <a:bodyPr/>
                    <a:lstStyle/>
                    <a:p>
                      <a:pPr marL="0" marR="0" algn="just">
                        <a:lnSpc>
                          <a:spcPts val="1200"/>
                        </a:lnSpc>
                        <a:spcBef>
                          <a:spcPts val="400"/>
                        </a:spcBef>
                        <a:spcAft>
                          <a:spcPts val="0"/>
                        </a:spcAft>
                      </a:pPr>
                      <a:r>
                        <a:rPr lang="pt-BR" sz="2000">
                          <a:solidFill>
                            <a:schemeClr val="bg1"/>
                          </a:solidFill>
                          <a:effectLst/>
                          <a:latin typeface="Arial" panose="020B0604020202020204" pitchFamily="34" charset="0"/>
                          <a:cs typeface="Arial" panose="020B0604020202020204" pitchFamily="34" charset="0"/>
                        </a:rPr>
                        <a:t>Chương II. Chương trình đơn giản</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ts val="1200"/>
                        </a:lnSpc>
                        <a:spcBef>
                          <a:spcPts val="400"/>
                        </a:spcBef>
                        <a:spcAft>
                          <a:spcPts val="0"/>
                        </a:spcAft>
                      </a:pPr>
                      <a:r>
                        <a:rPr lang="en-US" sz="2000" dirty="0">
                          <a:solidFill>
                            <a:schemeClr val="bg1"/>
                          </a:solidFill>
                          <a:effectLst/>
                          <a:latin typeface="Arial" panose="020B0604020202020204" pitchFamily="34" charset="0"/>
                          <a:cs typeface="Arial" panose="020B0604020202020204" pitchFamily="34" charset="0"/>
                        </a:rPr>
                        <a:t>6 (3, 2, 1)</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822049826"/>
                  </a:ext>
                </a:extLst>
              </a:tr>
              <a:tr h="365760">
                <a:tc>
                  <a:txBody>
                    <a:bodyPr/>
                    <a:lstStyle/>
                    <a:p>
                      <a:pPr marL="0" marR="0" algn="just">
                        <a:lnSpc>
                          <a:spcPts val="1200"/>
                        </a:lnSpc>
                        <a:spcBef>
                          <a:spcPts val="400"/>
                        </a:spcBef>
                        <a:spcAft>
                          <a:spcPts val="0"/>
                        </a:spcAft>
                      </a:pPr>
                      <a:r>
                        <a:rPr lang="en-US" sz="2000">
                          <a:solidFill>
                            <a:schemeClr val="bg1"/>
                          </a:solidFill>
                          <a:effectLst/>
                          <a:latin typeface="Arial" panose="020B0604020202020204" pitchFamily="34" charset="0"/>
                          <a:cs typeface="Arial" panose="020B0604020202020204" pitchFamily="34" charset="0"/>
                        </a:rPr>
                        <a:t>Chương III. Cấu trúc rẽ nhánh và lặp</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ts val="1200"/>
                        </a:lnSpc>
                        <a:spcBef>
                          <a:spcPts val="400"/>
                        </a:spcBef>
                        <a:spcAft>
                          <a:spcPts val="0"/>
                        </a:spcAft>
                      </a:pPr>
                      <a:r>
                        <a:rPr lang="en-US" sz="2000" dirty="0">
                          <a:solidFill>
                            <a:schemeClr val="bg1"/>
                          </a:solidFill>
                          <a:effectLst/>
                          <a:latin typeface="Arial" panose="020B0604020202020204" pitchFamily="34" charset="0"/>
                          <a:cs typeface="Arial" panose="020B0604020202020204" pitchFamily="34" charset="0"/>
                        </a:rPr>
                        <a:t>7 (4, 2, 1)</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3573825"/>
                  </a:ext>
                </a:extLst>
              </a:tr>
              <a:tr h="365760">
                <a:tc>
                  <a:txBody>
                    <a:bodyPr/>
                    <a:lstStyle/>
                    <a:p>
                      <a:pPr marL="0" marR="0" algn="just">
                        <a:lnSpc>
                          <a:spcPts val="1200"/>
                        </a:lnSpc>
                        <a:spcBef>
                          <a:spcPts val="400"/>
                        </a:spcBef>
                        <a:spcAft>
                          <a:spcPts val="0"/>
                        </a:spcAft>
                      </a:pPr>
                      <a:r>
                        <a:rPr lang="en-US" sz="2000">
                          <a:solidFill>
                            <a:schemeClr val="bg1"/>
                          </a:solidFill>
                          <a:effectLst/>
                          <a:latin typeface="Arial" panose="020B0604020202020204" pitchFamily="34" charset="0"/>
                          <a:cs typeface="Arial" panose="020B0604020202020204" pitchFamily="34" charset="0"/>
                        </a:rPr>
                        <a:t>Chương IV. Kiểu dữ liệu có cấu trúc</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ts val="1200"/>
                        </a:lnSpc>
                        <a:spcBef>
                          <a:spcPts val="400"/>
                        </a:spcBef>
                        <a:spcAft>
                          <a:spcPts val="0"/>
                        </a:spcAft>
                      </a:pPr>
                      <a:r>
                        <a:rPr lang="en-US" sz="2000" dirty="0">
                          <a:solidFill>
                            <a:schemeClr val="bg1"/>
                          </a:solidFill>
                          <a:effectLst/>
                          <a:latin typeface="Arial" panose="020B0604020202020204" pitchFamily="34" charset="0"/>
                          <a:cs typeface="Arial" panose="020B0604020202020204" pitchFamily="34" charset="0"/>
                        </a:rPr>
                        <a:t>15 (7, 6, 2)</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243078770"/>
                  </a:ext>
                </a:extLst>
              </a:tr>
              <a:tr h="365760">
                <a:tc>
                  <a:txBody>
                    <a:bodyPr/>
                    <a:lstStyle/>
                    <a:p>
                      <a:pPr marL="0" marR="0" algn="just">
                        <a:lnSpc>
                          <a:spcPts val="1200"/>
                        </a:lnSpc>
                        <a:spcBef>
                          <a:spcPts val="400"/>
                        </a:spcBef>
                        <a:spcAft>
                          <a:spcPts val="0"/>
                        </a:spcAft>
                      </a:pPr>
                      <a:r>
                        <a:rPr lang="en-US" sz="2000">
                          <a:solidFill>
                            <a:schemeClr val="bg1"/>
                          </a:solidFill>
                          <a:effectLst/>
                          <a:latin typeface="Arial" panose="020B0604020202020204" pitchFamily="34" charset="0"/>
                          <a:cs typeface="Arial" panose="020B0604020202020204" pitchFamily="34" charset="0"/>
                        </a:rPr>
                        <a:t>Chương V. Tệp và thao tác với tệp</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ts val="1200"/>
                        </a:lnSpc>
                        <a:spcBef>
                          <a:spcPts val="400"/>
                        </a:spcBef>
                        <a:spcAft>
                          <a:spcPts val="0"/>
                        </a:spcAft>
                      </a:pPr>
                      <a:r>
                        <a:rPr lang="en-US" sz="2000" dirty="0">
                          <a:solidFill>
                            <a:schemeClr val="bg1"/>
                          </a:solidFill>
                          <a:effectLst/>
                          <a:latin typeface="Arial" panose="020B0604020202020204" pitchFamily="34" charset="0"/>
                          <a:cs typeface="Arial" panose="020B0604020202020204" pitchFamily="34" charset="0"/>
                        </a:rPr>
                        <a:t>3 (2, 0, 1)</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389841405"/>
                  </a:ext>
                </a:extLst>
              </a:tr>
              <a:tr h="365760">
                <a:tc>
                  <a:txBody>
                    <a:bodyPr/>
                    <a:lstStyle/>
                    <a:p>
                      <a:pPr marL="0" marR="0" algn="just">
                        <a:lnSpc>
                          <a:spcPts val="1200"/>
                        </a:lnSpc>
                        <a:spcBef>
                          <a:spcPts val="400"/>
                        </a:spcBef>
                        <a:spcAft>
                          <a:spcPts val="0"/>
                        </a:spcAft>
                      </a:pPr>
                      <a:r>
                        <a:rPr lang="en-US" sz="2000" dirty="0" err="1">
                          <a:solidFill>
                            <a:schemeClr val="bg1"/>
                          </a:solidFill>
                          <a:effectLst/>
                          <a:latin typeface="Arial" panose="020B0604020202020204" pitchFamily="34" charset="0"/>
                          <a:cs typeface="Arial" panose="020B0604020202020204" pitchFamily="34" charset="0"/>
                        </a:rPr>
                        <a:t>Chương</a:t>
                      </a:r>
                      <a:r>
                        <a:rPr lang="en-US" sz="2000" dirty="0">
                          <a:solidFill>
                            <a:schemeClr val="bg1"/>
                          </a:solidFill>
                          <a:effectLst/>
                          <a:latin typeface="Arial" panose="020B0604020202020204" pitchFamily="34" charset="0"/>
                          <a:cs typeface="Arial" panose="020B0604020202020204" pitchFamily="34" charset="0"/>
                        </a:rPr>
                        <a:t> VI. CT con </a:t>
                      </a:r>
                      <a:r>
                        <a:rPr lang="en-US" sz="2000" dirty="0" err="1">
                          <a:solidFill>
                            <a:schemeClr val="bg1"/>
                          </a:solidFill>
                          <a:effectLst/>
                          <a:latin typeface="Arial" panose="020B0604020202020204" pitchFamily="34" charset="0"/>
                          <a:cs typeface="Arial" panose="020B0604020202020204" pitchFamily="34" charset="0"/>
                        </a:rPr>
                        <a:t>và</a:t>
                      </a:r>
                      <a:r>
                        <a:rPr lang="en-US" sz="2000" dirty="0">
                          <a:solidFill>
                            <a:schemeClr val="bg1"/>
                          </a:solidFill>
                          <a:effectLst/>
                          <a:latin typeface="Arial" panose="020B0604020202020204" pitchFamily="34" charset="0"/>
                          <a:cs typeface="Arial" panose="020B0604020202020204" pitchFamily="34" charset="0"/>
                        </a:rPr>
                        <a:t> LT </a:t>
                      </a:r>
                      <a:r>
                        <a:rPr lang="en-US" sz="2000" dirty="0" err="1">
                          <a:solidFill>
                            <a:schemeClr val="bg1"/>
                          </a:solidFill>
                          <a:effectLst/>
                          <a:latin typeface="Arial" panose="020B0604020202020204" pitchFamily="34" charset="0"/>
                          <a:cs typeface="Arial" panose="020B0604020202020204" pitchFamily="34" charset="0"/>
                        </a:rPr>
                        <a:t>có</a:t>
                      </a:r>
                      <a:r>
                        <a:rPr lang="en-US" sz="2000" dirty="0">
                          <a:solidFill>
                            <a:schemeClr val="bg1"/>
                          </a:solidFill>
                          <a:effectLst/>
                          <a:latin typeface="Arial" panose="020B0604020202020204" pitchFamily="34" charset="0"/>
                          <a:cs typeface="Arial" panose="020B0604020202020204" pitchFamily="34" charset="0"/>
                        </a:rPr>
                        <a:t> </a:t>
                      </a:r>
                      <a:r>
                        <a:rPr lang="en-US" sz="2000" dirty="0" err="1">
                          <a:solidFill>
                            <a:schemeClr val="bg1"/>
                          </a:solidFill>
                          <a:effectLst/>
                          <a:latin typeface="Arial" panose="020B0604020202020204" pitchFamily="34" charset="0"/>
                          <a:cs typeface="Arial" panose="020B0604020202020204" pitchFamily="34" charset="0"/>
                        </a:rPr>
                        <a:t>cấu</a:t>
                      </a:r>
                      <a:r>
                        <a:rPr lang="en-US" sz="2000" dirty="0">
                          <a:solidFill>
                            <a:schemeClr val="bg1"/>
                          </a:solidFill>
                          <a:effectLst/>
                          <a:latin typeface="Arial" panose="020B0604020202020204" pitchFamily="34" charset="0"/>
                          <a:cs typeface="Arial" panose="020B0604020202020204" pitchFamily="34" charset="0"/>
                        </a:rPr>
                        <a:t> </a:t>
                      </a:r>
                      <a:r>
                        <a:rPr lang="en-US" sz="2000" dirty="0" err="1">
                          <a:solidFill>
                            <a:schemeClr val="bg1"/>
                          </a:solidFill>
                          <a:effectLst/>
                          <a:latin typeface="Arial" panose="020B0604020202020204" pitchFamily="34" charset="0"/>
                          <a:cs typeface="Arial" panose="020B0604020202020204" pitchFamily="34" charset="0"/>
                        </a:rPr>
                        <a:t>trúc</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ts val="1200"/>
                        </a:lnSpc>
                        <a:spcBef>
                          <a:spcPts val="400"/>
                        </a:spcBef>
                        <a:spcAft>
                          <a:spcPts val="0"/>
                        </a:spcAft>
                      </a:pPr>
                      <a:r>
                        <a:rPr lang="en-US" sz="2000" dirty="0">
                          <a:solidFill>
                            <a:schemeClr val="bg1"/>
                          </a:solidFill>
                          <a:effectLst/>
                          <a:latin typeface="Arial" panose="020B0604020202020204" pitchFamily="34" charset="0"/>
                          <a:cs typeface="Arial" panose="020B0604020202020204" pitchFamily="34" charset="0"/>
                        </a:rPr>
                        <a:t>11 (5, 5, 1)</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311663135"/>
                  </a:ext>
                </a:extLst>
              </a:tr>
              <a:tr h="365760">
                <a:tc>
                  <a:txBody>
                    <a:bodyPr/>
                    <a:lstStyle/>
                    <a:p>
                      <a:pPr marL="0" marR="0" algn="just">
                        <a:lnSpc>
                          <a:spcPts val="12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Ôn tập</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ts val="12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3</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09075182"/>
                  </a:ext>
                </a:extLst>
              </a:tr>
              <a:tr h="365760">
                <a:tc>
                  <a:txBody>
                    <a:bodyPr/>
                    <a:lstStyle/>
                    <a:p>
                      <a:pPr marL="0" marR="0" algn="just">
                        <a:lnSpc>
                          <a:spcPts val="12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Kiểm tra</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ts val="12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4</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816969679"/>
                  </a:ext>
                </a:extLst>
              </a:tr>
              <a:tr h="365760">
                <a:tc>
                  <a:txBody>
                    <a:bodyPr/>
                    <a:lstStyle/>
                    <a:p>
                      <a:pPr marL="0" marR="0" algn="just">
                        <a:lnSpc>
                          <a:spcPts val="12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Cộng</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ts val="1200"/>
                        </a:lnSpc>
                        <a:spcBef>
                          <a:spcPts val="0"/>
                        </a:spcBef>
                        <a:spcAft>
                          <a:spcPts val="0"/>
                        </a:spcAft>
                      </a:pPr>
                      <a:r>
                        <a:rPr lang="en-US" sz="2000" b="1" dirty="0">
                          <a:solidFill>
                            <a:schemeClr val="bg1"/>
                          </a:solidFill>
                          <a:effectLst/>
                          <a:latin typeface="Arial" panose="020B0604020202020204" pitchFamily="34" charset="0"/>
                          <a:cs typeface="Arial" panose="020B0604020202020204" pitchFamily="34" charset="0"/>
                        </a:rPr>
                        <a:t>52</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446280158"/>
                  </a:ext>
                </a:extLst>
              </a:tr>
            </a:tbl>
          </a:graphicData>
        </a:graphic>
      </p:graphicFrame>
    </p:spTree>
    <p:extLst>
      <p:ext uri="{BB962C8B-B14F-4D97-AF65-F5344CB8AC3E}">
        <p14:creationId xmlns:p14="http://schemas.microsoft.com/office/powerpoint/2010/main" val="2731158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accent4">
                    <a:lumMod val="75000"/>
                  </a:schemeClr>
                </a:solidFill>
              </a:rPr>
              <a:t>PHỤ LỤC II – LỚP 1</a:t>
            </a:r>
            <a:r>
              <a:rPr lang="vi-VN">
                <a:solidFill>
                  <a:schemeClr val="accent4">
                    <a:lumMod val="75000"/>
                  </a:schemeClr>
                </a:solidFill>
              </a:rPr>
              <a:t>1</a:t>
            </a:r>
            <a:endParaRPr lang="en-US">
              <a:solidFill>
                <a:schemeClr val="accent4">
                  <a:lumMod val="75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772154121"/>
              </p:ext>
            </p:extLst>
          </p:nvPr>
        </p:nvGraphicFramePr>
        <p:xfrm>
          <a:off x="55034" y="1015998"/>
          <a:ext cx="12087436" cy="3313399"/>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4">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a:t>
                      </a:r>
                    </a:p>
                  </a:txBody>
                  <a:tcPr marL="68580" marR="68580" marT="0" marB="0"/>
                </a:tc>
                <a:tc rowSpan="3">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2. Các thành phần của ngôn ngữ lập trình</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Mục 2. Một số khái niệm</a:t>
                      </a:r>
                    </a:p>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Các ví dụ không phải bằng NNLT lựa chọn</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dạy  các ví dụ bằng NNLT lựa chọn</a:t>
                      </a:r>
                    </a:p>
                  </a:txBody>
                  <a:tcPr marL="68580" marR="68580" marT="0" marB="0"/>
                </a:tc>
                <a:extLst>
                  <a:ext uri="{0D108BD9-81ED-4DB2-BD59-A6C34878D82A}">
                    <a16:rowId xmlns:a16="http://schemas.microsoft.com/office/drawing/2014/main" val="399789358"/>
                  </a:ext>
                </a:extLst>
              </a:tr>
              <a:tr h="426926">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Điểm Chú ý</a:t>
                      </a:r>
                    </a:p>
                  </a:txBody>
                  <a:tcPr marL="68580" marR="68580" marT="0" marB="0"/>
                </a:tc>
                <a:tc>
                  <a:txBody>
                    <a:bodyPr/>
                    <a:lstStyle/>
                    <a:p>
                      <a:pPr marL="0" marR="0">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HS tự đọc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50910399"/>
                  </a:ext>
                </a:extLst>
              </a:tr>
              <a:tr h="426926">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Câu hỏi và Bài tập 5 và 6</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Không yêu cầu HS thực hiện.</a:t>
                      </a:r>
                    </a:p>
                  </a:txBody>
                  <a:tcPr marL="68580" marR="68580" marT="0" marB="0"/>
                </a:tc>
                <a:extLst>
                  <a:ext uri="{0D108BD9-81ED-4DB2-BD59-A6C34878D82A}">
                    <a16:rowId xmlns:a16="http://schemas.microsoft.com/office/drawing/2014/main" val="467611005"/>
                  </a:ext>
                </a:extLst>
              </a:tr>
              <a:tr h="426926">
                <a:tc vMerge="1">
                  <a:txBody>
                    <a:bodyPr/>
                    <a:lstStyle/>
                    <a:p>
                      <a:endParaRPr lang="en-US"/>
                    </a:p>
                  </a:txBody>
                  <a:tcPr/>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3  Cấu trúc chương trình</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Các ví dụ thể hiện không bằng NNLT lựa chọn.</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trình bày các VD thông qua NNLT lựa chọn</a:t>
                      </a:r>
                    </a:p>
                  </a:txBody>
                  <a:tcPr marL="68580" marR="68580" marT="0" marB="0"/>
                </a:tc>
                <a:extLst>
                  <a:ext uri="{0D108BD9-81ED-4DB2-BD59-A6C34878D82A}">
                    <a16:rowId xmlns:a16="http://schemas.microsoft.com/office/drawing/2014/main" val="722190462"/>
                  </a:ext>
                </a:extLst>
              </a:tr>
            </a:tbl>
          </a:graphicData>
        </a:graphic>
      </p:graphicFrame>
    </p:spTree>
    <p:extLst>
      <p:ext uri="{BB962C8B-B14F-4D97-AF65-F5344CB8AC3E}">
        <p14:creationId xmlns:p14="http://schemas.microsoft.com/office/powerpoint/2010/main" val="1094875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accent4">
                    <a:lumMod val="75000"/>
                  </a:schemeClr>
                </a:solidFill>
              </a:rPr>
              <a:t>PHỤ LỤC II – LỚP 1</a:t>
            </a:r>
            <a:r>
              <a:rPr lang="vi-VN">
                <a:solidFill>
                  <a:schemeClr val="accent4">
                    <a:lumMod val="75000"/>
                  </a:schemeClr>
                </a:solidFill>
              </a:rPr>
              <a:t>1</a:t>
            </a:r>
            <a:endParaRPr lang="en-US">
              <a:solidFill>
                <a:schemeClr val="accent4">
                  <a:lumMod val="75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3230308619"/>
              </p:ext>
            </p:extLst>
          </p:nvPr>
        </p:nvGraphicFramePr>
        <p:xfrm>
          <a:off x="55034" y="1015998"/>
          <a:ext cx="12087436" cy="5446793"/>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3">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II</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4  Một số kiểu dữ liệu chuẩn</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 2, 3</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giới thiệu sơ lược các kiểu dữ liệu chuẩn của NNLT lựa chọn. </a:t>
                      </a:r>
                    </a:p>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Không dạy các bảng mô tả đặc trưng các kiểu dữ liệu chuẩn và không yêu cầu HS thuộc lòng các bảng đặc trưng, chỉ yêu cầu biết để tham chiếu khi cần.</a:t>
                      </a:r>
                    </a:p>
                  </a:txBody>
                  <a:tcPr marL="68580" marR="68580" marT="0" marB="0"/>
                </a:tc>
                <a:extLst>
                  <a:ext uri="{0D108BD9-81ED-4DB2-BD59-A6C34878D82A}">
                    <a16:rowId xmlns:a16="http://schemas.microsoft.com/office/drawing/2014/main" val="399789358"/>
                  </a:ext>
                </a:extLst>
              </a:tr>
              <a:tr h="426926">
                <a:tc vMerge="1">
                  <a:txBody>
                    <a:bodyPr/>
                    <a:lstStyle/>
                    <a:p>
                      <a:endParaRPr lang="en-US"/>
                    </a:p>
                  </a:txBody>
                  <a:tcPr/>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§5  Khai báo biến</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Ví dụ 2</a:t>
                      </a:r>
                    </a:p>
                  </a:txBody>
                  <a:tcPr marL="68580" marR="68580" marT="0" marB="0"/>
                </a:tc>
                <a:tc>
                  <a:txBody>
                    <a:bodyPr/>
                    <a:lstStyle/>
                    <a:p>
                      <a:pPr marL="0" marR="0">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HS tự đọc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28160239"/>
                  </a:ext>
                </a:extLst>
              </a:tr>
              <a:tr h="426926">
                <a:tc vMerge="1">
                  <a:txBody>
                    <a:bodyPr/>
                    <a:lstStyle/>
                    <a:p>
                      <a:endParaRPr lang="en-US"/>
                    </a:p>
                  </a:txBody>
                  <a:tcPr/>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§6  Phép toán, biểu thức, câu lệnh gán</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Hàm số học chuẩn, bảng các hàm số chuẩn thường dùng</a:t>
                      </a:r>
                    </a:p>
                  </a:txBody>
                  <a:tcPr marL="68580" marR="68580" marT="0" marB="0"/>
                </a:tc>
                <a:tc>
                  <a:txBody>
                    <a:bodyPr/>
                    <a:lstStyle/>
                    <a:p>
                      <a:pPr marL="1143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giới thiệu một số hàm chuẩn cơ bản, không giới thiệu toàn bộ các hàm trong bảng.</a:t>
                      </a:r>
                    </a:p>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được tham chiếu đến bảng  khi viết chương trình, không yêu cầu HS học thuộc lòng.</a:t>
                      </a:r>
                    </a:p>
                  </a:txBody>
                  <a:tcPr marL="68580" marR="68580" marT="0" marB="0"/>
                </a:tc>
                <a:extLst>
                  <a:ext uri="{0D108BD9-81ED-4DB2-BD59-A6C34878D82A}">
                    <a16:rowId xmlns:a16="http://schemas.microsoft.com/office/drawing/2014/main" val="1450451609"/>
                  </a:ext>
                </a:extLst>
              </a:tr>
            </a:tbl>
          </a:graphicData>
        </a:graphic>
      </p:graphicFrame>
    </p:spTree>
    <p:extLst>
      <p:ext uri="{BB962C8B-B14F-4D97-AF65-F5344CB8AC3E}">
        <p14:creationId xmlns:p14="http://schemas.microsoft.com/office/powerpoint/2010/main" val="4030684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accent4">
                    <a:lumMod val="75000"/>
                  </a:schemeClr>
                </a:solidFill>
              </a:rPr>
              <a:t>PHỤ LỤC II – LỚP 1</a:t>
            </a:r>
            <a:r>
              <a:rPr lang="vi-VN">
                <a:solidFill>
                  <a:schemeClr val="accent4">
                    <a:lumMod val="75000"/>
                  </a:schemeClr>
                </a:solidFill>
              </a:rPr>
              <a:t>1</a:t>
            </a:r>
            <a:endParaRPr lang="en-US">
              <a:solidFill>
                <a:schemeClr val="accent4">
                  <a:lumMod val="75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75220426"/>
              </p:ext>
            </p:extLst>
          </p:nvPr>
        </p:nvGraphicFramePr>
        <p:xfrm>
          <a:off x="55034" y="1015998"/>
          <a:ext cx="12087436" cy="4529775"/>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4">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2000">
                          <a:effectLst/>
                          <a:latin typeface="Arial" panose="020B0604020202020204" pitchFamily="34" charset="0"/>
                          <a:ea typeface="Times New Roman" panose="02020603050405020304" pitchFamily="18" charset="0"/>
                          <a:cs typeface="Arial" panose="020B0604020202020204" pitchFamily="34" charset="0"/>
                        </a:rPr>
                        <a:t>Chương II</a:t>
                      </a:r>
                    </a:p>
                    <a:p>
                      <a:pPr marL="0" marR="0" algn="l">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7 Các thủ tục chuẩn vào/ra đơn giản</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Nội dung đoạn từ “ Thủ tục Readln” đến hết </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giới thiệu Vào/Ra tương ứng với NNLT lựa chọn.</a:t>
                      </a:r>
                    </a:p>
                  </a:txBody>
                  <a:tcPr marL="68580" marR="68580" marT="0" marB="0"/>
                </a:tc>
                <a:extLst>
                  <a:ext uri="{0D108BD9-81ED-4DB2-BD59-A6C34878D82A}">
                    <a16:rowId xmlns:a16="http://schemas.microsoft.com/office/drawing/2014/main" val="39978935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2">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8 Soạn thảo, dịch, và hiệu chỉnh chương trình</a:t>
                      </a:r>
                    </a:p>
                  </a:txBody>
                  <a:tcPr marL="68580" marR="68580" marT="0" marB="0"/>
                </a:tc>
                <a:tc>
                  <a:txBody>
                    <a:bodyPr/>
                    <a:lstStyle/>
                    <a:p>
                      <a:pPr marL="0" marR="0" algn="l">
                        <a:lnSpc>
                          <a:spcPct val="120000"/>
                        </a:lnSpc>
                        <a:spcBef>
                          <a:spcPts val="600"/>
                        </a:spcBef>
                        <a:spcAft>
                          <a:spcPts val="1000"/>
                        </a:spcAft>
                      </a:pPr>
                      <a:r>
                        <a:rPr lang="en-US" sz="2000">
                          <a:effectLst/>
                          <a:latin typeface="Arial" panose="020B0604020202020204" pitchFamily="34" charset="0"/>
                          <a:ea typeface="Calibri" panose="020F0502020204030204" pitchFamily="34" charset="0"/>
                          <a:cs typeface="Arial" panose="020B0604020202020204" pitchFamily="34" charset="0"/>
                        </a:rPr>
                        <a:t>Mục tóm tắt các nội dung.</a:t>
                      </a:r>
                    </a:p>
                  </a:txBody>
                  <a:tcPr marL="68580" marR="68580" marT="0" marB="0"/>
                </a:tc>
                <a:tc>
                  <a:txBody>
                    <a:bodyPr/>
                    <a:lstStyle/>
                    <a:p>
                      <a:pPr marL="1143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tóm tắt các nội dung còn lại sau khi đã  giảm  tải.</a:t>
                      </a:r>
                    </a:p>
                  </a:txBody>
                  <a:tcPr marL="68580" marR="68580" marT="0" marB="0"/>
                </a:tc>
                <a:extLst>
                  <a:ext uri="{0D108BD9-81ED-4DB2-BD59-A6C34878D82A}">
                    <a16:rowId xmlns:a16="http://schemas.microsoft.com/office/drawing/2014/main" val="3589550007"/>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0" marR="0" algn="l">
                        <a:lnSpc>
                          <a:spcPct val="120000"/>
                        </a:lnSpc>
                        <a:spcBef>
                          <a:spcPts val="600"/>
                        </a:spcBef>
                        <a:spcAft>
                          <a:spcPts val="1000"/>
                        </a:spcAft>
                      </a:pPr>
                      <a:r>
                        <a:rPr lang="en-US" sz="2000">
                          <a:effectLst/>
                          <a:latin typeface="Arial" panose="020B0604020202020204" pitchFamily="34" charset="0"/>
                          <a:ea typeface="Calibri" panose="020F0502020204030204" pitchFamily="34" charset="0"/>
                          <a:cs typeface="Arial" panose="020B0604020202020204" pitchFamily="34" charset="0"/>
                        </a:rPr>
                        <a:t>Mục Câu hỏi và bài tập, các bài tập số 6, 7, 8, 9, 10</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Không yêu cầu HS thực hiện.</a:t>
                      </a:r>
                    </a:p>
                  </a:txBody>
                  <a:tcPr marL="68580" marR="68580" marT="0" marB="0"/>
                </a:tc>
                <a:extLst>
                  <a:ext uri="{0D108BD9-81ED-4DB2-BD59-A6C34878D82A}">
                    <a16:rowId xmlns:a16="http://schemas.microsoft.com/office/drawing/2014/main" val="3363256295"/>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1</a:t>
                      </a:r>
                    </a:p>
                  </a:txBody>
                  <a:tcPr marL="68580" marR="68580" marT="0" marB="0"/>
                </a:tc>
                <a:tc>
                  <a:txBody>
                    <a:bodyPr/>
                    <a:lstStyle/>
                    <a:p>
                      <a:pPr marL="0" marR="0" algn="l">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Toàn bài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15000"/>
                        </a:lnSpc>
                        <a:spcBef>
                          <a:spcPts val="600"/>
                        </a:spcBef>
                        <a:spcAft>
                          <a:spcPts val="0"/>
                        </a:spcAft>
                      </a:pPr>
                      <a:r>
                        <a:rPr lang="nb-NO" sz="2000">
                          <a:effectLst/>
                          <a:latin typeface="Arial" panose="020B0604020202020204" pitchFamily="34" charset="0"/>
                          <a:ea typeface="Calibri" panose="020F0502020204030204" pitchFamily="34" charset="0"/>
                          <a:cs typeface="Arial" panose="020B0604020202020204" pitchFamily="34" charset="0"/>
                        </a:rPr>
                        <a:t>Tổ chức hướng</a:t>
                      </a:r>
                      <a:r>
                        <a:rPr lang="vi-VN" sz="2000">
                          <a:effectLst/>
                          <a:latin typeface="Arial" panose="020B0604020202020204" pitchFamily="34" charset="0"/>
                          <a:ea typeface="Calibri" panose="020F0502020204030204" pitchFamily="34" charset="0"/>
                          <a:cs typeface="Arial" panose="020B0604020202020204" pitchFamily="34" charset="0"/>
                        </a:rPr>
                        <a:t> dẫn </a:t>
                      </a:r>
                      <a:r>
                        <a:rPr lang="nb-NO" sz="2000">
                          <a:effectLst/>
                          <a:latin typeface="Arial" panose="020B0604020202020204" pitchFamily="34" charset="0"/>
                          <a:ea typeface="Calibri" panose="020F0502020204030204" pitchFamily="34" charset="0"/>
                          <a:cs typeface="Arial" panose="020B0604020202020204" pitchFamily="34" charset="0"/>
                        </a:rPr>
                        <a:t>HS thực hành trên máy tính hoặc thiết bị thông minh</a:t>
                      </a:r>
                      <a:r>
                        <a:rPr lang="vi-VN"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1000"/>
                        </a:spcAft>
                      </a:pPr>
                      <a:r>
                        <a:rPr lang="nb-NO" sz="2000">
                          <a:effectLst/>
                          <a:latin typeface="Arial" panose="020B0604020202020204" pitchFamily="34" charset="0"/>
                          <a:ea typeface="Calibri" panose="020F0502020204030204" pitchFamily="34" charset="0"/>
                          <a:cs typeface="Arial" panose="020B0604020202020204" pitchFamily="34" charset="0"/>
                        </a:rPr>
                        <a:t>HS không có thiết bị thông minh thì đến trường học bù</a:t>
                      </a:r>
                      <a:r>
                        <a:rPr lang="vi-VN"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6961112"/>
                  </a:ext>
                </a:extLst>
              </a:tr>
            </a:tbl>
          </a:graphicData>
        </a:graphic>
      </p:graphicFrame>
    </p:spTree>
    <p:extLst>
      <p:ext uri="{BB962C8B-B14F-4D97-AF65-F5344CB8AC3E}">
        <p14:creationId xmlns:p14="http://schemas.microsoft.com/office/powerpoint/2010/main" val="612737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accent4">
                    <a:lumMod val="75000"/>
                  </a:schemeClr>
                </a:solidFill>
              </a:rPr>
              <a:t>PHỤ LỤC II – LỚP 1</a:t>
            </a:r>
            <a:r>
              <a:rPr lang="vi-VN">
                <a:solidFill>
                  <a:schemeClr val="accent4">
                    <a:lumMod val="75000"/>
                  </a:schemeClr>
                </a:solidFill>
              </a:rPr>
              <a:t>1</a:t>
            </a:r>
            <a:endParaRPr lang="en-US">
              <a:solidFill>
                <a:schemeClr val="accent4">
                  <a:lumMod val="75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3550444625"/>
              </p:ext>
            </p:extLst>
          </p:nvPr>
        </p:nvGraphicFramePr>
        <p:xfrm>
          <a:off x="55034" y="1015998"/>
          <a:ext cx="12087436" cy="5711780"/>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6">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III</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§9  Cấu trúc rẽ nhánh</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4: Một số ví dụ</a:t>
                      </a:r>
                    </a:p>
                  </a:txBody>
                  <a:tcPr marL="68580" marR="68580" marT="0" marB="0"/>
                </a:tc>
                <a:tc>
                  <a:txBody>
                    <a:bodyPr/>
                    <a:lstStyle/>
                    <a:p>
                      <a:pPr marL="1143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dạy 01 ví dụ tùy chọn.</a:t>
                      </a:r>
                    </a:p>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HS tự tìm hiểu các ví dụ còn lại. </a:t>
                      </a:r>
                    </a:p>
                  </a:txBody>
                  <a:tcPr marL="68580" marR="68580" marT="0" marB="0"/>
                </a:tc>
                <a:extLst>
                  <a:ext uri="{0D108BD9-81ED-4DB2-BD59-A6C34878D82A}">
                    <a16:rowId xmlns:a16="http://schemas.microsoft.com/office/drawing/2014/main" val="399789358"/>
                  </a:ext>
                </a:extLst>
              </a:tr>
              <a:tr h="426926">
                <a:tc vMerge="1">
                  <a:txBody>
                    <a:bodyPr/>
                    <a:lstStyle/>
                    <a:p>
                      <a:endParaRPr lang="en-US"/>
                    </a:p>
                  </a:txBody>
                  <a:tcPr/>
                </a:tc>
                <a:tc rowSpan="5">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§10  Cấu trúc lặp</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Thuật toán tổng_1b và chương trình tương ứng</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HS tự tìm hiểu.</a:t>
                      </a:r>
                    </a:p>
                  </a:txBody>
                  <a:tcPr marL="68580" marR="68580" marT="0" marB="0"/>
                </a:tc>
                <a:extLst>
                  <a:ext uri="{0D108BD9-81ED-4DB2-BD59-A6C34878D82A}">
                    <a16:rowId xmlns:a16="http://schemas.microsoft.com/office/drawing/2014/main" val="3775491518"/>
                  </a:ext>
                </a:extLst>
              </a:tr>
              <a:tr h="426926">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Ví dụ 2</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tìm hiểu. </a:t>
                      </a:r>
                    </a:p>
                  </a:txBody>
                  <a:tcPr marL="68580" marR="68580" marT="0" marB="0"/>
                </a:tc>
                <a:extLst>
                  <a:ext uri="{0D108BD9-81ED-4DB2-BD59-A6C34878D82A}">
                    <a16:rowId xmlns:a16="http://schemas.microsoft.com/office/drawing/2014/main" val="2356663813"/>
                  </a:ext>
                </a:extLst>
              </a:tr>
              <a:tr h="426926">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2: các câu e, f, g, h</a:t>
                      </a:r>
                    </a:p>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thực hiện.</a:t>
                      </a:r>
                    </a:p>
                  </a:txBody>
                  <a:tcPr marL="68580" marR="68580" marT="0" marB="0"/>
                </a:tc>
                <a:extLst>
                  <a:ext uri="{0D108BD9-81ED-4DB2-BD59-A6C34878D82A}">
                    <a16:rowId xmlns:a16="http://schemas.microsoft.com/office/drawing/2014/main" val="3123708231"/>
                  </a:ext>
                </a:extLst>
              </a:tr>
              <a:tr h="426926">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2</a:t>
                      </a:r>
                    </a:p>
                  </a:txBody>
                  <a:tcPr marL="68580" marR="68580" marT="0" marB="0"/>
                </a:tc>
                <a:tc>
                  <a:txBody>
                    <a:bodyPr/>
                    <a:lstStyle/>
                    <a:p>
                      <a:pPr marL="11430" marR="0" algn="l">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Hướng dẫn để HS tự thực hành đối với HS nhà có thiết bị.</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11430" marR="0" algn="l">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Những HS không có thiết bị sẽ được thực hành khi đến trường.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06231059"/>
                  </a:ext>
                </a:extLst>
              </a:tr>
              <a:tr h="426926">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câu hỏi và bài tập, các bài tập 5,6,8</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thực hiện.</a:t>
                      </a:r>
                    </a:p>
                  </a:txBody>
                  <a:tcPr marL="68580" marR="68580" marT="0" marB="0"/>
                </a:tc>
                <a:extLst>
                  <a:ext uri="{0D108BD9-81ED-4DB2-BD59-A6C34878D82A}">
                    <a16:rowId xmlns:a16="http://schemas.microsoft.com/office/drawing/2014/main" val="2774150244"/>
                  </a:ext>
                </a:extLst>
              </a:tr>
            </a:tbl>
          </a:graphicData>
        </a:graphic>
      </p:graphicFrame>
    </p:spTree>
    <p:extLst>
      <p:ext uri="{BB962C8B-B14F-4D97-AF65-F5344CB8AC3E}">
        <p14:creationId xmlns:p14="http://schemas.microsoft.com/office/powerpoint/2010/main" val="1406040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accent4">
                    <a:lumMod val="75000"/>
                  </a:schemeClr>
                </a:solidFill>
              </a:rPr>
              <a:t>PHỤ LỤC II – LỚP 1</a:t>
            </a:r>
            <a:r>
              <a:rPr lang="vi-VN">
                <a:solidFill>
                  <a:schemeClr val="accent4">
                    <a:lumMod val="75000"/>
                  </a:schemeClr>
                </a:solidFill>
              </a:rPr>
              <a:t>1</a:t>
            </a:r>
            <a:endParaRPr lang="en-US">
              <a:solidFill>
                <a:schemeClr val="accent4">
                  <a:lumMod val="75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2847792851"/>
              </p:ext>
            </p:extLst>
          </p:nvPr>
        </p:nvGraphicFramePr>
        <p:xfrm>
          <a:off x="55034" y="1015998"/>
          <a:ext cx="12087436" cy="5962460"/>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7">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IV</a:t>
                      </a:r>
                    </a:p>
                  </a:txBody>
                  <a:tcPr marL="68580" marR="68580" marT="0" marB="0"/>
                </a:tc>
                <a:tc rowSpan="7">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§11  Kiểu mảng</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Ví dụ 2</a:t>
                      </a:r>
                      <a:r>
                        <a:rPr lang="vi-VN" sz="2000">
                          <a:effectLst/>
                          <a:latin typeface="Arial" panose="020B0604020202020204" pitchFamily="34" charset="0"/>
                          <a:ea typeface="Times New Roman" panose="02020603050405020304" pitchFamily="18" charset="0"/>
                          <a:cs typeface="Arial" panose="020B0604020202020204" pitchFamily="34" charset="0"/>
                        </a:rPr>
                        <a:t>, Ví dụ 3</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143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tìm hiểu.</a:t>
                      </a:r>
                    </a:p>
                  </a:txBody>
                  <a:tcPr marL="68580" marR="68580" marT="0" marB="0"/>
                </a:tc>
                <a:extLst>
                  <a:ext uri="{0D108BD9-81ED-4DB2-BD59-A6C34878D82A}">
                    <a16:rowId xmlns:a16="http://schemas.microsoft.com/office/drawing/2014/main" val="399789358"/>
                  </a:ext>
                </a:extLst>
              </a:tr>
              <a:tr h="426926">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Kiểu mảng 2 chiều</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tìm hiểu.</a:t>
                      </a:r>
                    </a:p>
                  </a:txBody>
                  <a:tcPr marL="68580" marR="68580" marT="0" marB="0"/>
                </a:tc>
                <a:extLst>
                  <a:ext uri="{0D108BD9-81ED-4DB2-BD59-A6C34878D82A}">
                    <a16:rowId xmlns:a16="http://schemas.microsoft.com/office/drawing/2014/main" val="1073280801"/>
                  </a:ext>
                </a:extLst>
              </a:tr>
              <a:tr h="426926">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thực hành 3</a:t>
                      </a:r>
                    </a:p>
                  </a:txBody>
                  <a:tcPr marL="68580" marR="68580" marT="0" marB="0"/>
                </a:tc>
                <a:tc>
                  <a:txBody>
                    <a:bodyPr/>
                    <a:lstStyle/>
                    <a:p>
                      <a:pPr marL="11430" marR="0" algn="l">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Hướng dẫn để HS tự thực hành đối với HS nhà có thiết bị.</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11430" marR="0" algn="l">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Những HS không có thiết bị sẽ được thực hành khi đến trường.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5030614"/>
                  </a:ext>
                </a:extLst>
              </a:tr>
              <a:tr h="426926">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thực hành 3, phần b của bài 1 và phần b của bài 2</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thực hiện.</a:t>
                      </a:r>
                    </a:p>
                  </a:txBody>
                  <a:tcPr marL="68580" marR="68580" marT="0" marB="0"/>
                </a:tc>
                <a:extLst>
                  <a:ext uri="{0D108BD9-81ED-4DB2-BD59-A6C34878D82A}">
                    <a16:rowId xmlns:a16="http://schemas.microsoft.com/office/drawing/2014/main" val="1263776601"/>
                  </a:ext>
                </a:extLst>
              </a:tr>
              <a:tr h="426926">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thực hành 4</a:t>
                      </a:r>
                    </a:p>
                  </a:txBody>
                  <a:tcPr marL="68580" marR="68580" marT="0" marB="0"/>
                </a:tc>
                <a:tc>
                  <a:txBody>
                    <a:bodyPr/>
                    <a:lstStyle/>
                    <a:p>
                      <a:pPr marL="11430" marR="0" algn="l">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Hướng dẫn để HS tự thực hành đối với HS nhà có thiết bị.</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11430" marR="0" algn="l">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Những HS không có thiết bị sẽ được thực hành khi đến trường.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96662133"/>
                  </a:ext>
                </a:extLst>
              </a:tr>
              <a:tr h="426926">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spc="-40" baseline="0">
                          <a:effectLst/>
                          <a:latin typeface="Arial" panose="020B0604020202020204" pitchFamily="34" charset="0"/>
                          <a:ea typeface="Times New Roman" panose="02020603050405020304" pitchFamily="18" charset="0"/>
                          <a:cs typeface="Arial" panose="020B0604020202020204" pitchFamily="34" charset="0"/>
                        </a:rPr>
                        <a:t>Bài thực hành 4, phần b bài 1  </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thực hiện. </a:t>
                      </a:r>
                    </a:p>
                  </a:txBody>
                  <a:tcPr marL="68580" marR="68580" marT="0" marB="0"/>
                </a:tc>
                <a:extLst>
                  <a:ext uri="{0D108BD9-81ED-4DB2-BD59-A6C34878D82A}">
                    <a16:rowId xmlns:a16="http://schemas.microsoft.com/office/drawing/2014/main" val="1453405365"/>
                  </a:ext>
                </a:extLst>
              </a:tr>
              <a:tr h="426926">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thực hành 4, bài 2</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tìm hiểu.</a:t>
                      </a:r>
                    </a:p>
                  </a:txBody>
                  <a:tcPr marL="68580" marR="68580" marT="0" marB="0"/>
                </a:tc>
                <a:extLst>
                  <a:ext uri="{0D108BD9-81ED-4DB2-BD59-A6C34878D82A}">
                    <a16:rowId xmlns:a16="http://schemas.microsoft.com/office/drawing/2014/main" val="2480185060"/>
                  </a:ext>
                </a:extLst>
              </a:tr>
            </a:tbl>
          </a:graphicData>
        </a:graphic>
      </p:graphicFrame>
    </p:spTree>
    <p:extLst>
      <p:ext uri="{BB962C8B-B14F-4D97-AF65-F5344CB8AC3E}">
        <p14:creationId xmlns:p14="http://schemas.microsoft.com/office/powerpoint/2010/main" val="3642482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accent4">
                    <a:lumMod val="75000"/>
                  </a:schemeClr>
                </a:solidFill>
              </a:rPr>
              <a:t>PHỤ LỤC II – LỚP 1</a:t>
            </a:r>
            <a:r>
              <a:rPr lang="vi-VN">
                <a:solidFill>
                  <a:schemeClr val="accent4">
                    <a:lumMod val="75000"/>
                  </a:schemeClr>
                </a:solidFill>
              </a:rPr>
              <a:t>1</a:t>
            </a:r>
            <a:endParaRPr lang="en-US">
              <a:solidFill>
                <a:schemeClr val="accent4">
                  <a:lumMod val="75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682050640"/>
              </p:ext>
            </p:extLst>
          </p:nvPr>
        </p:nvGraphicFramePr>
        <p:xfrm>
          <a:off x="55034" y="1015998"/>
          <a:ext cx="12087436" cy="4865180"/>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2">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IV</a:t>
                      </a:r>
                    </a:p>
                  </a:txBody>
                  <a:tcPr marL="68580" marR="68580" marT="0" marB="0"/>
                </a:tc>
                <a:tc rowSpan="2">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§12. Kiểu xâu</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các ví dụ 2, 3, 4, 5</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hiểu.</a:t>
                      </a:r>
                    </a:p>
                  </a:txBody>
                  <a:tcPr marL="68580" marR="68580" marT="0" marB="0"/>
                </a:tc>
                <a:extLst>
                  <a:ext uri="{0D108BD9-81ED-4DB2-BD59-A6C34878D82A}">
                    <a16:rowId xmlns:a16="http://schemas.microsoft.com/office/drawing/2014/main" val="399789358"/>
                  </a:ext>
                </a:extLst>
              </a:tr>
              <a:tr h="853852">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5 bài 1, câu b) và bài 3</a:t>
                      </a:r>
                    </a:p>
                  </a:txBody>
                  <a:tcPr marL="68580" marR="68580" marT="0" marB="0"/>
                </a:tc>
                <a:tc>
                  <a:txBody>
                    <a:bodyPr/>
                    <a:lstStyle/>
                    <a:p>
                      <a:pPr marL="1143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Không yêu cầu  thực hiện. </a:t>
                      </a:r>
                    </a:p>
                    <a:p>
                      <a:pPr marL="1143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extLst>
                  <a:ext uri="{0D108BD9-81ED-4DB2-BD59-A6C34878D82A}">
                    <a16:rowId xmlns:a16="http://schemas.microsoft.com/office/drawing/2014/main" val="4272531382"/>
                  </a:ext>
                </a:extLst>
              </a:tr>
              <a:tr h="426926">
                <a:tc rowSpan="4">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V</a:t>
                      </a:r>
                    </a:p>
                  </a:txBody>
                  <a:tcPr marL="68580" marR="68580" marT="0" marB="0"/>
                </a:tc>
                <a:tc rowSpan="2">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§13 Kiểu bản ghi</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Cả bài</a:t>
                      </a:r>
                    </a:p>
                  </a:txBody>
                  <a:tcPr marL="68580" marR="68580" marT="0" marB="0"/>
                </a:tc>
                <a:tc>
                  <a:txBody>
                    <a:bodyPr/>
                    <a:lstStyle/>
                    <a:p>
                      <a:pPr marL="0" marR="0" algn="l">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HS</a:t>
                      </a:r>
                      <a:r>
                        <a:rPr lang="en-US" sz="2000">
                          <a:effectLst/>
                          <a:latin typeface="Arial" panose="020B0604020202020204" pitchFamily="34" charset="0"/>
                          <a:ea typeface="Times New Roman" panose="02020603050405020304" pitchFamily="18" charset="0"/>
                          <a:cs typeface="Arial" panose="020B0604020202020204" pitchFamily="34" charset="0"/>
                        </a:rPr>
                        <a:t> tự học.</a:t>
                      </a:r>
                    </a:p>
                  </a:txBody>
                  <a:tcPr marL="68580" marR="68580" marT="0" marB="0"/>
                </a:tc>
                <a:extLst>
                  <a:ext uri="{0D108BD9-81ED-4DB2-BD59-A6C34878D82A}">
                    <a16:rowId xmlns:a16="http://schemas.microsoft.com/office/drawing/2014/main" val="2034964182"/>
                  </a:ext>
                </a:extLst>
              </a:tr>
              <a:tr h="426926">
                <a:tc vMerge="1">
                  <a:txBody>
                    <a:bodyPr/>
                    <a:lstStyle/>
                    <a:p>
                      <a:endParaRPr lang="en-US"/>
                    </a:p>
                  </a:txBody>
                  <a:tcPr/>
                </a:tc>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câu hỏi và bài tập:  các bài 6, 8, 9</a:t>
                      </a:r>
                    </a:p>
                  </a:txBody>
                  <a:tcPr marL="68580" marR="68580" marT="0" marB="0"/>
                </a:tc>
                <a:tc>
                  <a:txBody>
                    <a:bodyPr/>
                    <a:lstStyle/>
                    <a:p>
                      <a:pPr marL="1143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Không yêu cầu thực hiện.</a:t>
                      </a:r>
                    </a:p>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thực hiện.</a:t>
                      </a:r>
                    </a:p>
                  </a:txBody>
                  <a:tcPr marL="68580" marR="68580" marT="0" marB="0"/>
                </a:tc>
                <a:extLst>
                  <a:ext uri="{0D108BD9-81ED-4DB2-BD59-A6C34878D82A}">
                    <a16:rowId xmlns:a16="http://schemas.microsoft.com/office/drawing/2014/main" val="3977155816"/>
                  </a:ext>
                </a:extLst>
              </a:tr>
              <a:tr h="426926">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§14  Kiểu dữ liệu tệp</a:t>
                      </a:r>
                    </a:p>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Phân loại tệp và thao tác với tệp</a:t>
                      </a:r>
                    </a:p>
                  </a:txBody>
                  <a:tcPr marL="68580" marR="68580" marT="0" marB="0"/>
                </a:tc>
                <a:tc>
                  <a:txBody>
                    <a:bodyPr/>
                    <a:lstStyle/>
                    <a:p>
                      <a:pPr marL="1143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giới thiệu sơ lược.</a:t>
                      </a:r>
                    </a:p>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tìm hiểu. </a:t>
                      </a:r>
                    </a:p>
                  </a:txBody>
                  <a:tcPr marL="68580" marR="68580" marT="0" marB="0"/>
                </a:tc>
                <a:extLst>
                  <a:ext uri="{0D108BD9-81ED-4DB2-BD59-A6C34878D82A}">
                    <a16:rowId xmlns:a16="http://schemas.microsoft.com/office/drawing/2014/main" val="3852534506"/>
                  </a:ext>
                </a:extLst>
              </a:tr>
              <a:tr h="426926">
                <a:tc vMerge="1">
                  <a:txBody>
                    <a:bodyPr/>
                    <a:lstStyle/>
                    <a:p>
                      <a:endParaRPr lang="en-US"/>
                    </a:p>
                  </a:txBody>
                  <a:tcPr/>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§16. Ví dụ làm việc với tệp</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Ví dụ 2</a:t>
                      </a:r>
                    </a:p>
                  </a:txBody>
                  <a:tcPr marL="68580" marR="68580" marT="0" marB="0"/>
                </a:tc>
                <a:tc>
                  <a:txBody>
                    <a:bodyPr/>
                    <a:lstStyle/>
                    <a:p>
                      <a:pPr marL="0" marR="0" algn="l">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tìm hiểu.</a:t>
                      </a:r>
                    </a:p>
                  </a:txBody>
                  <a:tcPr marL="68580" marR="68580" marT="0" marB="0"/>
                </a:tc>
                <a:extLst>
                  <a:ext uri="{0D108BD9-81ED-4DB2-BD59-A6C34878D82A}">
                    <a16:rowId xmlns:a16="http://schemas.microsoft.com/office/drawing/2014/main" val="2072923385"/>
                  </a:ext>
                </a:extLst>
              </a:tr>
            </a:tbl>
          </a:graphicData>
        </a:graphic>
      </p:graphicFrame>
    </p:spTree>
    <p:extLst>
      <p:ext uri="{BB962C8B-B14F-4D97-AF65-F5344CB8AC3E}">
        <p14:creationId xmlns:p14="http://schemas.microsoft.com/office/powerpoint/2010/main" val="3992475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accent4">
                    <a:lumMod val="75000"/>
                  </a:schemeClr>
                </a:solidFill>
              </a:rPr>
              <a:t>PHỤ LỤC II – LỚP 1</a:t>
            </a:r>
            <a:r>
              <a:rPr lang="vi-VN">
                <a:solidFill>
                  <a:schemeClr val="accent4">
                    <a:lumMod val="75000"/>
                  </a:schemeClr>
                </a:solidFill>
              </a:rPr>
              <a:t>1</a:t>
            </a:r>
            <a:endParaRPr lang="en-US">
              <a:solidFill>
                <a:schemeClr val="accent4">
                  <a:lumMod val="75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719450352"/>
              </p:ext>
            </p:extLst>
          </p:nvPr>
        </p:nvGraphicFramePr>
        <p:xfrm>
          <a:off x="55034" y="1015998"/>
          <a:ext cx="12087436" cy="5230940"/>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2">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VI</a:t>
                      </a:r>
                    </a:p>
                  </a:txBody>
                  <a:tcPr marL="68580" marR="68580" marT="0" marB="0"/>
                </a:tc>
                <a:tc rowSpan="2">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17 Chương trình con và phân loại</a:t>
                      </a:r>
                    </a:p>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 hai lợi ích cuối của Chương trình con</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tìm hiểu thêm.</a:t>
                      </a:r>
                    </a:p>
                  </a:txBody>
                  <a:tcPr marL="68580" marR="68580" marT="0" marB="0"/>
                </a:tc>
                <a:extLst>
                  <a:ext uri="{0D108BD9-81ED-4DB2-BD59-A6C34878D82A}">
                    <a16:rowId xmlns:a16="http://schemas.microsoft.com/office/drawing/2014/main" val="399789358"/>
                  </a:ext>
                </a:extLst>
              </a:tr>
              <a:tr h="426926">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nội dung về truyền tham số </a:t>
                      </a:r>
                    </a:p>
                  </a:txBody>
                  <a:tcPr marL="68580" marR="68580" marT="0" marB="0"/>
                </a:tc>
                <a:tc>
                  <a:txBody>
                    <a:bodyPr/>
                    <a:lstStyle/>
                    <a:p>
                      <a:pPr marL="0" marR="0">
                        <a:lnSpc>
                          <a:spcPct val="120000"/>
                        </a:lnSpc>
                        <a:spcBef>
                          <a:spcPts val="0"/>
                        </a:spcBef>
                        <a:spcAft>
                          <a:spcPts val="0"/>
                        </a:spcAft>
                      </a:pPr>
                      <a:r>
                        <a:rPr lang="it-IT" sz="2000">
                          <a:effectLst/>
                          <a:latin typeface="Arial" panose="020B0604020202020204" pitchFamily="34" charset="0"/>
                          <a:ea typeface="Times New Roman" panose="02020603050405020304" pitchFamily="18" charset="0"/>
                          <a:cs typeface="Arial" panose="020B0604020202020204" pitchFamily="34" charset="0"/>
                        </a:rPr>
                        <a:t>Chỉ giới thiệu tham số hình thức và tham số thực sự mà không đi sâu vào cách truyền tham số bằng tham trị và tham biến.</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32712846"/>
                  </a:ext>
                </a:extLst>
              </a:tr>
              <a:tr h="426926">
                <a:tc rowSpan="3">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VII</a:t>
                      </a:r>
                    </a:p>
                  </a:txBody>
                  <a:tcPr marL="68580" marR="68580" marT="0" marB="0"/>
                </a:tc>
                <a:tc rowSpan="3">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§18 Ví dụ về cách viết và sử dụng chương trình con</a:t>
                      </a:r>
                    </a:p>
                    <a:p>
                      <a:pPr marL="0" marR="0">
                        <a:lnSpc>
                          <a:spcPct val="120000"/>
                        </a:lnSpc>
                        <a:spcBef>
                          <a:spcPts val="0"/>
                        </a:spcBef>
                        <a:spcAft>
                          <a:spcPts val="0"/>
                        </a:spcAft>
                      </a:pPr>
                      <a:r>
                        <a:rPr lang="en-US" sz="2000" u="sng">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 VD_thambien2</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tìm hiểu.</a:t>
                      </a:r>
                      <a:r>
                        <a:rPr lang="en-US" sz="2000" strike="sngStrike">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18605498"/>
                  </a:ext>
                </a:extLst>
              </a:tr>
              <a:tr h="853852">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6  mục c</a:t>
                      </a:r>
                    </a:p>
                  </a:txBody>
                  <a:tcPr marL="68580" marR="68580" marT="0" marB="0"/>
                </a:tc>
                <a:tc>
                  <a:txBody>
                    <a:bodyPr/>
                    <a:lstStyle/>
                    <a:p>
                      <a:pPr marL="1143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Không yêu cầu thực hiện. </a:t>
                      </a:r>
                    </a:p>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tìm hiểu.</a:t>
                      </a:r>
                    </a:p>
                  </a:txBody>
                  <a:tcPr marL="68580" marR="68580" marT="0" marB="0"/>
                </a:tc>
                <a:extLst>
                  <a:ext uri="{0D108BD9-81ED-4DB2-BD59-A6C34878D82A}">
                    <a16:rowId xmlns:a16="http://schemas.microsoft.com/office/drawing/2014/main" val="346888494"/>
                  </a:ext>
                </a:extLst>
              </a:tr>
              <a:tr h="426926">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7</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Không yêu cầu thực hiện.</a:t>
                      </a:r>
                    </a:p>
                  </a:txBody>
                  <a:tcPr marL="68580" marR="68580" marT="0" marB="0"/>
                </a:tc>
                <a:extLst>
                  <a:ext uri="{0D108BD9-81ED-4DB2-BD59-A6C34878D82A}">
                    <a16:rowId xmlns:a16="http://schemas.microsoft.com/office/drawing/2014/main" val="3805068715"/>
                  </a:ext>
                </a:extLst>
              </a:tr>
              <a:tr h="426926">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VIII</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§19  Thư viện chương trình con chuẩn</a:t>
                      </a:r>
                    </a:p>
                  </a:txBody>
                  <a:tcPr marL="68580" marR="68580" marT="0" marB="0"/>
                </a:tc>
                <a:tc>
                  <a:txBody>
                    <a:bodyPr/>
                    <a:lstStyle/>
                    <a:p>
                      <a:pPr marL="0" marR="0">
                        <a:lnSpc>
                          <a:spcPct val="120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Cả bài</a:t>
                      </a:r>
                    </a:p>
                  </a:txBody>
                  <a:tcPr marL="68580" marR="68580" marT="0" marB="0"/>
                </a:tc>
                <a:tc>
                  <a:txBody>
                    <a:bodyPr/>
                    <a:lstStyle/>
                    <a:p>
                      <a:pPr marL="0" marR="0">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HS</a:t>
                      </a:r>
                      <a:r>
                        <a:rPr lang="en-US" sz="2000">
                          <a:effectLst/>
                          <a:latin typeface="Arial" panose="020B0604020202020204" pitchFamily="34" charset="0"/>
                          <a:ea typeface="Times New Roman" panose="02020603050405020304" pitchFamily="18" charset="0"/>
                          <a:cs typeface="Arial" panose="020B0604020202020204" pitchFamily="34" charset="0"/>
                        </a:rPr>
                        <a:t> tự học.</a:t>
                      </a:r>
                    </a:p>
                  </a:txBody>
                  <a:tcPr marL="68580" marR="68580" marT="0" marB="0"/>
                </a:tc>
                <a:extLst>
                  <a:ext uri="{0D108BD9-81ED-4DB2-BD59-A6C34878D82A}">
                    <a16:rowId xmlns:a16="http://schemas.microsoft.com/office/drawing/2014/main" val="3645190093"/>
                  </a:ext>
                </a:extLst>
              </a:tr>
            </a:tbl>
          </a:graphicData>
        </a:graphic>
      </p:graphicFrame>
    </p:spTree>
    <p:extLst>
      <p:ext uri="{BB962C8B-B14F-4D97-AF65-F5344CB8AC3E}">
        <p14:creationId xmlns:p14="http://schemas.microsoft.com/office/powerpoint/2010/main" val="39876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A117-F095-4C51-A224-83988E51B142}"/>
              </a:ext>
            </a:extLst>
          </p:cNvPr>
          <p:cNvSpPr>
            <a:spLocks noGrp="1"/>
          </p:cNvSpPr>
          <p:nvPr>
            <p:ph type="title"/>
          </p:nvPr>
        </p:nvSpPr>
        <p:spPr/>
        <p:txBody>
          <a:bodyPr/>
          <a:lstStyle/>
          <a:p>
            <a:r>
              <a:rPr lang="en-US"/>
              <a:t>TỔNG HỢP TỪ BÁO CÁO TỔ BỘ MÔN </a:t>
            </a:r>
          </a:p>
        </p:txBody>
      </p:sp>
      <p:sp>
        <p:nvSpPr>
          <p:cNvPr id="3" name="Content Placeholder 2">
            <a:extLst>
              <a:ext uri="{FF2B5EF4-FFF2-40B4-BE49-F238E27FC236}">
                <a16:creationId xmlns:a16="http://schemas.microsoft.com/office/drawing/2014/main" id="{ED1051B2-12B5-4B0A-90CE-9F08BEFFF613}"/>
              </a:ext>
            </a:extLst>
          </p:cNvPr>
          <p:cNvSpPr>
            <a:spLocks noGrp="1"/>
          </p:cNvSpPr>
          <p:nvPr>
            <p:ph idx="1"/>
          </p:nvPr>
        </p:nvSpPr>
        <p:spPr/>
        <p:txBody>
          <a:bodyPr>
            <a:normAutofit/>
          </a:bodyPr>
          <a:lstStyle/>
          <a:p>
            <a:r>
              <a:rPr lang="vi-VN" sz="2400" b="0"/>
              <a:t>Tổ/nhóm chuyên môn chủ động xây dựng kế hoạch dạy học và giáo dục theo chương trình môn học, hoạt động giáo dục; tổ chức sinh hoạt chuyên môn định kì theo qui định, đa số các trường đều tổ chức nghiên cứu, hội thảo để xây dựng các chuyên đề dạy học phù hợp với việc sử dụng phương pháp dạy học tích cực trong điều kiện thực tế tại cơ sở giáo dục.</a:t>
            </a:r>
            <a:endParaRPr lang="en-US" sz="2400" b="0"/>
          </a:p>
          <a:p>
            <a:r>
              <a:rPr lang="en-US" sz="2400" b="0"/>
              <a:t>Dùng ngôn ngữ lập trình Scratch, C/C++, Python vào minh họa cho các bài học;</a:t>
            </a:r>
          </a:p>
          <a:p>
            <a:r>
              <a:rPr lang="vi-VN" sz="2400" b="0"/>
              <a:t>Bồi dưỡng học sinh giỏi lớp 9, lớp 12 và học sinh giỏi quốc gia đạt hiệu quả. Kết quả học sinh giỏi Quốc gia: 8/10 học sinh có giải (gồm 1 nhì, 2 ba, 5 khuyến khích), là các học sinh trường THPT chuyên Lê Hồng Phong; THPT Nguyễn Thượng Hiền, THPT Gia Định). </a:t>
            </a:r>
          </a:p>
          <a:p>
            <a:r>
              <a:rPr lang="vi-VN" sz="2400" b="0"/>
              <a:t>Chương trình Tin học theo chuẩn quốc tế được đưa vào chương trình nhà trường ở 32 trường THPT, trường có nhiều cấp học, 46 trường THCS.</a:t>
            </a:r>
          </a:p>
        </p:txBody>
      </p:sp>
    </p:spTree>
    <p:extLst>
      <p:ext uri="{BB962C8B-B14F-4D97-AF65-F5344CB8AC3E}">
        <p14:creationId xmlns:p14="http://schemas.microsoft.com/office/powerpoint/2010/main" val="1328389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68A6-BF2B-4FA9-A976-F8DB05644F38}"/>
              </a:ext>
            </a:extLst>
          </p:cNvPr>
          <p:cNvSpPr>
            <a:spLocks noGrp="1"/>
          </p:cNvSpPr>
          <p:nvPr>
            <p:ph type="title"/>
          </p:nvPr>
        </p:nvSpPr>
        <p:spPr/>
        <p:txBody>
          <a:bodyPr/>
          <a:lstStyle/>
          <a:p>
            <a:r>
              <a:rPr lang="vi-VN"/>
              <a:t>Lưu ý</a:t>
            </a:r>
            <a:r>
              <a:rPr lang="en-US"/>
              <a:t>: Môn Tin học ở lớp 11</a:t>
            </a:r>
          </a:p>
        </p:txBody>
      </p:sp>
      <p:sp>
        <p:nvSpPr>
          <p:cNvPr id="3" name="Content Placeholder 2">
            <a:extLst>
              <a:ext uri="{FF2B5EF4-FFF2-40B4-BE49-F238E27FC236}">
                <a16:creationId xmlns:a16="http://schemas.microsoft.com/office/drawing/2014/main" id="{749027AE-2828-4D4B-BD1E-63F56C7AE74D}"/>
              </a:ext>
            </a:extLst>
          </p:cNvPr>
          <p:cNvSpPr>
            <a:spLocks noGrp="1"/>
          </p:cNvSpPr>
          <p:nvPr>
            <p:ph idx="1"/>
          </p:nvPr>
        </p:nvSpPr>
        <p:spPr>
          <a:xfrm>
            <a:off x="272143" y="1253329"/>
            <a:ext cx="11669486" cy="8785616"/>
          </a:xfrm>
        </p:spPr>
        <p:txBody>
          <a:bodyPr>
            <a:noAutofit/>
          </a:bodyPr>
          <a:lstStyle/>
          <a:p>
            <a:pPr marL="0" indent="0">
              <a:buNone/>
            </a:pPr>
            <a:r>
              <a:rPr lang="en-US" sz="2400" b="0">
                <a:solidFill>
                  <a:schemeClr val="accent2">
                    <a:lumMod val="75000"/>
                  </a:schemeClr>
                </a:solidFill>
              </a:rPr>
              <a:t>Mục tiêu của môn Tin học ở lớp 11 </a:t>
            </a:r>
            <a:r>
              <a:rPr lang="en-US" sz="2400" b="0"/>
              <a:t>là </a:t>
            </a:r>
            <a:r>
              <a:rPr lang="vi-VN" sz="2400" b="0"/>
              <a:t>dạy về Lập trình và Ngôn ngữ lập trình bậc cao (NNLT) như một công cụ để tạo ra chương trình</a:t>
            </a:r>
            <a:r>
              <a:rPr lang="en-US" sz="2400" b="0"/>
              <a:t> (CT)</a:t>
            </a:r>
            <a:r>
              <a:rPr lang="vi-VN" sz="2400" b="0"/>
              <a:t> điểu khiển máy tính. Cụ thể là các nội dung nhằm giúp HS biết lập trình (có kỹ năng tạo ra </a:t>
            </a:r>
            <a:r>
              <a:rPr lang="en-US" sz="2400" b="0"/>
              <a:t>CT </a:t>
            </a:r>
            <a:r>
              <a:rPr lang="vi-VN" sz="2400" b="0"/>
              <a:t>ở mức đơn giản) thông qua thực hành trên một </a:t>
            </a:r>
            <a:r>
              <a:rPr lang="en-US" sz="2400" b="0"/>
              <a:t>NNLT </a:t>
            </a:r>
            <a:r>
              <a:rPr lang="vi-VN" sz="2400" b="0"/>
              <a:t>tùy chọn. Tuy nhiên SGK Tin học 11 đã trình bày các yếu tố đặc trưng riêng về Pascal quá sâu, không cần thiết, gây quá tải cho dạy và học, một số nội dung nặng về lí thuyết và vượt chuẩn. </a:t>
            </a:r>
            <a:endParaRPr lang="en-US" sz="2400" b="0"/>
          </a:p>
        </p:txBody>
      </p:sp>
    </p:spTree>
    <p:extLst>
      <p:ext uri="{BB962C8B-B14F-4D97-AF65-F5344CB8AC3E}">
        <p14:creationId xmlns:p14="http://schemas.microsoft.com/office/powerpoint/2010/main" val="4061406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68A6-BF2B-4FA9-A976-F8DB05644F38}"/>
              </a:ext>
            </a:extLst>
          </p:cNvPr>
          <p:cNvSpPr>
            <a:spLocks noGrp="1"/>
          </p:cNvSpPr>
          <p:nvPr>
            <p:ph type="title"/>
          </p:nvPr>
        </p:nvSpPr>
        <p:spPr/>
        <p:txBody>
          <a:bodyPr/>
          <a:lstStyle/>
          <a:p>
            <a:r>
              <a:rPr lang="vi-VN"/>
              <a:t>Lưu ý</a:t>
            </a:r>
            <a:r>
              <a:rPr lang="en-US"/>
              <a:t>: Môn Tin học ở lớp 11</a:t>
            </a:r>
          </a:p>
        </p:txBody>
      </p:sp>
      <p:sp>
        <p:nvSpPr>
          <p:cNvPr id="3" name="Content Placeholder 2">
            <a:extLst>
              <a:ext uri="{FF2B5EF4-FFF2-40B4-BE49-F238E27FC236}">
                <a16:creationId xmlns:a16="http://schemas.microsoft.com/office/drawing/2014/main" id="{749027AE-2828-4D4B-BD1E-63F56C7AE74D}"/>
              </a:ext>
            </a:extLst>
          </p:cNvPr>
          <p:cNvSpPr>
            <a:spLocks noGrp="1"/>
          </p:cNvSpPr>
          <p:nvPr>
            <p:ph idx="1"/>
          </p:nvPr>
        </p:nvSpPr>
        <p:spPr>
          <a:xfrm>
            <a:off x="272143" y="1253329"/>
            <a:ext cx="11669486" cy="8785616"/>
          </a:xfrm>
        </p:spPr>
        <p:txBody>
          <a:bodyPr>
            <a:noAutofit/>
          </a:bodyPr>
          <a:lstStyle/>
          <a:p>
            <a:pPr marL="0" indent="0">
              <a:buNone/>
            </a:pPr>
            <a:r>
              <a:rPr lang="vi-VN" sz="2400" b="0"/>
              <a:t>Với thực trạng đó, trong điều kiện hướng tới thực hiện </a:t>
            </a:r>
            <a:r>
              <a:rPr lang="en-US" sz="2400" b="0"/>
              <a:t>CT </a:t>
            </a:r>
            <a:r>
              <a:rPr lang="vi-VN" sz="2400" b="0"/>
              <a:t>GDPT mới (2018), việc điều chỉnh nội dung dạy học tập trung vào những </a:t>
            </a:r>
            <a:r>
              <a:rPr lang="en-US" sz="2400" b="0"/>
              <a:t>03 </a:t>
            </a:r>
            <a:r>
              <a:rPr lang="vi-VN" sz="2400" b="0"/>
              <a:t>nhóm nội dung chính sau:</a:t>
            </a:r>
          </a:p>
          <a:p>
            <a:pPr marL="0" indent="0">
              <a:buNone/>
            </a:pPr>
            <a:r>
              <a:rPr lang="vi-VN" sz="2400" b="0"/>
              <a:t>- Những </a:t>
            </a:r>
            <a:r>
              <a:rPr lang="vi-VN" sz="2400" b="0">
                <a:solidFill>
                  <a:schemeClr val="accent2">
                    <a:lumMod val="75000"/>
                  </a:schemeClr>
                </a:solidFill>
              </a:rPr>
              <a:t>nội dung vượt quá chuẩn KTKN </a:t>
            </a:r>
            <a:r>
              <a:rPr lang="vi-VN" sz="2400" b="0"/>
              <a:t>và không ảnh hưởng nhiều đến mục đích chính là về Lập trình và </a:t>
            </a:r>
            <a:r>
              <a:rPr lang="en-US" sz="2400" b="0"/>
              <a:t>NNLT </a:t>
            </a:r>
            <a:r>
              <a:rPr lang="vi-VN" sz="2400" b="0"/>
              <a:t>như xác định trong </a:t>
            </a:r>
            <a:r>
              <a:rPr lang="en-US" sz="2400" b="0"/>
              <a:t>CT </a:t>
            </a:r>
            <a:r>
              <a:rPr lang="vi-VN" sz="2400" b="0"/>
              <a:t>môn Tin học lớp 11 năm 2006.</a:t>
            </a:r>
          </a:p>
          <a:p>
            <a:pPr marL="0" indent="0">
              <a:buNone/>
            </a:pPr>
            <a:r>
              <a:rPr lang="vi-VN" sz="2400" b="0"/>
              <a:t>- Những </a:t>
            </a:r>
            <a:r>
              <a:rPr lang="vi-VN" sz="2400" b="0">
                <a:solidFill>
                  <a:schemeClr val="accent2">
                    <a:lumMod val="75000"/>
                  </a:schemeClr>
                </a:solidFill>
              </a:rPr>
              <a:t>nội dung sâu vào chi tiết của NNLT Pascal</a:t>
            </a:r>
            <a:r>
              <a:rPr lang="vi-VN" sz="2400" b="0"/>
              <a:t>. (Có những nội dung không phù hợp với trình độ nhận thức và tâm  sinh lý lứa tuổi HS; NNLT Pascal đã lạc hậu, không còn thông dụng).</a:t>
            </a:r>
          </a:p>
          <a:p>
            <a:pPr marL="0" indent="0">
              <a:buNone/>
            </a:pPr>
            <a:r>
              <a:rPr lang="vi-VN" sz="2400" b="0"/>
              <a:t>- Những </a:t>
            </a:r>
            <a:r>
              <a:rPr lang="vi-VN" sz="2400" b="0">
                <a:solidFill>
                  <a:schemeClr val="accent2">
                    <a:lumMod val="75000"/>
                  </a:schemeClr>
                </a:solidFill>
              </a:rPr>
              <a:t>nội dung không thực sự cần </a:t>
            </a:r>
            <a:r>
              <a:rPr lang="vi-VN" sz="2400" b="0"/>
              <a:t>cho mục tiêu HS biết lập trình thông qua thực hành lập trình trên một </a:t>
            </a:r>
            <a:r>
              <a:rPr lang="vi-VN" sz="2400" b="0">
                <a:solidFill>
                  <a:schemeClr val="accent2">
                    <a:lumMod val="75000"/>
                  </a:schemeClr>
                </a:solidFill>
              </a:rPr>
              <a:t>NNLT bậc cao tùy chọn</a:t>
            </a:r>
            <a:r>
              <a:rPr lang="vi-VN" sz="2400" b="0"/>
              <a:t>. NNLT tùy chọn được sử dụng là để thể hiện các ví dụ minh họa và là công cụ ngôn ngữ để HS thực hành  viết được những chương trình đơn giản. Hiện nay có nhiều NNLT có tính cập nhật, hiện đại, đồng thời thông dụng trong giáo dục phổ thông ở nhiều nước mà các trường có thể lựa chọn như Python, C, C++,...</a:t>
            </a:r>
          </a:p>
          <a:p>
            <a:pPr marL="0" indent="0">
              <a:buNone/>
            </a:pPr>
            <a:endParaRPr lang="vi-VN" sz="2400" b="0"/>
          </a:p>
          <a:p>
            <a:pPr marL="0" indent="0">
              <a:buNone/>
            </a:pPr>
            <a:endParaRPr lang="en-US" sz="2400" b="0"/>
          </a:p>
        </p:txBody>
      </p:sp>
    </p:spTree>
    <p:extLst>
      <p:ext uri="{BB962C8B-B14F-4D97-AF65-F5344CB8AC3E}">
        <p14:creationId xmlns:p14="http://schemas.microsoft.com/office/powerpoint/2010/main" val="937157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68A6-BF2B-4FA9-A976-F8DB05644F38}"/>
              </a:ext>
            </a:extLst>
          </p:cNvPr>
          <p:cNvSpPr>
            <a:spLocks noGrp="1"/>
          </p:cNvSpPr>
          <p:nvPr>
            <p:ph type="title"/>
          </p:nvPr>
        </p:nvSpPr>
        <p:spPr/>
        <p:txBody>
          <a:bodyPr/>
          <a:lstStyle/>
          <a:p>
            <a:r>
              <a:rPr lang="vi-VN"/>
              <a:t>Lưu ý</a:t>
            </a:r>
            <a:r>
              <a:rPr lang="en-US"/>
              <a:t>: Môn Tin học ở lớp 11</a:t>
            </a:r>
          </a:p>
        </p:txBody>
      </p:sp>
      <p:sp>
        <p:nvSpPr>
          <p:cNvPr id="3" name="Content Placeholder 2">
            <a:extLst>
              <a:ext uri="{FF2B5EF4-FFF2-40B4-BE49-F238E27FC236}">
                <a16:creationId xmlns:a16="http://schemas.microsoft.com/office/drawing/2014/main" id="{749027AE-2828-4D4B-BD1E-63F56C7AE74D}"/>
              </a:ext>
            </a:extLst>
          </p:cNvPr>
          <p:cNvSpPr>
            <a:spLocks noGrp="1"/>
          </p:cNvSpPr>
          <p:nvPr>
            <p:ph idx="1"/>
          </p:nvPr>
        </p:nvSpPr>
        <p:spPr>
          <a:xfrm>
            <a:off x="272143" y="1253329"/>
            <a:ext cx="11669486" cy="8785616"/>
          </a:xfrm>
        </p:spPr>
        <p:txBody>
          <a:bodyPr>
            <a:noAutofit/>
          </a:bodyPr>
          <a:lstStyle/>
          <a:p>
            <a:pPr marL="0" indent="0">
              <a:buNone/>
            </a:pPr>
            <a:r>
              <a:rPr lang="vi-VN" sz="2400" b="0"/>
              <a:t>Vì vậy dưới đây là </a:t>
            </a:r>
            <a:r>
              <a:rPr lang="vi-VN" sz="2400" b="0">
                <a:solidFill>
                  <a:schemeClr val="accent2">
                    <a:lumMod val="75000"/>
                  </a:schemeClr>
                </a:solidFill>
              </a:rPr>
              <a:t>hai điểm cốt yếu </a:t>
            </a:r>
            <a:r>
              <a:rPr lang="vi-VN" sz="2400" b="0"/>
              <a:t>để đề xuất điều chỉnh, tinh giản nhằm làm việc dạy và học Tin học ở lớp 11 phù hợp hơn với mục tiêu môn học và phù hợp với điều kiện cụ thể của GDPT hiện nay:</a:t>
            </a:r>
          </a:p>
          <a:p>
            <a:r>
              <a:rPr lang="vi-VN" sz="2400" b="0"/>
              <a:t>Rà soát loại bỏ và điều chỉnh các nội dung thuộc 3 nhóm nội dung trong quan điểm xem xét đã nêu trên.</a:t>
            </a:r>
          </a:p>
          <a:p>
            <a:r>
              <a:rPr lang="vi-VN" sz="2400" b="0"/>
              <a:t>Sau điều chỉnh, tinh giản, các nội dung còn lại là các nội dung tối thiểu cần thiết vừa giảm tải được việc dạy và học, vừa đảm bảo được chuẩn đầu ra trong chương trình môn Tin học năm 2006 ở lớp 11. Trong đó những nội dung đang sử dụng NNLT Pascal, tùy cơ sở giáo dục thay thế một cách tương ứng trong NNLT mà cơ sở giáo dục đó lựa chọn.</a:t>
            </a:r>
          </a:p>
          <a:p>
            <a:pPr marL="0" indent="0">
              <a:buNone/>
            </a:pPr>
            <a:endParaRPr lang="en-US" sz="2400" b="0"/>
          </a:p>
        </p:txBody>
      </p:sp>
    </p:spTree>
    <p:extLst>
      <p:ext uri="{BB962C8B-B14F-4D97-AF65-F5344CB8AC3E}">
        <p14:creationId xmlns:p14="http://schemas.microsoft.com/office/powerpoint/2010/main" val="3115052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E065-90A3-4F54-B63F-761114B49017}"/>
              </a:ext>
            </a:extLst>
          </p:cNvPr>
          <p:cNvSpPr>
            <a:spLocks noGrp="1"/>
          </p:cNvSpPr>
          <p:nvPr>
            <p:ph type="title"/>
          </p:nvPr>
        </p:nvSpPr>
        <p:spPr/>
        <p:txBody>
          <a:bodyPr/>
          <a:lstStyle/>
          <a:p>
            <a:r>
              <a:rPr lang="vi-VN" dirty="0"/>
              <a:t>KHUNG PHÂN PHỐI CHƯƠNG TRÌNH</a:t>
            </a:r>
            <a:r>
              <a:rPr lang="en-US" dirty="0"/>
              <a:t> 2006</a:t>
            </a:r>
          </a:p>
        </p:txBody>
      </p:sp>
      <p:sp>
        <p:nvSpPr>
          <p:cNvPr id="3" name="Content Placeholder 2">
            <a:extLst>
              <a:ext uri="{FF2B5EF4-FFF2-40B4-BE49-F238E27FC236}">
                <a16:creationId xmlns:a16="http://schemas.microsoft.com/office/drawing/2014/main" id="{B097C315-F791-4AD1-9B32-F277D1BCCF44}"/>
              </a:ext>
            </a:extLst>
          </p:cNvPr>
          <p:cNvSpPr>
            <a:spLocks noGrp="1"/>
          </p:cNvSpPr>
          <p:nvPr>
            <p:ph idx="1"/>
          </p:nvPr>
        </p:nvSpPr>
        <p:spPr>
          <a:xfrm>
            <a:off x="272143" y="1253330"/>
            <a:ext cx="11669486" cy="5604670"/>
          </a:xfrm>
        </p:spPr>
        <p:txBody>
          <a:bodyPr>
            <a:normAutofit/>
          </a:bodyPr>
          <a:lstStyle/>
          <a:p>
            <a:pPr marL="0" indent="0">
              <a:buNone/>
            </a:pPr>
            <a:r>
              <a:rPr lang="en-US" sz="2400" dirty="0">
                <a:highlight>
                  <a:srgbClr val="FFFF00"/>
                </a:highlight>
              </a:rPr>
              <a:t>LỚP 12 </a:t>
            </a:r>
          </a:p>
          <a:p>
            <a:r>
              <a:rPr lang="en-US" sz="2400" dirty="0" err="1"/>
              <a:t>Cả</a:t>
            </a:r>
            <a:r>
              <a:rPr lang="en-US" sz="2400" dirty="0"/>
              <a:t> </a:t>
            </a:r>
            <a:r>
              <a:rPr lang="en-US" sz="2400" dirty="0" err="1"/>
              <a:t>năm</a:t>
            </a:r>
            <a:r>
              <a:rPr lang="en-US" sz="2400" dirty="0"/>
              <a:t> : 52 </a:t>
            </a:r>
            <a:r>
              <a:rPr lang="en-US" sz="2400" dirty="0" err="1"/>
              <a:t>tiết</a:t>
            </a:r>
            <a:endParaRPr lang="en-US" sz="2400" dirty="0"/>
          </a:p>
          <a:p>
            <a:endParaRPr lang="en-US" sz="2400" dirty="0"/>
          </a:p>
          <a:p>
            <a:endParaRPr lang="en-US" sz="2400" dirty="0"/>
          </a:p>
          <a:p>
            <a:endParaRPr lang="en-US" sz="2400" dirty="0"/>
          </a:p>
          <a:p>
            <a:endParaRPr lang="en-US" sz="2400" dirty="0"/>
          </a:p>
          <a:p>
            <a:endParaRPr lang="en-US" sz="2400" dirty="0"/>
          </a:p>
          <a:p>
            <a:endParaRPr lang="en-US" dirty="0"/>
          </a:p>
          <a:p>
            <a:endParaRPr lang="en-US" sz="4000" dirty="0"/>
          </a:p>
          <a:p>
            <a:pPr marL="0" indent="0">
              <a:buNone/>
            </a:pPr>
            <a:r>
              <a:rPr lang="en-US" sz="2000" b="0" dirty="0" err="1"/>
              <a:t>Ghi</a:t>
            </a:r>
            <a:r>
              <a:rPr lang="en-US" sz="2000" b="0" dirty="0"/>
              <a:t> </a:t>
            </a:r>
            <a:r>
              <a:rPr lang="en-US" sz="2000" b="0" dirty="0" err="1"/>
              <a:t>chú</a:t>
            </a:r>
            <a:r>
              <a:rPr lang="en-US" sz="2000" b="0" dirty="0"/>
              <a:t>: Con </a:t>
            </a:r>
            <a:r>
              <a:rPr lang="en-US" sz="2000" b="0" dirty="0" err="1"/>
              <a:t>số</a:t>
            </a:r>
            <a:r>
              <a:rPr lang="en-US" sz="2000" b="0" dirty="0"/>
              <a:t> 8 (5, 1, 2) </a:t>
            </a:r>
            <a:r>
              <a:rPr lang="en-US" sz="2000" b="0" dirty="0" err="1"/>
              <a:t>nghĩa</a:t>
            </a:r>
            <a:r>
              <a:rPr lang="en-US" sz="2000" b="0" dirty="0"/>
              <a:t> </a:t>
            </a:r>
            <a:r>
              <a:rPr lang="en-US" sz="2000" b="0" dirty="0" err="1"/>
              <a:t>là</a:t>
            </a:r>
            <a:r>
              <a:rPr lang="en-US" sz="2000" b="0" dirty="0"/>
              <a:t> </a:t>
            </a:r>
            <a:r>
              <a:rPr lang="en-US" sz="2000" b="0" dirty="0" err="1"/>
              <a:t>tổng</a:t>
            </a:r>
            <a:r>
              <a:rPr lang="en-US" sz="2000" b="0" dirty="0"/>
              <a:t> </a:t>
            </a:r>
            <a:r>
              <a:rPr lang="en-US" sz="2000" b="0" dirty="0" err="1"/>
              <a:t>số</a:t>
            </a:r>
            <a:r>
              <a:rPr lang="en-US" sz="2000" b="0" dirty="0"/>
              <a:t> 8 </a:t>
            </a:r>
            <a:r>
              <a:rPr lang="en-US" sz="2000" b="0" dirty="0" err="1"/>
              <a:t>tiết</a:t>
            </a:r>
            <a:r>
              <a:rPr lang="en-US" sz="2000" b="0" dirty="0"/>
              <a:t>, </a:t>
            </a:r>
            <a:r>
              <a:rPr lang="en-US" sz="2000" b="0" dirty="0" err="1"/>
              <a:t>trong</a:t>
            </a:r>
            <a:r>
              <a:rPr lang="en-US" sz="2000" b="0" dirty="0"/>
              <a:t> </a:t>
            </a:r>
            <a:r>
              <a:rPr lang="en-US" sz="2000" b="0" dirty="0" err="1"/>
              <a:t>đó</a:t>
            </a:r>
            <a:r>
              <a:rPr lang="en-US" sz="2000" b="0" dirty="0"/>
              <a:t> </a:t>
            </a:r>
            <a:r>
              <a:rPr lang="en-US" sz="2000" b="0" dirty="0" err="1"/>
              <a:t>gồm</a:t>
            </a:r>
            <a:r>
              <a:rPr lang="en-US" sz="2000" b="0" dirty="0"/>
              <a:t>: 5 </a:t>
            </a:r>
            <a:r>
              <a:rPr lang="en-US" sz="2000" b="0" dirty="0" err="1"/>
              <a:t>tiết</a:t>
            </a:r>
            <a:r>
              <a:rPr lang="en-US" sz="2000" b="0" dirty="0"/>
              <a:t> </a:t>
            </a:r>
            <a:r>
              <a:rPr lang="en-US" sz="2000" b="0" dirty="0" err="1"/>
              <a:t>lí</a:t>
            </a:r>
            <a:r>
              <a:rPr lang="en-US" sz="2000" b="0" dirty="0"/>
              <a:t> </a:t>
            </a:r>
            <a:r>
              <a:rPr lang="en-US" sz="2000" b="0" dirty="0" err="1"/>
              <a:t>thuyết</a:t>
            </a:r>
            <a:r>
              <a:rPr lang="en-US" sz="2000" b="0" dirty="0"/>
              <a:t>, 1 </a:t>
            </a:r>
            <a:r>
              <a:rPr lang="en-US" sz="2000" b="0" dirty="0" err="1"/>
              <a:t>tiết</a:t>
            </a:r>
            <a:r>
              <a:rPr lang="en-US" sz="2000" b="0" dirty="0"/>
              <a:t> </a:t>
            </a:r>
            <a:r>
              <a:rPr lang="en-US" sz="2000" b="0" dirty="0" err="1"/>
              <a:t>Bài</a:t>
            </a:r>
            <a:r>
              <a:rPr lang="en-US" sz="2000" b="0" dirty="0"/>
              <a:t> </a:t>
            </a:r>
            <a:r>
              <a:rPr lang="en-US" sz="2000" b="0" dirty="0" err="1"/>
              <a:t>tập</a:t>
            </a:r>
            <a:r>
              <a:rPr lang="en-US" sz="2000" b="0" dirty="0"/>
              <a:t> </a:t>
            </a:r>
            <a:r>
              <a:rPr lang="en-US" sz="2000" b="0" dirty="0" err="1"/>
              <a:t>và</a:t>
            </a:r>
            <a:r>
              <a:rPr lang="en-US" sz="2000" b="0" dirty="0"/>
              <a:t>  </a:t>
            </a:r>
            <a:r>
              <a:rPr lang="en-US" sz="2000" b="0" dirty="0" err="1"/>
              <a:t>thực</a:t>
            </a:r>
            <a:r>
              <a:rPr lang="en-US" sz="2000" b="0" dirty="0"/>
              <a:t> </a:t>
            </a:r>
            <a:r>
              <a:rPr lang="en-US" sz="2000" b="0" dirty="0" err="1"/>
              <a:t>hành</a:t>
            </a:r>
            <a:r>
              <a:rPr lang="en-US" sz="2000" b="0" dirty="0"/>
              <a:t>, 2 </a:t>
            </a:r>
            <a:r>
              <a:rPr lang="en-US" sz="2000" b="0" dirty="0" err="1"/>
              <a:t>tiết</a:t>
            </a:r>
            <a:r>
              <a:rPr lang="en-US" sz="2000" b="0" dirty="0"/>
              <a:t> </a:t>
            </a:r>
            <a:r>
              <a:rPr lang="en-US" sz="2000" b="0" dirty="0" err="1"/>
              <a:t>bài</a:t>
            </a:r>
            <a:r>
              <a:rPr lang="en-US" sz="2000" b="0" dirty="0"/>
              <a:t> </a:t>
            </a:r>
            <a:r>
              <a:rPr lang="en-US" sz="2000" b="0" dirty="0" err="1"/>
              <a:t>tập</a:t>
            </a:r>
            <a:r>
              <a:rPr lang="en-US" sz="2000" b="0" dirty="0"/>
              <a:t>.</a:t>
            </a:r>
          </a:p>
        </p:txBody>
      </p:sp>
      <p:graphicFrame>
        <p:nvGraphicFramePr>
          <p:cNvPr id="5" name="Table 4">
            <a:extLst>
              <a:ext uri="{FF2B5EF4-FFF2-40B4-BE49-F238E27FC236}">
                <a16:creationId xmlns:a16="http://schemas.microsoft.com/office/drawing/2014/main" id="{961AE16B-C06E-45DA-B905-5717C0A1AD1E}"/>
              </a:ext>
            </a:extLst>
          </p:cNvPr>
          <p:cNvGraphicFramePr>
            <a:graphicFrameLocks noGrp="1"/>
          </p:cNvGraphicFramePr>
          <p:nvPr>
            <p:extLst>
              <p:ext uri="{D42A27DB-BD31-4B8C-83A1-F6EECF244321}">
                <p14:modId xmlns:p14="http://schemas.microsoft.com/office/powerpoint/2010/main" val="834935368"/>
              </p:ext>
            </p:extLst>
          </p:nvPr>
        </p:nvGraphicFramePr>
        <p:xfrm>
          <a:off x="2620925" y="2226865"/>
          <a:ext cx="6950150" cy="3657600"/>
        </p:xfrm>
        <a:graphic>
          <a:graphicData uri="http://schemas.openxmlformats.org/drawingml/2006/table">
            <a:tbl>
              <a:tblPr firstRow="1" firstCol="1" lastRow="1" lastCol="1" bandRow="1" bandCol="1">
                <a:tableStyleId>{F5AB1C69-6EDB-4FF4-983F-18BD219EF322}</a:tableStyleId>
              </a:tblPr>
              <a:tblGrid>
                <a:gridCol w="5240359">
                  <a:extLst>
                    <a:ext uri="{9D8B030D-6E8A-4147-A177-3AD203B41FA5}">
                      <a16:colId xmlns:a16="http://schemas.microsoft.com/office/drawing/2014/main" val="4240249052"/>
                    </a:ext>
                  </a:extLst>
                </a:gridCol>
                <a:gridCol w="1709791">
                  <a:extLst>
                    <a:ext uri="{9D8B030D-6E8A-4147-A177-3AD203B41FA5}">
                      <a16:colId xmlns:a16="http://schemas.microsoft.com/office/drawing/2014/main" val="1277000691"/>
                    </a:ext>
                  </a:extLst>
                </a:gridCol>
              </a:tblGrid>
              <a:tr h="457200">
                <a:tc>
                  <a:txBody>
                    <a:bodyPr/>
                    <a:lstStyle/>
                    <a:p>
                      <a:pPr marL="0" marR="0" indent="0" algn="ctr">
                        <a:lnSpc>
                          <a:spcPts val="1600"/>
                        </a:lnSpc>
                        <a:spcBef>
                          <a:spcPts val="200"/>
                        </a:spcBef>
                        <a:spcAft>
                          <a:spcPts val="200"/>
                        </a:spcAft>
                      </a:pPr>
                      <a:r>
                        <a:rPr lang="es-ES" sz="2000" dirty="0" err="1">
                          <a:solidFill>
                            <a:schemeClr val="bg1"/>
                          </a:solidFill>
                          <a:effectLst/>
                          <a:latin typeface="Arial" panose="020B0604020202020204" pitchFamily="34" charset="0"/>
                          <a:cs typeface="Arial" panose="020B0604020202020204" pitchFamily="34" charset="0"/>
                        </a:rPr>
                        <a:t>Nội</a:t>
                      </a:r>
                      <a:r>
                        <a:rPr lang="es-ES" sz="2000" dirty="0">
                          <a:solidFill>
                            <a:schemeClr val="bg1"/>
                          </a:solidFill>
                          <a:effectLst/>
                          <a:latin typeface="Arial" panose="020B0604020202020204" pitchFamily="34" charset="0"/>
                          <a:cs typeface="Arial" panose="020B0604020202020204" pitchFamily="34" charset="0"/>
                        </a:rPr>
                        <a:t> </a:t>
                      </a:r>
                      <a:r>
                        <a:rPr lang="es-ES" sz="2000" dirty="0" err="1">
                          <a:solidFill>
                            <a:schemeClr val="bg1"/>
                          </a:solidFill>
                          <a:effectLst/>
                          <a:latin typeface="Arial" panose="020B0604020202020204" pitchFamily="34" charset="0"/>
                          <a:cs typeface="Arial" panose="020B0604020202020204" pitchFamily="34" charset="0"/>
                        </a:rPr>
                        <a:t>dung</a:t>
                      </a:r>
                      <a:endPar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200"/>
                        </a:spcBef>
                        <a:spcAft>
                          <a:spcPts val="200"/>
                        </a:spcAft>
                      </a:pPr>
                      <a:r>
                        <a:rPr lang="es-ES" sz="2000">
                          <a:solidFill>
                            <a:schemeClr val="bg1"/>
                          </a:solidFill>
                          <a:effectLst/>
                          <a:latin typeface="Arial" panose="020B0604020202020204" pitchFamily="34" charset="0"/>
                          <a:cs typeface="Arial" panose="020B0604020202020204" pitchFamily="34" charset="0"/>
                        </a:rPr>
                        <a:t>Thời lượng</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241973302"/>
                  </a:ext>
                </a:extLst>
              </a:tr>
              <a:tr h="457200">
                <a:tc>
                  <a:txBody>
                    <a:bodyPr/>
                    <a:lstStyle/>
                    <a:p>
                      <a:pPr marL="0" marR="0" indent="0" algn="just">
                        <a:lnSpc>
                          <a:spcPts val="2000"/>
                        </a:lnSpc>
                        <a:spcBef>
                          <a:spcPts val="0"/>
                        </a:spcBef>
                        <a:spcAft>
                          <a:spcPts val="0"/>
                        </a:spcAft>
                      </a:pPr>
                      <a:r>
                        <a:rPr lang="pt-BR" sz="2000" b="1">
                          <a:solidFill>
                            <a:schemeClr val="bg1"/>
                          </a:solidFill>
                          <a:effectLst/>
                          <a:latin typeface="Arial" panose="020B0604020202020204" pitchFamily="34" charset="0"/>
                          <a:cs typeface="Arial" panose="020B0604020202020204" pitchFamily="34" charset="0"/>
                        </a:rPr>
                        <a:t>Chương I. Khái niệm về hệ cơ sở dữ liệu</a:t>
                      </a:r>
                      <a:endParaRPr lang="en-US" sz="2000" b="1">
                        <a:solidFill>
                          <a:schemeClr val="bg1"/>
                        </a:solidFill>
                        <a:effectLst/>
                        <a:latin typeface="Arial" panose="020B0604020202020204" pitchFamily="34" charset="0"/>
                        <a:cs typeface="Arial" panose="020B0604020202020204" pitchFamily="34" charset="0"/>
                      </a:endParaRPr>
                    </a:p>
                  </a:txBody>
                  <a:tcPr marL="68580" marR="68580" marT="0" marB="0" anchor="b"/>
                </a:tc>
                <a:tc>
                  <a:txBody>
                    <a:bodyPr/>
                    <a:lstStyle/>
                    <a:p>
                      <a:pPr marL="0" marR="0" indent="0" algn="ctr">
                        <a:lnSpc>
                          <a:spcPts val="16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8 (5, 1, 2)*</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05617850"/>
                  </a:ext>
                </a:extLst>
              </a:tr>
              <a:tr h="457200">
                <a:tc>
                  <a:txBody>
                    <a:bodyPr/>
                    <a:lstStyle/>
                    <a:p>
                      <a:pPr marL="0" marR="0" indent="0" algn="just">
                        <a:lnSpc>
                          <a:spcPts val="2000"/>
                        </a:lnSpc>
                        <a:spcBef>
                          <a:spcPts val="0"/>
                        </a:spcBef>
                        <a:spcAft>
                          <a:spcPts val="0"/>
                        </a:spcAft>
                      </a:pPr>
                      <a:r>
                        <a:rPr lang="pt-BR" sz="2000" b="1" dirty="0">
                          <a:solidFill>
                            <a:schemeClr val="bg1"/>
                          </a:solidFill>
                          <a:effectLst/>
                          <a:latin typeface="Arial" panose="020B0604020202020204" pitchFamily="34" charset="0"/>
                          <a:cs typeface="Arial" panose="020B0604020202020204" pitchFamily="34" charset="0"/>
                        </a:rPr>
                        <a:t>Chương II. Hệ quản trị cơ sở dữ  liệu</a:t>
                      </a:r>
                      <a:endParaRPr lang="en-US" sz="2000" b="1" dirty="0">
                        <a:solidFill>
                          <a:schemeClr val="bg1"/>
                        </a:solidFill>
                        <a:effectLst/>
                        <a:latin typeface="Arial" panose="020B0604020202020204" pitchFamily="34" charset="0"/>
                        <a:cs typeface="Arial" panose="020B0604020202020204" pitchFamily="34" charset="0"/>
                      </a:endParaRPr>
                    </a:p>
                  </a:txBody>
                  <a:tcPr marL="68580" marR="68580" marT="0" marB="0" anchor="b"/>
                </a:tc>
                <a:tc>
                  <a:txBody>
                    <a:bodyPr/>
                    <a:lstStyle/>
                    <a:p>
                      <a:pPr marL="0" marR="0" indent="0" algn="ctr">
                        <a:lnSpc>
                          <a:spcPts val="16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24 (7, 15, 2)</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822049826"/>
                  </a:ext>
                </a:extLst>
              </a:tr>
              <a:tr h="457200">
                <a:tc>
                  <a:txBody>
                    <a:bodyPr/>
                    <a:lstStyle/>
                    <a:p>
                      <a:pPr marL="0" marR="0" indent="0" algn="just">
                        <a:lnSpc>
                          <a:spcPts val="20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Chương III. Hệ cơ sở dữ liệu quan hệ</a:t>
                      </a:r>
                    </a:p>
                  </a:txBody>
                  <a:tcPr marL="68580" marR="68580" marT="0" marB="0" anchor="b"/>
                </a:tc>
                <a:tc>
                  <a:txBody>
                    <a:bodyPr/>
                    <a:lstStyle/>
                    <a:p>
                      <a:pPr marL="0" marR="0" indent="0" algn="ctr">
                        <a:lnSpc>
                          <a:spcPts val="16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7 (5, 2, 0)</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3573825"/>
                  </a:ext>
                </a:extLst>
              </a:tr>
              <a:tr h="457200">
                <a:tc>
                  <a:txBody>
                    <a:bodyPr/>
                    <a:lstStyle/>
                    <a:p>
                      <a:pPr marL="0" marR="0" indent="0" algn="just">
                        <a:lnSpc>
                          <a:spcPts val="2000"/>
                        </a:lnSpc>
                        <a:spcBef>
                          <a:spcPts val="0"/>
                        </a:spcBef>
                        <a:spcAft>
                          <a:spcPts val="0"/>
                        </a:spcAft>
                      </a:pPr>
                      <a:r>
                        <a:rPr lang="en-US" sz="2000" b="1" dirty="0" err="1">
                          <a:solidFill>
                            <a:schemeClr val="bg1"/>
                          </a:solidFill>
                          <a:effectLst/>
                          <a:latin typeface="Arial" panose="020B0604020202020204" pitchFamily="34" charset="0"/>
                          <a:cs typeface="Arial" panose="020B0604020202020204" pitchFamily="34" charset="0"/>
                        </a:rPr>
                        <a:t>Chương</a:t>
                      </a:r>
                      <a:r>
                        <a:rPr lang="en-US" sz="2000" b="1" dirty="0">
                          <a:solidFill>
                            <a:schemeClr val="bg1"/>
                          </a:solidFill>
                          <a:effectLst/>
                          <a:latin typeface="Arial" panose="020B0604020202020204" pitchFamily="34" charset="0"/>
                          <a:cs typeface="Arial" panose="020B0604020202020204" pitchFamily="34" charset="0"/>
                        </a:rPr>
                        <a:t> IV. </a:t>
                      </a:r>
                      <a:r>
                        <a:rPr lang="en-US" sz="2000" b="1" dirty="0" err="1">
                          <a:solidFill>
                            <a:schemeClr val="bg1"/>
                          </a:solidFill>
                          <a:effectLst/>
                          <a:latin typeface="Arial" panose="020B0604020202020204" pitchFamily="34" charset="0"/>
                          <a:cs typeface="Arial" panose="020B0604020202020204" pitchFamily="34" charset="0"/>
                        </a:rPr>
                        <a:t>Kiến</a:t>
                      </a:r>
                      <a:r>
                        <a:rPr lang="en-US" sz="2000" b="1" dirty="0">
                          <a:solidFill>
                            <a:schemeClr val="bg1"/>
                          </a:solidFill>
                          <a:effectLst/>
                          <a:latin typeface="Arial" panose="020B0604020202020204" pitchFamily="34" charset="0"/>
                          <a:cs typeface="Arial" panose="020B0604020202020204" pitchFamily="34" charset="0"/>
                        </a:rPr>
                        <a:t> </a:t>
                      </a:r>
                      <a:r>
                        <a:rPr lang="en-US" sz="2000" b="1" dirty="0" err="1">
                          <a:solidFill>
                            <a:schemeClr val="bg1"/>
                          </a:solidFill>
                          <a:effectLst/>
                          <a:latin typeface="Arial" panose="020B0604020202020204" pitchFamily="34" charset="0"/>
                          <a:cs typeface="Arial" panose="020B0604020202020204" pitchFamily="34" charset="0"/>
                        </a:rPr>
                        <a:t>trúc</a:t>
                      </a:r>
                      <a:r>
                        <a:rPr lang="en-US" sz="2000" b="1" dirty="0">
                          <a:solidFill>
                            <a:schemeClr val="bg1"/>
                          </a:solidFill>
                          <a:effectLst/>
                          <a:latin typeface="Arial" panose="020B0604020202020204" pitchFamily="34" charset="0"/>
                          <a:cs typeface="Arial" panose="020B0604020202020204" pitchFamily="34" charset="0"/>
                        </a:rPr>
                        <a:t> </a:t>
                      </a:r>
                      <a:r>
                        <a:rPr lang="en-US" sz="2000" b="1" dirty="0" err="1">
                          <a:solidFill>
                            <a:schemeClr val="bg1"/>
                          </a:solidFill>
                          <a:effectLst/>
                          <a:latin typeface="Arial" panose="020B0604020202020204" pitchFamily="34" charset="0"/>
                          <a:cs typeface="Arial" panose="020B0604020202020204" pitchFamily="34" charset="0"/>
                        </a:rPr>
                        <a:t>và</a:t>
                      </a:r>
                      <a:r>
                        <a:rPr lang="en-US" sz="2000" b="1" dirty="0">
                          <a:solidFill>
                            <a:schemeClr val="bg1"/>
                          </a:solidFill>
                          <a:effectLst/>
                          <a:latin typeface="Arial" panose="020B0604020202020204" pitchFamily="34" charset="0"/>
                          <a:cs typeface="Arial" panose="020B0604020202020204" pitchFamily="34" charset="0"/>
                        </a:rPr>
                        <a:t> </a:t>
                      </a:r>
                      <a:r>
                        <a:rPr lang="en-US" sz="2000" b="1" dirty="0" err="1">
                          <a:solidFill>
                            <a:schemeClr val="bg1"/>
                          </a:solidFill>
                          <a:effectLst/>
                          <a:latin typeface="Arial" panose="020B0604020202020204" pitchFamily="34" charset="0"/>
                          <a:cs typeface="Arial" panose="020B0604020202020204" pitchFamily="34" charset="0"/>
                        </a:rPr>
                        <a:t>bảo</a:t>
                      </a:r>
                      <a:r>
                        <a:rPr lang="en-US" sz="2000" b="1" dirty="0">
                          <a:solidFill>
                            <a:schemeClr val="bg1"/>
                          </a:solidFill>
                          <a:effectLst/>
                          <a:latin typeface="Arial" panose="020B0604020202020204" pitchFamily="34" charset="0"/>
                          <a:cs typeface="Arial" panose="020B0604020202020204" pitchFamily="34" charset="0"/>
                        </a:rPr>
                        <a:t> </a:t>
                      </a:r>
                      <a:r>
                        <a:rPr lang="en-US" sz="2000" b="1" dirty="0" err="1">
                          <a:solidFill>
                            <a:schemeClr val="bg1"/>
                          </a:solidFill>
                          <a:effectLst/>
                          <a:latin typeface="Arial" panose="020B0604020202020204" pitchFamily="34" charset="0"/>
                          <a:cs typeface="Arial" panose="020B0604020202020204" pitchFamily="34" charset="0"/>
                        </a:rPr>
                        <a:t>mật</a:t>
                      </a:r>
                      <a:endParaRPr lang="en-US" sz="2000" b="1" dirty="0">
                        <a:solidFill>
                          <a:schemeClr val="bg1"/>
                        </a:solidFill>
                        <a:effectLst/>
                        <a:latin typeface="Arial" panose="020B0604020202020204" pitchFamily="34" charset="0"/>
                        <a:cs typeface="Arial" panose="020B0604020202020204" pitchFamily="34" charset="0"/>
                      </a:endParaRPr>
                    </a:p>
                  </a:txBody>
                  <a:tcPr marL="68580" marR="68580" marT="0" marB="0" anchor="b"/>
                </a:tc>
                <a:tc>
                  <a:txBody>
                    <a:bodyPr/>
                    <a:lstStyle/>
                    <a:p>
                      <a:pPr marL="0" marR="0" indent="0" algn="ctr">
                        <a:lnSpc>
                          <a:spcPts val="16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7 (5, 2, 0)</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243078770"/>
                  </a:ext>
                </a:extLst>
              </a:tr>
              <a:tr h="457200">
                <a:tc>
                  <a:txBody>
                    <a:bodyPr/>
                    <a:lstStyle/>
                    <a:p>
                      <a:pPr marL="0" marR="0" indent="269875" algn="just">
                        <a:lnSpc>
                          <a:spcPts val="16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Ôn tập</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269875" algn="just">
                        <a:lnSpc>
                          <a:spcPts val="16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     2</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389841405"/>
                  </a:ext>
                </a:extLst>
              </a:tr>
              <a:tr h="457200">
                <a:tc>
                  <a:txBody>
                    <a:bodyPr/>
                    <a:lstStyle/>
                    <a:p>
                      <a:pPr marL="0" marR="0" indent="269875" algn="just">
                        <a:lnSpc>
                          <a:spcPts val="16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Kiểm tra</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269875" algn="just">
                        <a:lnSpc>
                          <a:spcPts val="16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     4</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311663135"/>
                  </a:ext>
                </a:extLst>
              </a:tr>
              <a:tr h="457200">
                <a:tc>
                  <a:txBody>
                    <a:bodyPr/>
                    <a:lstStyle/>
                    <a:p>
                      <a:pPr marL="0" marR="0" indent="269875" algn="l">
                        <a:lnSpc>
                          <a:spcPts val="16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Cộng</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indent="0" algn="ctr">
                        <a:lnSpc>
                          <a:spcPts val="1600"/>
                        </a:lnSpc>
                        <a:spcBef>
                          <a:spcPts val="0"/>
                        </a:spcBef>
                        <a:spcAft>
                          <a:spcPts val="0"/>
                        </a:spcAft>
                      </a:pPr>
                      <a:r>
                        <a:rPr lang="en-US" sz="2000" b="1" dirty="0">
                          <a:solidFill>
                            <a:schemeClr val="bg1"/>
                          </a:solidFill>
                          <a:effectLst/>
                          <a:latin typeface="Arial" panose="020B0604020202020204" pitchFamily="34" charset="0"/>
                          <a:cs typeface="Arial" panose="020B0604020202020204" pitchFamily="34" charset="0"/>
                        </a:rPr>
                        <a:t>52</a:t>
                      </a:r>
                      <a:endParaRPr lang="en-U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09075182"/>
                  </a:ext>
                </a:extLst>
              </a:tr>
            </a:tbl>
          </a:graphicData>
        </a:graphic>
      </p:graphicFrame>
    </p:spTree>
    <p:extLst>
      <p:ext uri="{BB962C8B-B14F-4D97-AF65-F5344CB8AC3E}">
        <p14:creationId xmlns:p14="http://schemas.microsoft.com/office/powerpoint/2010/main" val="3796754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bg1">
                    <a:lumMod val="50000"/>
                  </a:schemeClr>
                </a:solidFill>
              </a:rPr>
              <a:t>PHỤ LỤC II – LỚP 1</a:t>
            </a:r>
            <a:r>
              <a:rPr lang="vi-VN">
                <a:solidFill>
                  <a:schemeClr val="bg1">
                    <a:lumMod val="50000"/>
                  </a:schemeClr>
                </a:solidFill>
              </a:rPr>
              <a:t>2</a:t>
            </a:r>
            <a:endParaRPr lang="en-US">
              <a:solidFill>
                <a:schemeClr val="bg1">
                  <a:lumMod val="50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3830099608"/>
              </p:ext>
            </p:extLst>
          </p:nvPr>
        </p:nvGraphicFramePr>
        <p:xfrm>
          <a:off x="55034" y="1015998"/>
          <a:ext cx="12087436" cy="3590418"/>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4">
                  <a:txBody>
                    <a:bodyPr/>
                    <a:lstStyle/>
                    <a:p>
                      <a:pPr marL="0" marR="0">
                        <a:spcBef>
                          <a:spcPts val="300"/>
                        </a:spcBef>
                        <a:spcAft>
                          <a:spcPts val="30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a:t>
                      </a:r>
                    </a:p>
                    <a:p>
                      <a:pPr marL="0" marR="0">
                        <a:spcBef>
                          <a:spcPts val="0"/>
                        </a:spcBef>
                        <a:spcAft>
                          <a:spcPts val="600"/>
                        </a:spcAft>
                      </a:pPr>
                      <a:r>
                        <a:rPr lang="en-US" sz="2000">
                          <a:effectLst/>
                          <a:latin typeface="Arial" panose="020B0604020202020204" pitchFamily="34" charset="0"/>
                          <a:ea typeface="Times New Roman" panose="02020603050405020304" pitchFamily="18" charset="0"/>
                          <a:cs typeface="Arial" panose="020B0604020202020204" pitchFamily="34" charset="0"/>
                        </a:rPr>
                        <a:t>Các khái niệm về hệ CSDL</a:t>
                      </a:r>
                    </a:p>
                  </a:txBody>
                  <a:tcPr marL="68580" marR="68580" marT="0" marB="0"/>
                </a:tc>
                <a:tc rowSpan="2">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 Một số khái niệm cơ bản</a:t>
                      </a:r>
                    </a:p>
                  </a:txBody>
                  <a:tcPr marL="68580" marR="68580" marT="0" marB="0"/>
                </a:tc>
                <a:tc>
                  <a:txBody>
                    <a:bodyPr/>
                    <a:lstStyle/>
                    <a:p>
                      <a:pPr marL="0" marR="0">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Mục 3. Hệ CSDL</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20000"/>
                        </a:lnSpc>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b) Các mức thể hiện của CSDL</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15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HS tự đọc.</a:t>
                      </a:r>
                    </a:p>
                  </a:txBody>
                  <a:tcPr marL="68580" marR="68580" marT="0" marB="0"/>
                </a:tc>
                <a:extLst>
                  <a:ext uri="{0D108BD9-81ED-4DB2-BD59-A6C34878D82A}">
                    <a16:rowId xmlns:a16="http://schemas.microsoft.com/office/drawing/2014/main" val="399789358"/>
                  </a:ext>
                </a:extLst>
              </a:tr>
              <a:tr h="42692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 Các yêu cầu cơ bản của hệ CSDL</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đọc.</a:t>
                      </a:r>
                    </a:p>
                  </a:txBody>
                  <a:tcPr marL="68580" marR="68580" marT="0" marB="0"/>
                </a:tc>
                <a:extLst>
                  <a:ext uri="{0D108BD9-81ED-4DB2-BD59-A6C34878D82A}">
                    <a16:rowId xmlns:a16="http://schemas.microsoft.com/office/drawing/2014/main" val="1449876918"/>
                  </a:ext>
                </a:extLst>
              </a:tr>
              <a:tr h="426926">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§2. Hệ QT CSDL</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Hoạt động của một hệ QT CSDL</a:t>
                      </a:r>
                    </a:p>
                  </a:txBody>
                  <a:tcPr marL="68580" marR="68580" marT="0" marB="0"/>
                </a:tc>
                <a:tc>
                  <a:txBody>
                    <a:bodyPr/>
                    <a:lstStyle/>
                    <a:p>
                      <a:pPr marL="0" marR="0" algn="l">
                        <a:lnSpc>
                          <a:spcPct val="115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HS tự đọc.</a:t>
                      </a:r>
                    </a:p>
                  </a:txBody>
                  <a:tcPr marL="68580" marR="68580" marT="0" marB="0"/>
                </a:tc>
                <a:extLst>
                  <a:ext uri="{0D108BD9-81ED-4DB2-BD59-A6C34878D82A}">
                    <a16:rowId xmlns:a16="http://schemas.microsoft.com/office/drawing/2014/main" val="1542299758"/>
                  </a:ext>
                </a:extLst>
              </a:tr>
              <a:tr h="426926">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1 </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4</a:t>
                      </a:r>
                    </a:p>
                  </a:txBody>
                  <a:tcPr marL="68580" marR="68580" marT="0" marB="0"/>
                </a:tc>
                <a:tc>
                  <a:txBody>
                    <a:bodyPr/>
                    <a:lstStyle/>
                    <a:p>
                      <a:pPr marL="0" marR="0" algn="l">
                        <a:lnSpc>
                          <a:spcPct val="115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HS tự thực</a:t>
                      </a:r>
                      <a:r>
                        <a:rPr lang="vi-VN" sz="2000">
                          <a:effectLst/>
                          <a:latin typeface="Arial" panose="020B0604020202020204" pitchFamily="34" charset="0"/>
                          <a:ea typeface="Calibri" panose="020F0502020204030204" pitchFamily="34" charset="0"/>
                          <a:cs typeface="Arial" panose="020B0604020202020204" pitchFamily="34" charset="0"/>
                        </a:rPr>
                        <a:t> hiện</a:t>
                      </a:r>
                      <a:r>
                        <a:rPr lang="en-US" sz="20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4268175680"/>
                  </a:ext>
                </a:extLst>
              </a:tr>
            </a:tbl>
          </a:graphicData>
        </a:graphic>
      </p:graphicFrame>
    </p:spTree>
    <p:extLst>
      <p:ext uri="{BB962C8B-B14F-4D97-AF65-F5344CB8AC3E}">
        <p14:creationId xmlns:p14="http://schemas.microsoft.com/office/powerpoint/2010/main" val="428054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bg1">
                    <a:lumMod val="50000"/>
                  </a:schemeClr>
                </a:solidFill>
              </a:rPr>
              <a:t>PHỤ LỤC II – LỚP 1</a:t>
            </a:r>
            <a:r>
              <a:rPr lang="vi-VN">
                <a:solidFill>
                  <a:schemeClr val="bg1">
                    <a:lumMod val="50000"/>
                  </a:schemeClr>
                </a:solidFill>
              </a:rPr>
              <a:t>2</a:t>
            </a:r>
            <a:endParaRPr lang="en-US">
              <a:solidFill>
                <a:schemeClr val="bg1">
                  <a:lumMod val="50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3762519009"/>
              </p:ext>
            </p:extLst>
          </p:nvPr>
        </p:nvGraphicFramePr>
        <p:xfrm>
          <a:off x="55034" y="1015998"/>
          <a:ext cx="12087436" cy="4860053"/>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3">
                  <a:txBody>
                    <a:bodyPr/>
                    <a:lstStyle/>
                    <a:p>
                      <a:pPr marL="0" marR="0">
                        <a:spcBef>
                          <a:spcPts val="300"/>
                        </a:spcBef>
                        <a:spcAft>
                          <a:spcPts val="30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II:</a:t>
                      </a:r>
                    </a:p>
                    <a:p>
                      <a:pPr marL="0" marR="0">
                        <a:spcBef>
                          <a:spcPts val="0"/>
                        </a:spcBef>
                        <a:spcAft>
                          <a:spcPts val="600"/>
                        </a:spcAft>
                      </a:pPr>
                      <a:r>
                        <a:rPr lang="en-US" sz="2000">
                          <a:effectLst/>
                          <a:latin typeface="Arial" panose="020B0604020202020204" pitchFamily="34" charset="0"/>
                          <a:ea typeface="Times New Roman" panose="02020603050405020304" pitchFamily="18" charset="0"/>
                          <a:cs typeface="Arial" panose="020B0604020202020204" pitchFamily="34" charset="0"/>
                        </a:rPr>
                        <a:t>Hệ QT CSDL Microsoft Access</a:t>
                      </a:r>
                    </a:p>
                  </a:txBody>
                  <a:tcPr marL="68580" marR="68580" marT="0" marB="0"/>
                </a:tc>
                <a:tc rowSpan="3">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§3. Giới thiệu Microsoft Access </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1 và 2 </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Gộp nội dung Mục 1 và Mục 2 thành mục</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 Hệ QT CSDL MS Access </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a)  Giới thiệu MS Access</a:t>
                      </a:r>
                    </a:p>
                    <a:p>
                      <a:pPr marL="0" marR="0" algn="l">
                        <a:lnSpc>
                          <a:spcPct val="115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  Các chức năng của MS Access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4828084"/>
                  </a:ext>
                </a:extLst>
              </a:tr>
              <a:tr h="42692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và Mục 4 </a:t>
                      </a:r>
                    </a:p>
                  </a:txBody>
                  <a:tcPr marL="68580" marR="68580" marT="0" marB="0"/>
                </a:tc>
                <a:tc>
                  <a:txBody>
                    <a:bodyPr/>
                    <a:lstStyle/>
                    <a:p>
                      <a:pPr marL="0" marR="0" algn="l">
                        <a:lnSpc>
                          <a:spcPct val="115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Sắp xếp Mục 3 với Mục 4 thành mục</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2. Một số thao tác cơ bản</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a) Khởi động MS Access</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 Giới thiệu màn hình làm việc</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 Tạo CSDL mới</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d) Các đối tượng chính trên MS Aceess</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e) Mở CSDL đã có</a:t>
                      </a:r>
                    </a:p>
                    <a:p>
                      <a:pPr marL="0" marR="0" algn="l">
                        <a:lnSpc>
                          <a:spcPct val="115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f) Kết thúc phiên làm việc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12896801"/>
                  </a:ext>
                </a:extLst>
              </a:tr>
              <a:tr h="42692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5</a:t>
                      </a:r>
                    </a:p>
                  </a:txBody>
                  <a:tcPr marL="68580" marR="68580" marT="0" marB="0"/>
                </a:tc>
                <a:tc>
                  <a:txBody>
                    <a:bodyPr/>
                    <a:lstStyle/>
                    <a:p>
                      <a:pPr marL="0" marR="0" algn="l">
                        <a:lnSpc>
                          <a:spcPct val="115000"/>
                        </a:lnSpc>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Đổi tên thành Mục 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2682073"/>
                  </a:ext>
                </a:extLst>
              </a:tr>
            </a:tbl>
          </a:graphicData>
        </a:graphic>
      </p:graphicFrame>
    </p:spTree>
    <p:extLst>
      <p:ext uri="{BB962C8B-B14F-4D97-AF65-F5344CB8AC3E}">
        <p14:creationId xmlns:p14="http://schemas.microsoft.com/office/powerpoint/2010/main" val="4281089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bg1">
                    <a:lumMod val="50000"/>
                  </a:schemeClr>
                </a:solidFill>
              </a:rPr>
              <a:t>PHỤ LỤC II – LỚP 1</a:t>
            </a:r>
            <a:r>
              <a:rPr lang="vi-VN">
                <a:solidFill>
                  <a:schemeClr val="bg1">
                    <a:lumMod val="50000"/>
                  </a:schemeClr>
                </a:solidFill>
              </a:rPr>
              <a:t>2</a:t>
            </a:r>
            <a:endParaRPr lang="en-US">
              <a:solidFill>
                <a:schemeClr val="bg1">
                  <a:lumMod val="50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540639250"/>
              </p:ext>
            </p:extLst>
          </p:nvPr>
        </p:nvGraphicFramePr>
        <p:xfrm>
          <a:off x="55034" y="1015998"/>
          <a:ext cx="12087436" cy="5225114"/>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7">
                  <a:txBody>
                    <a:bodyPr/>
                    <a:lstStyle/>
                    <a:p>
                      <a:pPr marL="0" marR="0">
                        <a:spcBef>
                          <a:spcPts val="300"/>
                        </a:spcBef>
                        <a:spcAft>
                          <a:spcPts val="30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II:</a:t>
                      </a:r>
                    </a:p>
                    <a:p>
                      <a:pPr marL="0" marR="0">
                        <a:spcBef>
                          <a:spcPts val="0"/>
                        </a:spcBef>
                        <a:spcAft>
                          <a:spcPts val="600"/>
                        </a:spcAft>
                      </a:pPr>
                      <a:r>
                        <a:rPr lang="en-US" sz="2000">
                          <a:effectLst/>
                          <a:latin typeface="Arial" panose="020B0604020202020204" pitchFamily="34" charset="0"/>
                          <a:ea typeface="Times New Roman" panose="02020603050405020304" pitchFamily="18" charset="0"/>
                          <a:cs typeface="Arial" panose="020B0604020202020204" pitchFamily="34" charset="0"/>
                        </a:rPr>
                        <a:t>Hệ QT CSDL Microsoft Access</a:t>
                      </a:r>
                    </a:p>
                    <a:p>
                      <a:pPr marL="0" marR="0" algn="l">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§4. Cấu trúc bảng</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2a. Một số tính chất của trường</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đọc. </a:t>
                      </a:r>
                    </a:p>
                  </a:txBody>
                  <a:tcPr marL="68580" marR="68580" marT="0" marB="0"/>
                </a:tc>
                <a:extLst>
                  <a:ext uri="{0D108BD9-81ED-4DB2-BD59-A6C34878D82A}">
                    <a16:rowId xmlns:a16="http://schemas.microsoft.com/office/drawing/2014/main" val="39978935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Chỉ định khóa chính</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GV minh họa trực tiếp nội dung này trên Access</a:t>
                      </a:r>
                    </a:p>
                  </a:txBody>
                  <a:tcPr marL="68580" marR="68580" marT="0" marB="0"/>
                </a:tc>
                <a:extLst>
                  <a:ext uri="{0D108BD9-81ED-4DB2-BD59-A6C34878D82A}">
                    <a16:rowId xmlns:a16="http://schemas.microsoft.com/office/drawing/2014/main" val="4025875042"/>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2</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1 </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Giới</a:t>
                      </a:r>
                      <a:r>
                        <a:rPr lang="vi-VN" sz="2000">
                          <a:effectLst/>
                          <a:latin typeface="Arial" panose="020B0604020202020204" pitchFamily="34" charset="0"/>
                          <a:ea typeface="Times New Roman" panose="02020603050405020304" pitchFamily="18" charset="0"/>
                          <a:cs typeface="Arial" panose="020B0604020202020204" pitchFamily="34" charset="0"/>
                        </a:rPr>
                        <a:t> thiệu tóm tắt nội dung mục 2a  để hướng dẫn cho HS</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78817193"/>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3">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§5. Các thao tác cơ bản trên bảng </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2. b. </a:t>
                      </a:r>
                    </a:p>
                    <a:p>
                      <a:pPr marL="342900" marR="0" lvl="0" indent="-342900" algn="l">
                        <a:lnSpc>
                          <a:spcPct val="115000"/>
                        </a:lnSpc>
                        <a:spcBef>
                          <a:spcPts val="600"/>
                        </a:spcBef>
                        <a:spcAft>
                          <a:spcPts val="1000"/>
                        </a:spcAft>
                        <a:buFont typeface="Symbol" panose="05050102010706020507" pitchFamily="18" charset="2"/>
                        <a:buChar char=""/>
                      </a:pPr>
                      <a:r>
                        <a:rPr lang="en-US" sz="2000">
                          <a:effectLst/>
                          <a:latin typeface="Arial" panose="020B0604020202020204" pitchFamily="34" charset="0"/>
                          <a:ea typeface="Calibri" panose="020F0502020204030204" pitchFamily="34" charset="0"/>
                          <a:cs typeface="Arial" panose="020B0604020202020204" pitchFamily="34" charset="0"/>
                        </a:rPr>
                        <a:t>Lọc theo ô dữ liệu đang chọn </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học</a:t>
                      </a:r>
                    </a:p>
                  </a:txBody>
                  <a:tcPr marL="68580" marR="68580" marT="0" marB="0"/>
                </a:tc>
                <a:extLst>
                  <a:ext uri="{0D108BD9-81ED-4DB2-BD59-A6C34878D82A}">
                    <a16:rowId xmlns:a16="http://schemas.microsoft.com/office/drawing/2014/main" val="550799947"/>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Tìm kiếm đơn giản </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Tự học có hướng dẫn</a:t>
                      </a:r>
                    </a:p>
                  </a:txBody>
                  <a:tcPr marL="68580" marR="68580" marT="0" marB="0"/>
                </a:tc>
                <a:extLst>
                  <a:ext uri="{0D108BD9-81ED-4DB2-BD59-A6C34878D82A}">
                    <a16:rowId xmlns:a16="http://schemas.microsoft.com/office/drawing/2014/main" val="2252730394"/>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3</a:t>
                      </a:r>
                      <a:r>
                        <a:rPr lang="vi-VN" sz="2000">
                          <a:effectLst/>
                          <a:latin typeface="Arial" panose="020B0604020202020204" pitchFamily="34" charset="0"/>
                          <a:ea typeface="Times New Roman" panose="02020603050405020304" pitchFamily="18" charset="0"/>
                          <a:cs typeface="Arial" panose="020B0604020202020204" pitchFamily="34" charset="0"/>
                        </a:rPr>
                        <a:t>,</a:t>
                      </a:r>
                      <a:r>
                        <a:rPr lang="en-US" sz="200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Bài 3</a:t>
                      </a:r>
                      <a:r>
                        <a:rPr lang="vi-VN" sz="2000">
                          <a:effectLst/>
                          <a:latin typeface="Arial" panose="020B0604020202020204" pitchFamily="34" charset="0"/>
                          <a:ea typeface="Times New Roman" panose="02020603050405020304" pitchFamily="18" charset="0"/>
                          <a:cs typeface="Arial" panose="020B0604020202020204" pitchFamily="34" charset="0"/>
                        </a:rPr>
                        <a:t>,</a:t>
                      </a:r>
                      <a:r>
                        <a:rPr lang="nb-NO" sz="2000">
                          <a:effectLst/>
                          <a:latin typeface="Arial" panose="020B0604020202020204" pitchFamily="34" charset="0"/>
                          <a:ea typeface="Times New Roman" panose="02020603050405020304" pitchFamily="18" charset="0"/>
                          <a:cs typeface="Arial" panose="020B0604020202020204" pitchFamily="34" charset="0"/>
                        </a:rPr>
                        <a:t> câu c) và Bài 4</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thực hành</a:t>
                      </a:r>
                    </a:p>
                  </a:txBody>
                  <a:tcPr marL="68580" marR="68580" marT="0" marB="0"/>
                </a:tc>
                <a:extLst>
                  <a:ext uri="{0D108BD9-81ED-4DB2-BD59-A6C34878D82A}">
                    <a16:rowId xmlns:a16="http://schemas.microsoft.com/office/drawing/2014/main" val="2721920286"/>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§6. Biểu mẫu </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Các chế độ làm việc với biểu mẫu.</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HS tự đọc</a:t>
                      </a:r>
                    </a:p>
                  </a:txBody>
                  <a:tcPr marL="68580" marR="68580" marT="0" marB="0"/>
                </a:tc>
                <a:extLst>
                  <a:ext uri="{0D108BD9-81ED-4DB2-BD59-A6C34878D82A}">
                    <a16:rowId xmlns:a16="http://schemas.microsoft.com/office/drawing/2014/main" val="1876854887"/>
                  </a:ext>
                </a:extLst>
              </a:tr>
            </a:tbl>
          </a:graphicData>
        </a:graphic>
      </p:graphicFrame>
    </p:spTree>
    <p:extLst>
      <p:ext uri="{BB962C8B-B14F-4D97-AF65-F5344CB8AC3E}">
        <p14:creationId xmlns:p14="http://schemas.microsoft.com/office/powerpoint/2010/main" val="1979223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bg1">
                    <a:lumMod val="50000"/>
                  </a:schemeClr>
                </a:solidFill>
              </a:rPr>
              <a:t>PHỤ LỤC II – LỚP 1</a:t>
            </a:r>
            <a:r>
              <a:rPr lang="vi-VN">
                <a:solidFill>
                  <a:schemeClr val="bg1">
                    <a:lumMod val="50000"/>
                  </a:schemeClr>
                </a:solidFill>
              </a:rPr>
              <a:t>2</a:t>
            </a:r>
            <a:endParaRPr lang="en-US">
              <a:solidFill>
                <a:schemeClr val="bg1">
                  <a:lumMod val="50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1661355492"/>
              </p:ext>
            </p:extLst>
          </p:nvPr>
        </p:nvGraphicFramePr>
        <p:xfrm>
          <a:off x="55034" y="1015998"/>
          <a:ext cx="12087436" cy="3989769"/>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1048824">
                <a:tc rowSpan="2">
                  <a:txBody>
                    <a:bodyPr/>
                    <a:lstStyle/>
                    <a:p>
                      <a:pPr marL="0" marR="0">
                        <a:spcBef>
                          <a:spcPts val="300"/>
                        </a:spcBef>
                        <a:spcAft>
                          <a:spcPts val="30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II:</a:t>
                      </a:r>
                    </a:p>
                    <a:p>
                      <a:pPr marL="0" marR="0">
                        <a:spcBef>
                          <a:spcPts val="0"/>
                        </a:spcBef>
                        <a:spcAft>
                          <a:spcPts val="600"/>
                        </a:spcAft>
                      </a:pPr>
                      <a:r>
                        <a:rPr lang="en-US" sz="2000">
                          <a:effectLst/>
                          <a:latin typeface="Arial" panose="020B0604020202020204" pitchFamily="34" charset="0"/>
                          <a:ea typeface="Times New Roman" panose="02020603050405020304" pitchFamily="18" charset="0"/>
                          <a:cs typeface="Arial" panose="020B0604020202020204" pitchFamily="34" charset="0"/>
                        </a:rPr>
                        <a:t>Hệ QT CSDL Microsoft Access</a:t>
                      </a:r>
                    </a:p>
                    <a:p>
                      <a:pPr marL="0" marR="0" algn="l">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5</a:t>
                      </a:r>
                    </a:p>
                  </a:txBody>
                  <a:tcPr marL="68580" marR="68580" marT="0" marB="0"/>
                </a:tc>
                <a:tc>
                  <a:txBody>
                    <a:bodyPr/>
                    <a:lstStyle/>
                    <a:p>
                      <a:pPr marL="0" marR="0">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Bài 1, Bài 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143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Hướng dẫn để HS tự thực hành đối với HS nhà có thiết bị.</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Những HS không có thiết bị sẽ được thực hành khi đến trường.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GV chỉ yêu cầu HS nhập  mỗi bảng  khoảng 3 bản ghi</a:t>
                      </a:r>
                      <a:r>
                        <a:rPr lang="vi-VN" sz="2000">
                          <a:effectLst/>
                          <a:latin typeface="Arial" panose="020B0604020202020204" pitchFamily="34" charset="0"/>
                          <a:ea typeface="Times New Roman" panose="02020603050405020304" pitchFamily="18" charset="0"/>
                          <a:cs typeface="Arial" panose="020B0604020202020204" pitchFamily="34" charset="0"/>
                        </a:rPr>
                        <a:t> để thực hành</a:t>
                      </a:r>
                      <a:r>
                        <a:rPr lang="nb-NO"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789358"/>
                  </a:ext>
                </a:extLst>
              </a:tr>
              <a:tr h="426926">
                <a:tc vMerge="1">
                  <a:txBody>
                    <a:bodyPr/>
                    <a:lstStyle/>
                    <a:p>
                      <a:pPr marL="0" marR="0" algn="ctr">
                        <a:lnSpc>
                          <a:spcPct val="12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7</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Cả bài</a:t>
                      </a:r>
                    </a:p>
                  </a:txBody>
                  <a:tcPr marL="68580" marR="68580" marT="0" marB="0"/>
                </a:tc>
                <a:tc>
                  <a:txBody>
                    <a:bodyPr/>
                    <a:lstStyle/>
                    <a:p>
                      <a:pPr marL="11430" marR="0" algn="just">
                        <a:lnSpc>
                          <a:spcPct val="120000"/>
                        </a:lnSpc>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Hướng dẫn để HS tự thực hành đối với HS nhà có thiết bị.</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Những HS không có thiết bị sẽ được thực hành khi đến trường.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01129769"/>
                  </a:ext>
                </a:extLst>
              </a:tr>
            </a:tbl>
          </a:graphicData>
        </a:graphic>
      </p:graphicFrame>
    </p:spTree>
    <p:extLst>
      <p:ext uri="{BB962C8B-B14F-4D97-AF65-F5344CB8AC3E}">
        <p14:creationId xmlns:p14="http://schemas.microsoft.com/office/powerpoint/2010/main" val="3681491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B6C6-E390-4DEC-B0DC-04CA0BEB2128}"/>
              </a:ext>
            </a:extLst>
          </p:cNvPr>
          <p:cNvSpPr>
            <a:spLocks noGrp="1"/>
          </p:cNvSpPr>
          <p:nvPr>
            <p:ph type="title"/>
          </p:nvPr>
        </p:nvSpPr>
        <p:spPr/>
        <p:txBody>
          <a:bodyPr>
            <a:normAutofit fontScale="90000"/>
          </a:bodyPr>
          <a:lstStyle/>
          <a:p>
            <a:pPr>
              <a:lnSpc>
                <a:spcPct val="100000"/>
              </a:lnSpc>
            </a:pPr>
            <a:r>
              <a:rPr lang="en-US" sz="2800">
                <a:solidFill>
                  <a:srgbClr val="135E9D"/>
                </a:solidFill>
              </a:rPr>
              <a:t>Văn bản 4040/BGDĐT-GDTrH ngày 16/9/2021</a:t>
            </a:r>
            <a:br>
              <a:rPr lang="en-US"/>
            </a:br>
            <a:r>
              <a:rPr lang="en-US">
                <a:solidFill>
                  <a:schemeClr val="bg1">
                    <a:lumMod val="50000"/>
                  </a:schemeClr>
                </a:solidFill>
              </a:rPr>
              <a:t>PHỤ LỤC II – LỚP 1</a:t>
            </a:r>
            <a:r>
              <a:rPr lang="vi-VN">
                <a:solidFill>
                  <a:schemeClr val="bg1">
                    <a:lumMod val="50000"/>
                  </a:schemeClr>
                </a:solidFill>
              </a:rPr>
              <a:t>2</a:t>
            </a:r>
            <a:endParaRPr lang="en-US">
              <a:solidFill>
                <a:schemeClr val="bg1">
                  <a:lumMod val="50000"/>
                </a:schemeClr>
              </a:solidFill>
            </a:endParaRPr>
          </a:p>
        </p:txBody>
      </p:sp>
      <p:graphicFrame>
        <p:nvGraphicFramePr>
          <p:cNvPr id="5" name="Content Placeholder 4">
            <a:extLst>
              <a:ext uri="{FF2B5EF4-FFF2-40B4-BE49-F238E27FC236}">
                <a16:creationId xmlns:a16="http://schemas.microsoft.com/office/drawing/2014/main" id="{AE3859ED-3EA7-49B2-8161-61F4CC280FF3}"/>
              </a:ext>
            </a:extLst>
          </p:cNvPr>
          <p:cNvGraphicFramePr>
            <a:graphicFrameLocks noGrp="1"/>
          </p:cNvGraphicFramePr>
          <p:nvPr>
            <p:ph idx="1"/>
            <p:extLst>
              <p:ext uri="{D42A27DB-BD31-4B8C-83A1-F6EECF244321}">
                <p14:modId xmlns:p14="http://schemas.microsoft.com/office/powerpoint/2010/main" val="3845795451"/>
              </p:ext>
            </p:extLst>
          </p:nvPr>
        </p:nvGraphicFramePr>
        <p:xfrm>
          <a:off x="55034" y="1015998"/>
          <a:ext cx="12087436" cy="4965129"/>
        </p:xfrm>
        <a:graphic>
          <a:graphicData uri="http://schemas.openxmlformats.org/drawingml/2006/table">
            <a:tbl>
              <a:tblPr firstRow="1" firstCol="1" bandRow="1">
                <a:tableStyleId>{5C22544A-7EE6-4342-B048-85BDC9FD1C3A}</a:tableStyleId>
              </a:tblPr>
              <a:tblGrid>
                <a:gridCol w="1297516">
                  <a:extLst>
                    <a:ext uri="{9D8B030D-6E8A-4147-A177-3AD203B41FA5}">
                      <a16:colId xmlns:a16="http://schemas.microsoft.com/office/drawing/2014/main" val="1491499284"/>
                    </a:ext>
                  </a:extLst>
                </a:gridCol>
                <a:gridCol w="2333625">
                  <a:extLst>
                    <a:ext uri="{9D8B030D-6E8A-4147-A177-3AD203B41FA5}">
                      <a16:colId xmlns:a16="http://schemas.microsoft.com/office/drawing/2014/main" val="3645802689"/>
                    </a:ext>
                  </a:extLst>
                </a:gridCol>
                <a:gridCol w="3429000">
                  <a:extLst>
                    <a:ext uri="{9D8B030D-6E8A-4147-A177-3AD203B41FA5}">
                      <a16:colId xmlns:a16="http://schemas.microsoft.com/office/drawing/2014/main" val="1015322838"/>
                    </a:ext>
                  </a:extLst>
                </a:gridCol>
                <a:gridCol w="5027295">
                  <a:extLst>
                    <a:ext uri="{9D8B030D-6E8A-4147-A177-3AD203B41FA5}">
                      <a16:colId xmlns:a16="http://schemas.microsoft.com/office/drawing/2014/main" val="3573413831"/>
                    </a:ext>
                  </a:extLst>
                </a:gridCol>
              </a:tblGrid>
              <a:tr h="516469">
                <a:tc>
                  <a:txBody>
                    <a:bodyPr/>
                    <a:lstStyle/>
                    <a:p>
                      <a:pPr marL="0" marR="0" algn="ctr">
                        <a:lnSpc>
                          <a:spcPct val="120000"/>
                        </a:lnSpc>
                        <a:spcBef>
                          <a:spcPts val="0"/>
                        </a:spcBef>
                        <a:spcAft>
                          <a:spcPts val="0"/>
                        </a:spcAft>
                      </a:pPr>
                      <a:r>
                        <a:rPr lang="nb-NO" sz="2000" b="1">
                          <a:effectLst/>
                          <a:latin typeface="Arial" panose="020B0604020202020204" pitchFamily="34" charset="0"/>
                          <a:ea typeface="Times New Roman" panose="02020603050405020304" pitchFamily="18" charset="0"/>
                          <a:cs typeface="Arial" panose="020B0604020202020204" pitchFamily="34" charset="0"/>
                        </a:rPr>
                        <a:t>Chương/Chủ đề</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Bài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Nội dung điều chỉnh</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2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Hướng dẫn thực hiện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9774532"/>
                  </a:ext>
                </a:extLst>
              </a:tr>
              <a:tr h="426926">
                <a:tc rowSpan="3">
                  <a:txBody>
                    <a:bodyPr/>
                    <a:lstStyle/>
                    <a:p>
                      <a:pPr marL="0" marR="0">
                        <a:spcBef>
                          <a:spcPts val="300"/>
                        </a:spcBef>
                        <a:spcAft>
                          <a:spcPts val="30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III:</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Hệ CSDL Quan hệ</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§10. Cơ sở dữ liệu quan hệ</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Cả bài</a:t>
                      </a:r>
                    </a:p>
                  </a:txBody>
                  <a:tcPr marL="68580" marR="68580" marT="0" marB="0"/>
                </a:tc>
                <a:tc>
                  <a:txBody>
                    <a:bodyPr/>
                    <a:lstStyle/>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C</a:t>
                      </a:r>
                      <a:r>
                        <a:rPr lang="en-US" sz="2000">
                          <a:effectLst/>
                          <a:latin typeface="Arial" panose="020B0604020202020204" pitchFamily="34" charset="0"/>
                          <a:ea typeface="Times New Roman" panose="02020603050405020304" pitchFamily="18" charset="0"/>
                          <a:cs typeface="Arial" panose="020B0604020202020204" pitchFamily="34" charset="0"/>
                        </a:rPr>
                        <a:t>hỉ hệ thống lại kiến thức, không giảng chi tiết</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789358"/>
                  </a:ext>
                </a:extLst>
              </a:tr>
              <a:tr h="426926">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10</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Cả bài</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Thực hiện sau Bài 11</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5176939"/>
                  </a:ext>
                </a:extLst>
              </a:tr>
              <a:tr h="788268">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§11. Các thao tác với cơ sở dữ liệu quan hệ</a:t>
                      </a:r>
                    </a:p>
                  </a:txBody>
                  <a:tcPr marL="68580" marR="68580" marT="0" marB="0"/>
                </a:tc>
                <a:tc>
                  <a:txBody>
                    <a:bodyPr/>
                    <a:lstStyle/>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Cả bài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C</a:t>
                      </a:r>
                      <a:r>
                        <a:rPr lang="en-US" sz="2000">
                          <a:effectLst/>
                          <a:latin typeface="Arial" panose="020B0604020202020204" pitchFamily="34" charset="0"/>
                          <a:ea typeface="Times New Roman" panose="02020603050405020304" pitchFamily="18" charset="0"/>
                          <a:cs typeface="Arial" panose="020B0604020202020204" pitchFamily="34" charset="0"/>
                        </a:rPr>
                        <a:t>hỉ hệ thống lại kiến thức, không giảng chi tiết</a:t>
                      </a:r>
                      <a:r>
                        <a:rPr lang="vi-VN" sz="2000">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56912873"/>
                  </a:ext>
                </a:extLst>
              </a:tr>
              <a:tr h="426926">
                <a:tc rowSpan="3">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Chương IV:</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Kiến trúc và bảo mật  các hệ cơ sở dữ liệu</a:t>
                      </a:r>
                    </a:p>
                  </a:txBody>
                  <a:tcPr marL="68580" marR="68580" marT="0" marB="0"/>
                </a:tc>
                <a:tc>
                  <a:txBody>
                    <a:bodyPr/>
                    <a:lstStyle/>
                    <a:p>
                      <a:pPr marL="0" marR="0">
                        <a:spcBef>
                          <a:spcPts val="0"/>
                        </a:spcBef>
                        <a:spcAft>
                          <a:spcPts val="0"/>
                        </a:spcAft>
                      </a:pPr>
                      <a:r>
                        <a:rPr lang="nb-NO" sz="2000">
                          <a:effectLst/>
                          <a:latin typeface="Arial" panose="020B0604020202020204" pitchFamily="34" charset="0"/>
                          <a:ea typeface="Times New Roman" panose="02020603050405020304" pitchFamily="18" charset="0"/>
                          <a:cs typeface="Arial" panose="020B0604020202020204" pitchFamily="34" charset="0"/>
                        </a:rPr>
                        <a:t>§12. Các loại kiến trúc của hệ CSDL</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de-DE" sz="2000">
                          <a:effectLst/>
                          <a:latin typeface="Arial" panose="020B0604020202020204" pitchFamily="34" charset="0"/>
                          <a:ea typeface="Times New Roman" panose="02020603050405020304" pitchFamily="18" charset="0"/>
                          <a:cs typeface="Arial" panose="020B0604020202020204" pitchFamily="34" charset="0"/>
                        </a:rPr>
                        <a:t>Cả bài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HS</a:t>
                      </a:r>
                      <a:r>
                        <a:rPr lang="en-US" sz="2000">
                          <a:effectLst/>
                          <a:latin typeface="Arial" panose="020B0604020202020204" pitchFamily="34" charset="0"/>
                          <a:ea typeface="Times New Roman" panose="02020603050405020304" pitchFamily="18" charset="0"/>
                          <a:cs typeface="Arial" panose="020B0604020202020204" pitchFamily="34" charset="0"/>
                        </a:rPr>
                        <a:t> tự học.</a:t>
                      </a:r>
                    </a:p>
                  </a:txBody>
                  <a:tcPr marL="68580" marR="68580" marT="0" marB="0"/>
                </a:tc>
                <a:extLst>
                  <a:ext uri="{0D108BD9-81ED-4DB2-BD59-A6C34878D82A}">
                    <a16:rowId xmlns:a16="http://schemas.microsoft.com/office/drawing/2014/main" val="3520838404"/>
                  </a:ext>
                </a:extLst>
              </a:tr>
              <a:tr h="426926">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§13. Bảo mật thông tin trong các hệ cơ sở dữ liệu</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3. Mã hóa thông tin và nén dữ liệu</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Mục 4. Lưu biên bản</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GV chỉ giới thiệu tóm lược. </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extLst>
                  <a:ext uri="{0D108BD9-81ED-4DB2-BD59-A6C34878D82A}">
                    <a16:rowId xmlns:a16="http://schemas.microsoft.com/office/drawing/2014/main" val="1318265972"/>
                  </a:ext>
                </a:extLst>
              </a:tr>
              <a:tr h="426926">
                <a:tc vMerge="1">
                  <a:txBody>
                    <a:bodyPr/>
                    <a:lstStyle/>
                    <a:p>
                      <a:endParaRPr lang="en-US"/>
                    </a:p>
                  </a:txBody>
                  <a:tcPr/>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tập và thực hành 11</a:t>
                      </a:r>
                    </a:p>
                  </a:txBody>
                  <a:tcPr marL="68580" marR="68580" marT="0" marB="0"/>
                </a:tc>
                <a:tc>
                  <a:txBody>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Bài 3. </a:t>
                      </a:r>
                    </a:p>
                    <a:p>
                      <a:pPr marL="0" marR="0">
                        <a:spcBef>
                          <a:spcPts val="0"/>
                        </a:spcBef>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marR="0">
                        <a:spcBef>
                          <a:spcPts val="0"/>
                        </a:spcBef>
                        <a:spcAft>
                          <a:spcPts val="0"/>
                        </a:spcAft>
                      </a:pPr>
                      <a:r>
                        <a:rPr lang="vi-VN" sz="2000">
                          <a:effectLst/>
                          <a:latin typeface="Arial" panose="020B0604020202020204" pitchFamily="34" charset="0"/>
                          <a:ea typeface="Times New Roman" panose="02020603050405020304" pitchFamily="18" charset="0"/>
                          <a:cs typeface="Arial" panose="020B0604020202020204" pitchFamily="34" charset="0"/>
                        </a:rPr>
                        <a:t>HS</a:t>
                      </a:r>
                      <a:r>
                        <a:rPr lang="en-US" sz="2000">
                          <a:effectLst/>
                          <a:latin typeface="Arial" panose="020B0604020202020204" pitchFamily="34" charset="0"/>
                          <a:ea typeface="Times New Roman" panose="02020603050405020304" pitchFamily="18" charset="0"/>
                          <a:cs typeface="Arial" panose="020B0604020202020204" pitchFamily="34" charset="0"/>
                        </a:rPr>
                        <a:t> tự học.</a:t>
                      </a:r>
                    </a:p>
                  </a:txBody>
                  <a:tcPr marL="68580" marR="68580" marT="0" marB="0"/>
                </a:tc>
                <a:extLst>
                  <a:ext uri="{0D108BD9-81ED-4DB2-BD59-A6C34878D82A}">
                    <a16:rowId xmlns:a16="http://schemas.microsoft.com/office/drawing/2014/main" val="4254460958"/>
                  </a:ext>
                </a:extLst>
              </a:tr>
            </a:tbl>
          </a:graphicData>
        </a:graphic>
      </p:graphicFrame>
    </p:spTree>
    <p:extLst>
      <p:ext uri="{BB962C8B-B14F-4D97-AF65-F5344CB8AC3E}">
        <p14:creationId xmlns:p14="http://schemas.microsoft.com/office/powerpoint/2010/main" val="2104079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86C991-D7B5-48F1-AC7F-22F6EEC61A60}"/>
              </a:ext>
            </a:extLst>
          </p:cNvPr>
          <p:cNvSpPr>
            <a:spLocks noGrp="1"/>
          </p:cNvSpPr>
          <p:nvPr>
            <p:ph type="title"/>
          </p:nvPr>
        </p:nvSpPr>
        <p:spPr/>
        <p:txBody>
          <a:bodyPr/>
          <a:lstStyle/>
          <a:p>
            <a:r>
              <a:rPr lang="en-US"/>
              <a:t>XÂY DỰNG VÀ </a:t>
            </a:r>
            <a:br>
              <a:rPr lang="en-US"/>
            </a:br>
            <a:r>
              <a:rPr lang="en-US"/>
              <a:t>TỔ CHỨC THỰC HIỆN</a:t>
            </a:r>
          </a:p>
        </p:txBody>
      </p:sp>
      <p:sp>
        <p:nvSpPr>
          <p:cNvPr id="5" name="Text Placeholder 4">
            <a:extLst>
              <a:ext uri="{FF2B5EF4-FFF2-40B4-BE49-F238E27FC236}">
                <a16:creationId xmlns:a16="http://schemas.microsoft.com/office/drawing/2014/main" id="{39D0294B-41FC-4A02-8145-9938F11AD27D}"/>
              </a:ext>
            </a:extLst>
          </p:cNvPr>
          <p:cNvSpPr>
            <a:spLocks noGrp="1"/>
          </p:cNvSpPr>
          <p:nvPr>
            <p:ph type="body" idx="1"/>
          </p:nvPr>
        </p:nvSpPr>
        <p:spPr/>
        <p:txBody>
          <a:bodyPr>
            <a:normAutofit/>
          </a:bodyPr>
          <a:lstStyle/>
          <a:p>
            <a:r>
              <a:rPr lang="en-US" sz="3600" b="1"/>
              <a:t>KẾ HOẠCH GIÁO DỤC</a:t>
            </a:r>
          </a:p>
        </p:txBody>
      </p:sp>
    </p:spTree>
    <p:extLst>
      <p:ext uri="{BB962C8B-B14F-4D97-AF65-F5344CB8AC3E}">
        <p14:creationId xmlns:p14="http://schemas.microsoft.com/office/powerpoint/2010/main" val="128093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D9828B-871C-4930-81D3-84366489173B}"/>
              </a:ext>
            </a:extLst>
          </p:cNvPr>
          <p:cNvSpPr>
            <a:spLocks noGrp="1"/>
          </p:cNvSpPr>
          <p:nvPr>
            <p:ph type="title"/>
          </p:nvPr>
        </p:nvSpPr>
        <p:spPr/>
        <p:txBody>
          <a:bodyPr/>
          <a:lstStyle/>
          <a:p>
            <a:r>
              <a:rPr lang="en-US"/>
              <a:t>THỰC HIỆN BÁO CÁO TỔ BỘ MÔN </a:t>
            </a:r>
          </a:p>
        </p:txBody>
      </p:sp>
      <p:sp>
        <p:nvSpPr>
          <p:cNvPr id="5" name="Content Placeholder 4">
            <a:extLst>
              <a:ext uri="{FF2B5EF4-FFF2-40B4-BE49-F238E27FC236}">
                <a16:creationId xmlns:a16="http://schemas.microsoft.com/office/drawing/2014/main" id="{FCE4580A-BD1B-46FE-8682-40800A27D949}"/>
              </a:ext>
            </a:extLst>
          </p:cNvPr>
          <p:cNvSpPr>
            <a:spLocks noGrp="1"/>
          </p:cNvSpPr>
          <p:nvPr>
            <p:ph idx="1"/>
          </p:nvPr>
        </p:nvSpPr>
        <p:spPr/>
        <p:txBody>
          <a:bodyPr/>
          <a:lstStyle/>
          <a:p>
            <a:r>
              <a:rPr lang="en-US" err="1"/>
              <a:t>Phân</a:t>
            </a:r>
            <a:r>
              <a:rPr lang="en-US"/>
              <a:t> </a:t>
            </a:r>
            <a:r>
              <a:rPr lang="en-US" err="1"/>
              <a:t>biệt</a:t>
            </a:r>
            <a:r>
              <a:rPr lang="en-US"/>
              <a:t> Mã trường, Mã </a:t>
            </a:r>
            <a:r>
              <a:rPr lang="en-US" err="1"/>
              <a:t>số</a:t>
            </a:r>
            <a:r>
              <a:rPr lang="en-US"/>
              <a:t> </a:t>
            </a:r>
            <a:r>
              <a:rPr lang="en-US" err="1"/>
              <a:t>báo</a:t>
            </a:r>
            <a:r>
              <a:rPr lang="en-US"/>
              <a:t> cáo:</a:t>
            </a:r>
          </a:p>
          <a:p>
            <a:pPr lvl="1"/>
            <a:r>
              <a:rPr lang="en-US"/>
              <a:t>Ví dụ:</a:t>
            </a:r>
          </a:p>
          <a:p>
            <a:endParaRPr lang="en-US"/>
          </a:p>
        </p:txBody>
      </p:sp>
      <p:sp>
        <p:nvSpPr>
          <p:cNvPr id="7" name="Slide Number Placeholder 6">
            <a:extLst>
              <a:ext uri="{FF2B5EF4-FFF2-40B4-BE49-F238E27FC236}">
                <a16:creationId xmlns:a16="http://schemas.microsoft.com/office/drawing/2014/main" id="{42D0F399-622C-44F9-9B7F-FDEDE4712E73}"/>
              </a:ext>
            </a:extLst>
          </p:cNvPr>
          <p:cNvSpPr>
            <a:spLocks noGrp="1"/>
          </p:cNvSpPr>
          <p:nvPr>
            <p:ph type="sldNum" sz="quarter" idx="12"/>
          </p:nvPr>
        </p:nvSpPr>
        <p:spPr/>
        <p:txBody>
          <a:bodyPr/>
          <a:lstStyle/>
          <a:p>
            <a:fld id="{3A2A204D-4061-431C-AEEC-BC29D1B26FE2}" type="slidenum">
              <a:rPr lang="en-US" smtClean="0"/>
              <a:t>6</a:t>
            </a:fld>
            <a:endParaRPr lang="en-US"/>
          </a:p>
        </p:txBody>
      </p:sp>
      <p:graphicFrame>
        <p:nvGraphicFramePr>
          <p:cNvPr id="6" name="Table 7">
            <a:extLst>
              <a:ext uri="{FF2B5EF4-FFF2-40B4-BE49-F238E27FC236}">
                <a16:creationId xmlns:a16="http://schemas.microsoft.com/office/drawing/2014/main" id="{4963BB4A-E1CB-4AF3-B8F4-16AC689ED097}"/>
              </a:ext>
            </a:extLst>
          </p:cNvPr>
          <p:cNvGraphicFramePr>
            <a:graphicFrameLocks noGrp="1"/>
          </p:cNvGraphicFramePr>
          <p:nvPr>
            <p:extLst>
              <p:ext uri="{D42A27DB-BD31-4B8C-83A1-F6EECF244321}">
                <p14:modId xmlns:p14="http://schemas.microsoft.com/office/powerpoint/2010/main" val="2702364125"/>
              </p:ext>
            </p:extLst>
          </p:nvPr>
        </p:nvGraphicFramePr>
        <p:xfrm>
          <a:off x="1586435" y="2270671"/>
          <a:ext cx="9019131" cy="1502674"/>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612951781"/>
                    </a:ext>
                  </a:extLst>
                </a:gridCol>
                <a:gridCol w="3113590">
                  <a:extLst>
                    <a:ext uri="{9D8B030D-6E8A-4147-A177-3AD203B41FA5}">
                      <a16:colId xmlns:a16="http://schemas.microsoft.com/office/drawing/2014/main" val="899312979"/>
                    </a:ext>
                  </a:extLst>
                </a:gridCol>
                <a:gridCol w="3345221">
                  <a:extLst>
                    <a:ext uri="{9D8B030D-6E8A-4147-A177-3AD203B41FA5}">
                      <a16:colId xmlns:a16="http://schemas.microsoft.com/office/drawing/2014/main" val="3059231280"/>
                    </a:ext>
                  </a:extLst>
                </a:gridCol>
              </a:tblGrid>
              <a:tr h="751337">
                <a:tc>
                  <a:txBody>
                    <a:bodyPr/>
                    <a:lstStyle/>
                    <a:p>
                      <a:pPr algn="ctr"/>
                      <a:r>
                        <a:rPr lang="en-US" sz="2400" err="1">
                          <a:latin typeface="Arial" panose="020B0604020202020204" pitchFamily="34" charset="0"/>
                          <a:cs typeface="Arial" panose="020B0604020202020204" pitchFamily="34" charset="0"/>
                        </a:rPr>
                        <a:t>Mã</a:t>
                      </a:r>
                      <a:r>
                        <a:rPr lang="en-US" sz="240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trường</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err="1">
                          <a:latin typeface="Arial" panose="020B0604020202020204" pitchFamily="34" charset="0"/>
                          <a:cs typeface="Arial" panose="020B0604020202020204" pitchFamily="34" charset="0"/>
                        </a:rPr>
                        <a:t>Mã</a:t>
                      </a:r>
                      <a:r>
                        <a:rPr lang="en-US" sz="240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số</a:t>
                      </a:r>
                      <a:r>
                        <a:rPr lang="en-US" sz="240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báo</a:t>
                      </a:r>
                      <a:r>
                        <a:rPr lang="en-US" sz="240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cáo</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err="1">
                          <a:latin typeface="Arial" panose="020B0604020202020204" pitchFamily="34" charset="0"/>
                          <a:cs typeface="Arial" panose="020B0604020202020204" pitchFamily="34" charset="0"/>
                        </a:rPr>
                        <a:t>Tên</a:t>
                      </a:r>
                      <a:r>
                        <a:rPr lang="en-US" sz="240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trường</a:t>
                      </a:r>
                      <a:endParaRPr lang="en-US" sz="2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10450286"/>
                  </a:ext>
                </a:extLst>
              </a:tr>
              <a:tr h="751337">
                <a:tc>
                  <a:txBody>
                    <a:bodyPr/>
                    <a:lstStyle/>
                    <a:p>
                      <a:r>
                        <a:rPr lang="en-US" sz="2400" b="1">
                          <a:solidFill>
                            <a:schemeClr val="accent5">
                              <a:lumMod val="75000"/>
                            </a:schemeClr>
                          </a:solidFill>
                          <a:latin typeface="Arial" panose="020B0604020202020204" pitchFamily="34" charset="0"/>
                          <a:cs typeface="Arial" panose="020B0604020202020204" pitchFamily="34" charset="0"/>
                        </a:rPr>
                        <a:t>79000701</a:t>
                      </a:r>
                    </a:p>
                  </a:txBody>
                  <a:tcPr anchor="ctr"/>
                </a:tc>
                <a:tc>
                  <a:txBody>
                    <a:bodyPr/>
                    <a:lstStyle/>
                    <a:p>
                      <a:r>
                        <a:rPr lang="en-US" sz="2400" b="1">
                          <a:solidFill>
                            <a:srgbClr val="C00000"/>
                          </a:solidFill>
                          <a:latin typeface="Arial" panose="020B0604020202020204" pitchFamily="34" charset="0"/>
                          <a:cs typeface="Arial" panose="020B0604020202020204" pitchFamily="34" charset="0"/>
                        </a:rPr>
                        <a:t>1001</a:t>
                      </a:r>
                    </a:p>
                  </a:txBody>
                  <a:tcPr anchor="ctr"/>
                </a:tc>
                <a:tc>
                  <a:txBody>
                    <a:bodyPr/>
                    <a:lstStyle/>
                    <a:p>
                      <a:r>
                        <a:rPr lang="en-US" sz="2400">
                          <a:latin typeface="Arial" panose="020B0604020202020204" pitchFamily="34" charset="0"/>
                          <a:cs typeface="Arial" panose="020B0604020202020204" pitchFamily="34" charset="0"/>
                        </a:rPr>
                        <a:t>THPT </a:t>
                      </a:r>
                      <a:r>
                        <a:rPr lang="en-US" sz="2400" err="1">
                          <a:latin typeface="Arial" panose="020B0604020202020204" pitchFamily="34" charset="0"/>
                          <a:cs typeface="Arial" panose="020B0604020202020204" pitchFamily="34" charset="0"/>
                        </a:rPr>
                        <a:t>Bùi</a:t>
                      </a:r>
                      <a:r>
                        <a:rPr lang="en-US" sz="240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Thị</a:t>
                      </a:r>
                      <a:r>
                        <a:rPr lang="en-US" sz="240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Xuân</a:t>
                      </a:r>
                      <a:endParaRPr lang="en-US" sz="2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72123483"/>
                  </a:ext>
                </a:extLst>
              </a:tr>
            </a:tbl>
          </a:graphicData>
        </a:graphic>
      </p:graphicFrame>
      <p:sp>
        <p:nvSpPr>
          <p:cNvPr id="8" name="Callout: Up Arrow 7">
            <a:extLst>
              <a:ext uri="{FF2B5EF4-FFF2-40B4-BE49-F238E27FC236}">
                <a16:creationId xmlns:a16="http://schemas.microsoft.com/office/drawing/2014/main" id="{6C967088-D2D7-42BD-A06D-623305268563}"/>
              </a:ext>
            </a:extLst>
          </p:cNvPr>
          <p:cNvSpPr/>
          <p:nvPr/>
        </p:nvSpPr>
        <p:spPr>
          <a:xfrm>
            <a:off x="4175125" y="3555999"/>
            <a:ext cx="3083528" cy="997108"/>
          </a:xfrm>
          <a:prstGeom prst="upArrowCallout">
            <a:avLst>
              <a:gd name="adj1" fmla="val 7229"/>
              <a:gd name="adj2" fmla="val 15206"/>
              <a:gd name="adj3" fmla="val 17308"/>
              <a:gd name="adj4" fmla="val 746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Dùng trong báo cáo</a:t>
            </a:r>
          </a:p>
          <a:p>
            <a:pPr algn="ctr"/>
            <a:r>
              <a:rPr lang="en-US" sz="2000">
                <a:latin typeface="Arial" panose="020B0604020202020204" pitchFamily="34" charset="0"/>
                <a:cs typeface="Arial" panose="020B0604020202020204" pitchFamily="34" charset="0"/>
              </a:rPr>
              <a:t>phòng GD Trung học</a:t>
            </a:r>
          </a:p>
        </p:txBody>
      </p:sp>
      <p:pic>
        <p:nvPicPr>
          <p:cNvPr id="9" name="Picture 2">
            <a:extLst>
              <a:ext uri="{FF2B5EF4-FFF2-40B4-BE49-F238E27FC236}">
                <a16:creationId xmlns:a16="http://schemas.microsoft.com/office/drawing/2014/main" id="{9FDC5DA7-4119-4A35-8AE3-BA43ACE16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 t="2589" r="52747" b="18298"/>
          <a:stretch/>
        </p:blipFill>
        <p:spPr bwMode="auto">
          <a:xfrm>
            <a:off x="4175125" y="4598006"/>
            <a:ext cx="6454775" cy="217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llout: Up Arrow 9">
            <a:extLst>
              <a:ext uri="{FF2B5EF4-FFF2-40B4-BE49-F238E27FC236}">
                <a16:creationId xmlns:a16="http://schemas.microsoft.com/office/drawing/2014/main" id="{C16174C0-B1F4-49EF-BA6F-DC0160C8C29F}"/>
              </a:ext>
            </a:extLst>
          </p:cNvPr>
          <p:cNvSpPr/>
          <p:nvPr/>
        </p:nvSpPr>
        <p:spPr>
          <a:xfrm>
            <a:off x="1580092" y="3555999"/>
            <a:ext cx="2564969" cy="1745205"/>
          </a:xfrm>
          <a:prstGeom prst="upArrowCallout">
            <a:avLst>
              <a:gd name="adj1" fmla="val 4214"/>
              <a:gd name="adj2" fmla="val 8839"/>
              <a:gd name="adj3" fmla="val 10327"/>
              <a:gd name="adj4" fmla="val 8590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2000">
                <a:latin typeface="Arial" panose="020B0604020202020204" pitchFamily="34" charset="0"/>
                <a:cs typeface="Arial" panose="020B0604020202020204" pitchFamily="34" charset="0"/>
              </a:rPr>
              <a:t>- Được cấp khi thành lập trường;</a:t>
            </a:r>
          </a:p>
          <a:p>
            <a:r>
              <a:rPr lang="en-US" sz="2000">
                <a:latin typeface="Arial" panose="020B0604020202020204" pitchFamily="34" charset="0"/>
                <a:cs typeface="Arial" panose="020B0604020202020204" pitchFamily="34" charset="0"/>
              </a:rPr>
              <a:t>- Là khóa trên các hệ thống, cơ sở dữ liệu;</a:t>
            </a:r>
          </a:p>
        </p:txBody>
      </p:sp>
    </p:spTree>
    <p:extLst>
      <p:ext uri="{BB962C8B-B14F-4D97-AF65-F5344CB8AC3E}">
        <p14:creationId xmlns:p14="http://schemas.microsoft.com/office/powerpoint/2010/main" val="12322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F73C39-CA0B-42A8-8007-620EF984B2A9}"/>
              </a:ext>
            </a:extLst>
          </p:cNvPr>
          <p:cNvSpPr>
            <a:spLocks noGrp="1"/>
          </p:cNvSpPr>
          <p:nvPr>
            <p:ph type="title"/>
          </p:nvPr>
        </p:nvSpPr>
        <p:spPr/>
        <p:txBody>
          <a:bodyPr/>
          <a:lstStyle/>
          <a:p>
            <a:r>
              <a:rPr lang="en-US">
                <a:solidFill>
                  <a:srgbClr val="00B050"/>
                </a:solidFill>
              </a:rPr>
              <a:t>TỔ CHUYÊN MÔN</a:t>
            </a:r>
          </a:p>
        </p:txBody>
      </p:sp>
      <p:grpSp>
        <p:nvGrpSpPr>
          <p:cNvPr id="37" name="Group 53">
            <a:extLst>
              <a:ext uri="{FF2B5EF4-FFF2-40B4-BE49-F238E27FC236}">
                <a16:creationId xmlns:a16="http://schemas.microsoft.com/office/drawing/2014/main" id="{23C75002-58F6-4EE6-A051-53F45E056EB4}"/>
              </a:ext>
            </a:extLst>
          </p:cNvPr>
          <p:cNvGrpSpPr>
            <a:grpSpLocks/>
          </p:cNvGrpSpPr>
          <p:nvPr/>
        </p:nvGrpSpPr>
        <p:grpSpPr bwMode="auto">
          <a:xfrm>
            <a:off x="2632050" y="1542667"/>
            <a:ext cx="10757432" cy="1137326"/>
            <a:chOff x="3021854" y="1243309"/>
            <a:chExt cx="2553872" cy="803686"/>
          </a:xfrm>
        </p:grpSpPr>
        <p:sp>
          <p:nvSpPr>
            <p:cNvPr id="38" name="TextBox 54">
              <a:extLst>
                <a:ext uri="{FF2B5EF4-FFF2-40B4-BE49-F238E27FC236}">
                  <a16:creationId xmlns:a16="http://schemas.microsoft.com/office/drawing/2014/main" id="{F6A0422C-82B0-48AE-8320-B8E0E1082076}"/>
                </a:ext>
              </a:extLst>
            </p:cNvPr>
            <p:cNvSpPr txBox="1">
              <a:spLocks noChangeArrowheads="1"/>
            </p:cNvSpPr>
            <p:nvPr/>
          </p:nvSpPr>
          <p:spPr bwMode="auto">
            <a:xfrm>
              <a:off x="3021855" y="1546771"/>
              <a:ext cx="1639399" cy="5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ko-KR" sz="2000">
                  <a:latin typeface="+mn-lt"/>
                  <a:cs typeface="Times New Roman" panose="02020603050405020304" pitchFamily="18" charset="0"/>
                </a:rPr>
                <a:t>Ban hành Điều lệ trường trung học cơ sở, trường trung học phổ thông và trường phổ thông có nhiều cấp học</a:t>
              </a:r>
            </a:p>
          </p:txBody>
        </p:sp>
        <p:sp>
          <p:nvSpPr>
            <p:cNvPr id="39" name="TextBox 55">
              <a:extLst>
                <a:ext uri="{FF2B5EF4-FFF2-40B4-BE49-F238E27FC236}">
                  <a16:creationId xmlns:a16="http://schemas.microsoft.com/office/drawing/2014/main" id="{DD552E91-A12D-4C6B-88A6-8BC3DE95EFD7}"/>
                </a:ext>
              </a:extLst>
            </p:cNvPr>
            <p:cNvSpPr txBox="1">
              <a:spLocks noChangeArrowheads="1"/>
            </p:cNvSpPr>
            <p:nvPr/>
          </p:nvSpPr>
          <p:spPr bwMode="auto">
            <a:xfrm>
              <a:off x="3021854" y="1243309"/>
              <a:ext cx="2553872" cy="32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en-US" sz="2400" b="1">
                  <a:solidFill>
                    <a:schemeClr val="accent2">
                      <a:lumMod val="75000"/>
                    </a:schemeClr>
                  </a:solidFill>
                  <a:latin typeface="+mn-lt"/>
                  <a:cs typeface="Times New Roman" panose="02020603050405020304" pitchFamily="18" charset="0"/>
                </a:rPr>
                <a:t>Thông tư 32/2020/TT-BGDĐT ngày 15/9/2020</a:t>
              </a:r>
            </a:p>
          </p:txBody>
        </p:sp>
      </p:grpSp>
      <p:grpSp>
        <p:nvGrpSpPr>
          <p:cNvPr id="40" name="Group 39">
            <a:extLst>
              <a:ext uri="{FF2B5EF4-FFF2-40B4-BE49-F238E27FC236}">
                <a16:creationId xmlns:a16="http://schemas.microsoft.com/office/drawing/2014/main" id="{06C34941-7A40-47B8-81AE-3B56450DAD82}"/>
              </a:ext>
            </a:extLst>
          </p:cNvPr>
          <p:cNvGrpSpPr/>
          <p:nvPr/>
        </p:nvGrpSpPr>
        <p:grpSpPr>
          <a:xfrm>
            <a:off x="1923796" y="1627351"/>
            <a:ext cx="576000" cy="576000"/>
            <a:chOff x="1065212" y="2481262"/>
            <a:chExt cx="576000" cy="576000"/>
          </a:xfrm>
        </p:grpSpPr>
        <p:sp>
          <p:nvSpPr>
            <p:cNvPr id="41" name="Rectangle 40">
              <a:extLst>
                <a:ext uri="{FF2B5EF4-FFF2-40B4-BE49-F238E27FC236}">
                  <a16:creationId xmlns:a16="http://schemas.microsoft.com/office/drawing/2014/main" id="{526744D2-9445-4426-9F4E-89529CBCD40F}"/>
                </a:ext>
              </a:extLst>
            </p:cNvPr>
            <p:cNvSpPr/>
            <p:nvPr/>
          </p:nvSpPr>
          <p:spPr>
            <a:xfrm>
              <a:off x="1065212" y="2481262"/>
              <a:ext cx="576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sp>
          <p:nvSpPr>
            <p:cNvPr id="42" name="Rectangle 5">
              <a:extLst>
                <a:ext uri="{FF2B5EF4-FFF2-40B4-BE49-F238E27FC236}">
                  <a16:creationId xmlns:a16="http://schemas.microsoft.com/office/drawing/2014/main" id="{B8B46587-EE2D-4A60-8337-5E99EFC8C58B}"/>
                </a:ext>
              </a:extLst>
            </p:cNvPr>
            <p:cNvSpPr>
              <a:spLocks noChangeAspect="1"/>
            </p:cNvSpPr>
            <p:nvPr/>
          </p:nvSpPr>
          <p:spPr>
            <a:xfrm>
              <a:off x="1219069" y="2635118"/>
              <a:ext cx="268287" cy="26828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solidFill>
                  <a:schemeClr val="tx1"/>
                </a:solidFill>
              </a:endParaRPr>
            </a:p>
          </p:txBody>
        </p:sp>
      </p:grpSp>
    </p:spTree>
    <p:extLst>
      <p:ext uri="{BB962C8B-B14F-4D97-AF65-F5344CB8AC3E}">
        <p14:creationId xmlns:p14="http://schemas.microsoft.com/office/powerpoint/2010/main" val="2551909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FDA2-7322-4E40-9DD9-5B21B343D5E9}"/>
              </a:ext>
            </a:extLst>
          </p:cNvPr>
          <p:cNvSpPr>
            <a:spLocks noGrp="1"/>
          </p:cNvSpPr>
          <p:nvPr>
            <p:ph type="title"/>
          </p:nvPr>
        </p:nvSpPr>
        <p:spPr/>
        <p:txBody>
          <a:bodyPr/>
          <a:lstStyle/>
          <a:p>
            <a:r>
              <a:rPr lang="en-US"/>
              <a:t>Điều 14. Tổ chuyên môn</a:t>
            </a:r>
          </a:p>
        </p:txBody>
      </p:sp>
      <p:sp>
        <p:nvSpPr>
          <p:cNvPr id="3" name="Content Placeholder 2">
            <a:extLst>
              <a:ext uri="{FF2B5EF4-FFF2-40B4-BE49-F238E27FC236}">
                <a16:creationId xmlns:a16="http://schemas.microsoft.com/office/drawing/2014/main" id="{B1E3C84C-F762-4825-9204-E0A1D990ACEC}"/>
              </a:ext>
            </a:extLst>
          </p:cNvPr>
          <p:cNvSpPr>
            <a:spLocks noGrp="1"/>
          </p:cNvSpPr>
          <p:nvPr>
            <p:ph idx="1"/>
          </p:nvPr>
        </p:nvSpPr>
        <p:spPr/>
        <p:txBody>
          <a:bodyPr>
            <a:normAutofit fontScale="92500"/>
          </a:bodyPr>
          <a:lstStyle/>
          <a:p>
            <a:r>
              <a:rPr lang="vi-VN" b="0"/>
              <a:t>Tổ chuyên môn có những nhiệm vụ sau:</a:t>
            </a:r>
          </a:p>
          <a:p>
            <a:pPr marL="457200" lvl="1" indent="0">
              <a:buNone/>
            </a:pPr>
            <a:r>
              <a:rPr lang="vi-VN" b="0"/>
              <a:t>a)</a:t>
            </a:r>
            <a:r>
              <a:rPr lang="en-US" b="0"/>
              <a:t> </a:t>
            </a:r>
            <a:r>
              <a:rPr lang="vi-VN" b="0"/>
              <a:t>Chủ động </a:t>
            </a:r>
            <a:r>
              <a:rPr lang="vi-VN" b="0">
                <a:solidFill>
                  <a:srgbClr val="FF0000"/>
                </a:solidFill>
              </a:rPr>
              <a:t>xây dựng kế hoạch dạy học và giáo dục </a:t>
            </a:r>
            <a:r>
              <a:rPr lang="vi-VN" b="0"/>
              <a:t>theo chương trình môn học, hoạt động giáo dục thuộc chuyên môn phụ trách theo tuần, tháng, học kỳ, năm học; phối hợp với các tổ chuyên môn khác xây dựng kế hoạch giáo dục của nhà trường.</a:t>
            </a:r>
          </a:p>
          <a:p>
            <a:pPr marL="457200" lvl="1" indent="0">
              <a:buNone/>
            </a:pPr>
            <a:r>
              <a:rPr lang="vi-VN" b="0"/>
              <a:t>b)</a:t>
            </a:r>
            <a:r>
              <a:rPr lang="en-US" b="0"/>
              <a:t> </a:t>
            </a:r>
            <a:r>
              <a:rPr lang="vi-VN" b="0">
                <a:solidFill>
                  <a:srgbClr val="FF0000"/>
                </a:solidFill>
              </a:rPr>
              <a:t>Đề xuất lựa chọn sách giáo khoa</a:t>
            </a:r>
            <a:r>
              <a:rPr lang="vi-VN" b="0"/>
              <a:t>, xuất bản phẩm tham khảo để sử dụng trong nhà trường theo quy định của Bộ trưởng Bộ Giáo dục và Đào tạo.</a:t>
            </a:r>
          </a:p>
          <a:p>
            <a:pPr marL="457200" lvl="1" indent="0">
              <a:buNone/>
            </a:pPr>
            <a:r>
              <a:rPr lang="vi-VN" b="0"/>
              <a:t>c)</a:t>
            </a:r>
            <a:r>
              <a:rPr lang="en-US" b="0"/>
              <a:t> </a:t>
            </a:r>
            <a:r>
              <a:rPr lang="vi-VN" b="0">
                <a:solidFill>
                  <a:srgbClr val="FF0000"/>
                </a:solidFill>
              </a:rPr>
              <a:t>Thực hiện kế hoạch </a:t>
            </a:r>
            <a:r>
              <a:rPr lang="vi-VN" b="0"/>
              <a:t>giáo dục của tổ chuyên môn theo kế hoạch giáo dục của nhà trường đã được hội đồng trường phê duyệt.</a:t>
            </a:r>
          </a:p>
          <a:p>
            <a:pPr marL="457200" lvl="1" indent="0">
              <a:buNone/>
            </a:pPr>
            <a:r>
              <a:rPr lang="vi-VN" b="0"/>
              <a:t>d)</a:t>
            </a:r>
            <a:r>
              <a:rPr lang="en-US" b="0"/>
              <a:t> </a:t>
            </a:r>
            <a:r>
              <a:rPr lang="vi-VN" b="0"/>
              <a:t>Tham gia đánh giá, xếp loại giáo viên theo chuẩn nghề nghiệp giáo viên cơ sở giáo dục phổ thông theo quy định của Bộ trưởng Bộ Giáo dục và Đào tạo.</a:t>
            </a:r>
          </a:p>
          <a:p>
            <a:pPr marL="457200" lvl="1" indent="0">
              <a:buNone/>
            </a:pPr>
            <a:r>
              <a:rPr lang="vi-VN" b="0"/>
              <a:t>đ) Tham gia bồi dưỡng chuyên môn, nghiệp vụ theo kế hoạch của tổ chuyên môn và của nhà trường.</a:t>
            </a:r>
          </a:p>
          <a:p>
            <a:pPr marL="457200" lvl="1" indent="0">
              <a:buNone/>
            </a:pPr>
            <a:r>
              <a:rPr lang="vi-VN" b="0"/>
              <a:t>e)</a:t>
            </a:r>
            <a:r>
              <a:rPr lang="en-US" b="0"/>
              <a:t> </a:t>
            </a:r>
            <a:r>
              <a:rPr lang="vi-VN" b="0"/>
              <a:t>Thực hiện các nhiệm vụ khác do hiệu trưởng phân công.</a:t>
            </a:r>
          </a:p>
          <a:p>
            <a:pPr marL="0" indent="0">
              <a:buNone/>
            </a:pPr>
            <a:endParaRPr lang="en-US" b="0"/>
          </a:p>
        </p:txBody>
      </p:sp>
    </p:spTree>
    <p:extLst>
      <p:ext uri="{BB962C8B-B14F-4D97-AF65-F5344CB8AC3E}">
        <p14:creationId xmlns:p14="http://schemas.microsoft.com/office/powerpoint/2010/main" val="32806481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FDA2-7322-4E40-9DD9-5B21B343D5E9}"/>
              </a:ext>
            </a:extLst>
          </p:cNvPr>
          <p:cNvSpPr>
            <a:spLocks noGrp="1"/>
          </p:cNvSpPr>
          <p:nvPr>
            <p:ph type="title"/>
          </p:nvPr>
        </p:nvSpPr>
        <p:spPr/>
        <p:txBody>
          <a:bodyPr/>
          <a:lstStyle/>
          <a:p>
            <a:r>
              <a:rPr lang="en-US"/>
              <a:t>Điều 14. Tổ chuyên môn</a:t>
            </a:r>
          </a:p>
        </p:txBody>
      </p:sp>
      <p:sp>
        <p:nvSpPr>
          <p:cNvPr id="3" name="Content Placeholder 2">
            <a:extLst>
              <a:ext uri="{FF2B5EF4-FFF2-40B4-BE49-F238E27FC236}">
                <a16:creationId xmlns:a16="http://schemas.microsoft.com/office/drawing/2014/main" id="{B1E3C84C-F762-4825-9204-E0A1D990ACEC}"/>
              </a:ext>
            </a:extLst>
          </p:cNvPr>
          <p:cNvSpPr>
            <a:spLocks noGrp="1"/>
          </p:cNvSpPr>
          <p:nvPr>
            <p:ph idx="1"/>
          </p:nvPr>
        </p:nvSpPr>
        <p:spPr/>
        <p:txBody>
          <a:bodyPr>
            <a:normAutofit/>
          </a:bodyPr>
          <a:lstStyle/>
          <a:p>
            <a:r>
              <a:rPr lang="vi-VN" sz="2400" b="0"/>
              <a:t>Tổ chuyên môn tổ chức sinh hoạt chuyên môn </a:t>
            </a:r>
            <a:r>
              <a:rPr lang="vi-VN" sz="2400" b="0">
                <a:solidFill>
                  <a:srgbClr val="FF0000"/>
                </a:solidFill>
              </a:rPr>
              <a:t>ít nhất 01 lần trong 02 tuần </a:t>
            </a:r>
            <a:r>
              <a:rPr lang="vi-VN" sz="2400" b="0"/>
              <a:t>và </a:t>
            </a:r>
            <a:br>
              <a:rPr lang="en-US" sz="2400" b="0"/>
            </a:br>
            <a:r>
              <a:rPr lang="vi-VN" sz="2400" b="0"/>
              <a:t>có thể họp đột xuất theo yêu cầu công việc hoặc khi hiệu trưởng yêu cầu. </a:t>
            </a:r>
            <a:endParaRPr lang="en-US" sz="2400" b="0"/>
          </a:p>
          <a:p>
            <a:r>
              <a:rPr lang="vi-VN" sz="2400" b="0"/>
              <a:t>Tổ chuyên môn hoạt động theo nguyên tắc dân chủ, tôn trọng, chia sẻ, học tập, giúp đỡ lan nhau giữa các thành viên để phát triển năng lực chuyên môn.</a:t>
            </a:r>
          </a:p>
          <a:p>
            <a:pPr marL="0" indent="0">
              <a:buNone/>
            </a:pPr>
            <a:endParaRPr lang="en-US" sz="2400" b="0"/>
          </a:p>
        </p:txBody>
      </p:sp>
    </p:spTree>
    <p:extLst>
      <p:ext uri="{BB962C8B-B14F-4D97-AF65-F5344CB8AC3E}">
        <p14:creationId xmlns:p14="http://schemas.microsoft.com/office/powerpoint/2010/main" val="201856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19A6-8F54-40AD-9F6C-C36956354987}"/>
              </a:ext>
            </a:extLst>
          </p:cNvPr>
          <p:cNvSpPr>
            <a:spLocks noGrp="1"/>
          </p:cNvSpPr>
          <p:nvPr>
            <p:ph type="title"/>
          </p:nvPr>
        </p:nvSpPr>
        <p:spPr/>
        <p:txBody>
          <a:bodyPr/>
          <a:lstStyle/>
          <a:p>
            <a:r>
              <a:rPr lang="vi-VN"/>
              <a:t>Điều 21. Hệ thống hồ sơ quản lý hoạt động giáo dục</a:t>
            </a:r>
            <a:endParaRPr lang="vi-VN" err="1"/>
          </a:p>
        </p:txBody>
      </p:sp>
      <p:sp>
        <p:nvSpPr>
          <p:cNvPr id="3" name="Content Placeholder 2">
            <a:extLst>
              <a:ext uri="{FF2B5EF4-FFF2-40B4-BE49-F238E27FC236}">
                <a16:creationId xmlns:a16="http://schemas.microsoft.com/office/drawing/2014/main" id="{FB23432C-75B4-432C-A917-E948C90299DF}"/>
              </a:ext>
            </a:extLst>
          </p:cNvPr>
          <p:cNvSpPr>
            <a:spLocks noGrp="1"/>
          </p:cNvSpPr>
          <p:nvPr>
            <p:ph idx="1"/>
          </p:nvPr>
        </p:nvSpPr>
        <p:spPr>
          <a:xfrm>
            <a:off x="272143" y="1253330"/>
            <a:ext cx="11669486" cy="5604669"/>
          </a:xfrm>
        </p:spPr>
        <p:txBody>
          <a:bodyPr>
            <a:normAutofit lnSpcReduction="10000"/>
          </a:bodyPr>
          <a:lstStyle/>
          <a:p>
            <a:pPr marL="0" lvl="1" indent="0">
              <a:buNone/>
            </a:pPr>
            <a:r>
              <a:rPr lang="vi-VN" b="0"/>
              <a:t>Hệ thống hồ sơ quản lý hoạt động giáo dục trong nhà trường gồm:</a:t>
            </a:r>
          </a:p>
          <a:p>
            <a:pPr marL="457200" lvl="1" indent="0">
              <a:buNone/>
            </a:pPr>
            <a:r>
              <a:rPr lang="vi-VN" b="0"/>
              <a:t>2.	</a:t>
            </a:r>
            <a:r>
              <a:rPr lang="vi-VN" b="0" u="sng"/>
              <a:t>Đối với tổ chuyên môn:</a:t>
            </a:r>
          </a:p>
          <a:p>
            <a:pPr marL="914400" lvl="2" indent="0">
              <a:buNone/>
            </a:pPr>
            <a:r>
              <a:rPr lang="vi-VN" b="0"/>
              <a:t>a</a:t>
            </a:r>
            <a:r>
              <a:rPr lang="en-US" b="0"/>
              <a:t>.</a:t>
            </a:r>
            <a:r>
              <a:rPr lang="vi-VN" b="0"/>
              <a:t> Kế hoạch giáo dục của tổ chuyên môn (theo năm học).</a:t>
            </a:r>
          </a:p>
          <a:p>
            <a:pPr marL="914400" lvl="2" indent="0">
              <a:buNone/>
            </a:pPr>
            <a:r>
              <a:rPr lang="vi-VN" b="0"/>
              <a:t>b</a:t>
            </a:r>
            <a:r>
              <a:rPr lang="en-US" b="0"/>
              <a:t>. </a:t>
            </a:r>
            <a:r>
              <a:rPr lang="vi-VN" b="0"/>
              <a:t>Sổ ghi chép nội dung sinh hoạt chuyên môn.</a:t>
            </a:r>
          </a:p>
          <a:p>
            <a:pPr marL="457200" lvl="1" indent="0">
              <a:buNone/>
            </a:pPr>
            <a:r>
              <a:rPr lang="vi-VN" b="0"/>
              <a:t>3.	</a:t>
            </a:r>
            <a:r>
              <a:rPr lang="vi-VN" b="0" u="sng"/>
              <a:t>Đối với giáo viên:</a:t>
            </a:r>
          </a:p>
          <a:p>
            <a:pPr marL="914400" lvl="2" indent="0">
              <a:buNone/>
            </a:pPr>
            <a:r>
              <a:rPr lang="vi-VN" b="0"/>
              <a:t>a</a:t>
            </a:r>
            <a:r>
              <a:rPr lang="en-US" b="0"/>
              <a:t>. </a:t>
            </a:r>
            <a:r>
              <a:rPr lang="vi-VN" b="0"/>
              <a:t>Kế hoạch giáo dục của giáo viên (theo năm học).</a:t>
            </a:r>
          </a:p>
          <a:p>
            <a:pPr marL="914400" lvl="2" indent="0">
              <a:buNone/>
            </a:pPr>
            <a:r>
              <a:rPr lang="vi-VN" b="0"/>
              <a:t>b</a:t>
            </a:r>
            <a:r>
              <a:rPr lang="en-US" b="0"/>
              <a:t>. </a:t>
            </a:r>
            <a:r>
              <a:rPr lang="vi-VN" b="0"/>
              <a:t>Kế hoạch bài dạy (giáo án).</a:t>
            </a:r>
          </a:p>
          <a:p>
            <a:pPr marL="914400" lvl="2" indent="0">
              <a:buNone/>
            </a:pPr>
            <a:r>
              <a:rPr lang="vi-VN" b="0"/>
              <a:t>c</a:t>
            </a:r>
            <a:r>
              <a:rPr lang="en-US" b="0"/>
              <a:t>. </a:t>
            </a:r>
            <a:r>
              <a:rPr lang="vi-VN" b="0"/>
              <a:t>Sổ theo dõi và đánh giá học sinh.</a:t>
            </a:r>
          </a:p>
          <a:p>
            <a:pPr marL="914400" lvl="2" indent="0">
              <a:buNone/>
            </a:pPr>
            <a:r>
              <a:rPr lang="vi-VN" b="0"/>
              <a:t>d</a:t>
            </a:r>
            <a:r>
              <a:rPr lang="en-US" b="0"/>
              <a:t>. </a:t>
            </a:r>
            <a:r>
              <a:rPr lang="vi-VN" b="0"/>
              <a:t>Sổ chủ nhiệm (đối với giáo viên làm công tác chủ nhiệm lớp).</a:t>
            </a:r>
            <a:endParaRPr lang="en-US" b="0"/>
          </a:p>
          <a:p>
            <a:pPr marL="914400" lvl="2" indent="0">
              <a:buNone/>
            </a:pPr>
            <a:endParaRPr lang="vi-VN" b="0"/>
          </a:p>
          <a:p>
            <a:pPr marL="0" indent="0">
              <a:buNone/>
            </a:pPr>
            <a:r>
              <a:rPr lang="en-US" sz="2000" b="0"/>
              <a:t>* Lưu ý:</a:t>
            </a:r>
          </a:p>
          <a:p>
            <a:pPr lvl="1"/>
            <a:r>
              <a:rPr lang="vi-VN" sz="2000" b="0"/>
              <a:t>Kế hoạch bài dạy:</a:t>
            </a:r>
            <a:r>
              <a:rPr lang="en-US" sz="2000" b="0"/>
              <a:t> </a:t>
            </a:r>
            <a:r>
              <a:rPr lang="vi-VN" sz="2000" b="0"/>
              <a:t>GV thực hiện theo hướng dẫn của trường.</a:t>
            </a:r>
          </a:p>
          <a:p>
            <a:pPr lvl="1"/>
            <a:r>
              <a:rPr lang="vi-VN" sz="2000" b="0"/>
              <a:t>Sổ ghi chép nội dung sinh hoạt chuyên môn:</a:t>
            </a:r>
            <a:r>
              <a:rPr lang="en-US" sz="2000" b="0"/>
              <a:t> </a:t>
            </a:r>
            <a:r>
              <a:rPr lang="vi-VN" sz="2000" b="0"/>
              <a:t>Cần thể hiện được đầy đủ các nội dung đã sinh hoạt </a:t>
            </a:r>
            <a:r>
              <a:rPr lang="en-US" sz="2000" b="0"/>
              <a:t>CM </a:t>
            </a:r>
            <a:r>
              <a:rPr lang="vi-VN" sz="2000" b="0"/>
              <a:t>(ghi chú những nội dung đã thảo luận hoặc chuẩn bị trước khi bắt đầu họp) chốt lại những nội dung tổ thống nhất vào sổ.</a:t>
            </a:r>
            <a:r>
              <a:rPr lang="en-US" sz="2000" b="0"/>
              <a:t> Trong thời gian làm việc trực tuyến, dùng sổ điện tử.</a:t>
            </a:r>
            <a:endParaRPr lang="vi-VN" sz="2000" b="0"/>
          </a:p>
          <a:p>
            <a:endParaRPr lang="en-US" sz="2000" b="0"/>
          </a:p>
        </p:txBody>
      </p:sp>
    </p:spTree>
    <p:extLst>
      <p:ext uri="{BB962C8B-B14F-4D97-AF65-F5344CB8AC3E}">
        <p14:creationId xmlns:p14="http://schemas.microsoft.com/office/powerpoint/2010/main" val="727215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F73C39-CA0B-42A8-8007-620EF984B2A9}"/>
              </a:ext>
            </a:extLst>
          </p:cNvPr>
          <p:cNvSpPr>
            <a:spLocks noGrp="1"/>
          </p:cNvSpPr>
          <p:nvPr>
            <p:ph type="title"/>
          </p:nvPr>
        </p:nvSpPr>
        <p:spPr/>
        <p:txBody>
          <a:bodyPr/>
          <a:lstStyle/>
          <a:p>
            <a:r>
              <a:rPr lang="en-US">
                <a:solidFill>
                  <a:srgbClr val="00B050"/>
                </a:solidFill>
              </a:rPr>
              <a:t>XÂY DỰNG VÀ TỔ CHỨC THỰC HIỆN KHGD</a:t>
            </a:r>
          </a:p>
        </p:txBody>
      </p:sp>
      <p:grpSp>
        <p:nvGrpSpPr>
          <p:cNvPr id="9" name="Group 53">
            <a:extLst>
              <a:ext uri="{FF2B5EF4-FFF2-40B4-BE49-F238E27FC236}">
                <a16:creationId xmlns:a16="http://schemas.microsoft.com/office/drawing/2014/main" id="{A9415D25-6EA9-43F7-9221-702F72B73829}"/>
              </a:ext>
            </a:extLst>
          </p:cNvPr>
          <p:cNvGrpSpPr>
            <a:grpSpLocks/>
          </p:cNvGrpSpPr>
          <p:nvPr/>
        </p:nvGrpSpPr>
        <p:grpSpPr bwMode="auto">
          <a:xfrm>
            <a:off x="1282795" y="2188569"/>
            <a:ext cx="10757432" cy="1137326"/>
            <a:chOff x="3021854" y="1243309"/>
            <a:chExt cx="2553872" cy="803686"/>
          </a:xfrm>
        </p:grpSpPr>
        <p:sp>
          <p:nvSpPr>
            <p:cNvPr id="10" name="TextBox 54">
              <a:extLst>
                <a:ext uri="{FF2B5EF4-FFF2-40B4-BE49-F238E27FC236}">
                  <a16:creationId xmlns:a16="http://schemas.microsoft.com/office/drawing/2014/main" id="{FB741BBB-7B55-4419-9A52-3812A2A399EC}"/>
                </a:ext>
              </a:extLst>
            </p:cNvPr>
            <p:cNvSpPr txBox="1">
              <a:spLocks noChangeArrowheads="1"/>
            </p:cNvSpPr>
            <p:nvPr/>
          </p:nvSpPr>
          <p:spPr bwMode="auto">
            <a:xfrm>
              <a:off x="3021855" y="1546771"/>
              <a:ext cx="2481605" cy="5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ko-KR" sz="2000">
                  <a:latin typeface="+mn-lt"/>
                  <a:cs typeface="Times New Roman" panose="02020603050405020304" pitchFamily="18" charset="0"/>
                </a:rPr>
                <a:t>Về việc hướng dẫn thực hiện chương trình giáo dục phổ thông hiện hành theo định hướng phát triển năng lực và phẩm chất học sinh từ năm học 2017-2018 </a:t>
              </a:r>
            </a:p>
          </p:txBody>
        </p:sp>
        <p:sp>
          <p:nvSpPr>
            <p:cNvPr id="11" name="TextBox 55">
              <a:extLst>
                <a:ext uri="{FF2B5EF4-FFF2-40B4-BE49-F238E27FC236}">
                  <a16:creationId xmlns:a16="http://schemas.microsoft.com/office/drawing/2014/main" id="{FF7AC9F6-05E9-4DD5-8E73-539B6C8CD57E}"/>
                </a:ext>
              </a:extLst>
            </p:cNvPr>
            <p:cNvSpPr txBox="1">
              <a:spLocks noChangeArrowheads="1"/>
            </p:cNvSpPr>
            <p:nvPr/>
          </p:nvSpPr>
          <p:spPr bwMode="auto">
            <a:xfrm>
              <a:off x="3021854" y="1243309"/>
              <a:ext cx="2553872" cy="32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en-US" sz="2400" b="1">
                  <a:solidFill>
                    <a:schemeClr val="accent2">
                      <a:lumMod val="75000"/>
                    </a:schemeClr>
                  </a:solidFill>
                  <a:cs typeface="Arial" panose="020B0604020202020204" pitchFamily="34" charset="0"/>
                </a:rPr>
                <a:t>Văn bản 4612/BGDĐT-GDTrH ngày 03/10/2017</a:t>
              </a:r>
            </a:p>
          </p:txBody>
        </p:sp>
      </p:grpSp>
      <p:grpSp>
        <p:nvGrpSpPr>
          <p:cNvPr id="82" name="Group 81">
            <a:extLst>
              <a:ext uri="{FF2B5EF4-FFF2-40B4-BE49-F238E27FC236}">
                <a16:creationId xmlns:a16="http://schemas.microsoft.com/office/drawing/2014/main" id="{4413EB8C-8F85-4A18-A0EF-19C2E9904279}"/>
              </a:ext>
            </a:extLst>
          </p:cNvPr>
          <p:cNvGrpSpPr/>
          <p:nvPr/>
        </p:nvGrpSpPr>
        <p:grpSpPr>
          <a:xfrm>
            <a:off x="685499" y="7141167"/>
            <a:ext cx="11396044" cy="809064"/>
            <a:chOff x="615857" y="5829033"/>
            <a:chExt cx="11396044" cy="809064"/>
          </a:xfrm>
        </p:grpSpPr>
        <p:grpSp>
          <p:nvGrpSpPr>
            <p:cNvPr id="20" name="Group 50">
              <a:extLst>
                <a:ext uri="{FF2B5EF4-FFF2-40B4-BE49-F238E27FC236}">
                  <a16:creationId xmlns:a16="http://schemas.microsoft.com/office/drawing/2014/main" id="{1278B11D-8405-4FDA-9472-02E97415299C}"/>
                </a:ext>
              </a:extLst>
            </p:cNvPr>
            <p:cNvGrpSpPr>
              <a:grpSpLocks/>
            </p:cNvGrpSpPr>
            <p:nvPr/>
          </p:nvGrpSpPr>
          <p:grpSpPr bwMode="auto">
            <a:xfrm>
              <a:off x="1282795" y="5829033"/>
              <a:ext cx="10729106" cy="809064"/>
              <a:chOff x="3024619" y="4142843"/>
              <a:chExt cx="2471023" cy="809792"/>
            </a:xfrm>
          </p:grpSpPr>
          <p:sp>
            <p:nvSpPr>
              <p:cNvPr id="21" name="TextBox 51">
                <a:extLst>
                  <a:ext uri="{FF2B5EF4-FFF2-40B4-BE49-F238E27FC236}">
                    <a16:creationId xmlns:a16="http://schemas.microsoft.com/office/drawing/2014/main" id="{4803BAEE-F304-4247-AB00-45747FE0EC61}"/>
                  </a:ext>
                </a:extLst>
              </p:cNvPr>
              <p:cNvSpPr txBox="1">
                <a:spLocks noChangeArrowheads="1"/>
              </p:cNvSpPr>
              <p:nvPr/>
            </p:nvSpPr>
            <p:spPr bwMode="auto">
              <a:xfrm>
                <a:off x="3024619" y="4552165"/>
                <a:ext cx="2471023" cy="40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spcBef>
                    <a:spcPts val="600"/>
                  </a:spcBef>
                </a:pPr>
                <a:r>
                  <a:rPr lang="vi-VN" sz="2000">
                    <a:latin typeface="+mn-lt"/>
                    <a:ea typeface="Times New Roman" panose="02020603050405020304" pitchFamily="18" charset="0"/>
                  </a:rPr>
                  <a:t>Về việc triển khai thực hiện giáo dục STEM trong giáo dục trung học</a:t>
                </a:r>
              </a:p>
            </p:txBody>
          </p:sp>
          <p:sp>
            <p:nvSpPr>
              <p:cNvPr id="22" name="TextBox 52">
                <a:extLst>
                  <a:ext uri="{FF2B5EF4-FFF2-40B4-BE49-F238E27FC236}">
                    <a16:creationId xmlns:a16="http://schemas.microsoft.com/office/drawing/2014/main" id="{97416D8E-FB7C-4BBE-8AEB-AE09BCFCD450}"/>
                  </a:ext>
                </a:extLst>
              </p:cNvPr>
              <p:cNvSpPr txBox="1">
                <a:spLocks noChangeArrowheads="1"/>
              </p:cNvSpPr>
              <p:nvPr/>
            </p:nvSpPr>
            <p:spPr bwMode="auto">
              <a:xfrm>
                <a:off x="3024619" y="4142843"/>
                <a:ext cx="2471023" cy="4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ko-KR" sz="2400" b="1">
                    <a:solidFill>
                      <a:srgbClr val="0070C0"/>
                    </a:solidFill>
                    <a:cs typeface="Arial" panose="020B0604020202020204" pitchFamily="34" charset="0"/>
                  </a:rPr>
                  <a:t>Văn bản 3089/BGDĐT-GDTrH ngày 14/8/2020 </a:t>
                </a:r>
              </a:p>
            </p:txBody>
          </p:sp>
        </p:grpSp>
        <p:grpSp>
          <p:nvGrpSpPr>
            <p:cNvPr id="32" name="Group 2">
              <a:extLst>
                <a:ext uri="{FF2B5EF4-FFF2-40B4-BE49-F238E27FC236}">
                  <a16:creationId xmlns:a16="http://schemas.microsoft.com/office/drawing/2014/main" id="{6D543248-A2C0-4D35-8158-F86B2EB84B0B}"/>
                </a:ext>
              </a:extLst>
            </p:cNvPr>
            <p:cNvGrpSpPr>
              <a:grpSpLocks/>
            </p:cNvGrpSpPr>
            <p:nvPr/>
          </p:nvGrpSpPr>
          <p:grpSpPr bwMode="auto">
            <a:xfrm>
              <a:off x="615857" y="5862041"/>
              <a:ext cx="576000" cy="576001"/>
              <a:chOff x="6647073" y="4654474"/>
              <a:chExt cx="575567" cy="530313"/>
            </a:xfrm>
            <a:solidFill>
              <a:srgbClr val="00B0F0"/>
            </a:solidFill>
          </p:grpSpPr>
          <p:sp>
            <p:nvSpPr>
              <p:cNvPr id="33" name="Rectangle 32">
                <a:extLst>
                  <a:ext uri="{FF2B5EF4-FFF2-40B4-BE49-F238E27FC236}">
                    <a16:creationId xmlns:a16="http://schemas.microsoft.com/office/drawing/2014/main" id="{139FF35D-A6EE-407F-A27F-1116B00964FB}"/>
                  </a:ext>
                </a:extLst>
              </p:cNvPr>
              <p:cNvSpPr/>
              <p:nvPr/>
            </p:nvSpPr>
            <p:spPr>
              <a:xfrm>
                <a:off x="6647073" y="4654474"/>
                <a:ext cx="575567" cy="5303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sp>
            <p:nvSpPr>
              <p:cNvPr id="34" name="Trapezoid 24">
                <a:extLst>
                  <a:ext uri="{FF2B5EF4-FFF2-40B4-BE49-F238E27FC236}">
                    <a16:creationId xmlns:a16="http://schemas.microsoft.com/office/drawing/2014/main" id="{E0C4B229-6391-4A45-9260-1CB49D204D62}"/>
                  </a:ext>
                </a:extLst>
              </p:cNvPr>
              <p:cNvSpPr>
                <a:spLocks noChangeAspect="1"/>
              </p:cNvSpPr>
              <p:nvPr/>
            </p:nvSpPr>
            <p:spPr>
              <a:xfrm rot="8369018">
                <a:off x="6790966" y="4774678"/>
                <a:ext cx="287783" cy="289905"/>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grpSp>
      </p:grpSp>
      <p:grpSp>
        <p:nvGrpSpPr>
          <p:cNvPr id="37" name="Group 53">
            <a:extLst>
              <a:ext uri="{FF2B5EF4-FFF2-40B4-BE49-F238E27FC236}">
                <a16:creationId xmlns:a16="http://schemas.microsoft.com/office/drawing/2014/main" id="{23C75002-58F6-4EE6-A051-53F45E056EB4}"/>
              </a:ext>
            </a:extLst>
          </p:cNvPr>
          <p:cNvGrpSpPr>
            <a:grpSpLocks/>
          </p:cNvGrpSpPr>
          <p:nvPr/>
        </p:nvGrpSpPr>
        <p:grpSpPr bwMode="auto">
          <a:xfrm>
            <a:off x="1324111" y="1079679"/>
            <a:ext cx="10757432" cy="1137326"/>
            <a:chOff x="3021854" y="1243309"/>
            <a:chExt cx="2553872" cy="803686"/>
          </a:xfrm>
        </p:grpSpPr>
        <p:sp>
          <p:nvSpPr>
            <p:cNvPr id="38" name="TextBox 54">
              <a:extLst>
                <a:ext uri="{FF2B5EF4-FFF2-40B4-BE49-F238E27FC236}">
                  <a16:creationId xmlns:a16="http://schemas.microsoft.com/office/drawing/2014/main" id="{F6A0422C-82B0-48AE-8320-B8E0E1082076}"/>
                </a:ext>
              </a:extLst>
            </p:cNvPr>
            <p:cNvSpPr txBox="1">
              <a:spLocks noChangeArrowheads="1"/>
            </p:cNvSpPr>
            <p:nvPr/>
          </p:nvSpPr>
          <p:spPr bwMode="auto">
            <a:xfrm>
              <a:off x="3021855" y="1546771"/>
              <a:ext cx="2481605" cy="5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ko-KR" sz="2000">
                  <a:latin typeface="+mn-lt"/>
                  <a:cs typeface="Times New Roman" panose="02020603050405020304" pitchFamily="18" charset="0"/>
                </a:rPr>
                <a:t>Về việc hướng dẫn sinh hoạt chuyên môn về đổi mới phương pháp dạy học và kiểm tra, đánh giá; tổ chức và quản lí các hoạt động chuyên môn của trường</a:t>
              </a:r>
            </a:p>
          </p:txBody>
        </p:sp>
        <p:sp>
          <p:nvSpPr>
            <p:cNvPr id="39" name="TextBox 55">
              <a:extLst>
                <a:ext uri="{FF2B5EF4-FFF2-40B4-BE49-F238E27FC236}">
                  <a16:creationId xmlns:a16="http://schemas.microsoft.com/office/drawing/2014/main" id="{DD552E91-A12D-4C6B-88A6-8BC3DE95EFD7}"/>
                </a:ext>
              </a:extLst>
            </p:cNvPr>
            <p:cNvSpPr txBox="1">
              <a:spLocks noChangeArrowheads="1"/>
            </p:cNvSpPr>
            <p:nvPr/>
          </p:nvSpPr>
          <p:spPr bwMode="auto">
            <a:xfrm>
              <a:off x="3021854" y="1243309"/>
              <a:ext cx="2553872" cy="32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en-US" sz="2400" b="1">
                  <a:solidFill>
                    <a:schemeClr val="accent2">
                      <a:lumMod val="75000"/>
                    </a:schemeClr>
                  </a:solidFill>
                  <a:cs typeface="Arial" panose="020B0604020202020204" pitchFamily="34" charset="0"/>
                </a:rPr>
                <a:t>Văn bản 5555/BGDĐT-GDTrH</a:t>
              </a:r>
              <a:r>
                <a:rPr lang="en-US" altLang="en-US" sz="2400" b="1">
                  <a:solidFill>
                    <a:schemeClr val="accent2">
                      <a:lumMod val="75000"/>
                    </a:schemeClr>
                  </a:solidFill>
                  <a:cs typeface="Arial" panose="020B0604020202020204" pitchFamily="34" charset="0"/>
                </a:rPr>
                <a:t> </a:t>
              </a:r>
              <a:r>
                <a:rPr lang="vi-VN" altLang="en-US" sz="2400" b="1">
                  <a:solidFill>
                    <a:schemeClr val="accent2">
                      <a:lumMod val="75000"/>
                    </a:schemeClr>
                  </a:solidFill>
                  <a:cs typeface="Arial" panose="020B0604020202020204" pitchFamily="34" charset="0"/>
                </a:rPr>
                <a:t>ngày 0</a:t>
              </a:r>
              <a:r>
                <a:rPr lang="en-US" altLang="en-US" sz="2400" b="1">
                  <a:solidFill>
                    <a:schemeClr val="accent2">
                      <a:lumMod val="75000"/>
                    </a:schemeClr>
                  </a:solidFill>
                  <a:cs typeface="Arial" panose="020B0604020202020204" pitchFamily="34" charset="0"/>
                </a:rPr>
                <a:t>8</a:t>
              </a:r>
              <a:r>
                <a:rPr lang="vi-VN" altLang="en-US" sz="2400" b="1">
                  <a:solidFill>
                    <a:schemeClr val="accent2">
                      <a:lumMod val="75000"/>
                    </a:schemeClr>
                  </a:solidFill>
                  <a:cs typeface="Arial" panose="020B0604020202020204" pitchFamily="34" charset="0"/>
                </a:rPr>
                <a:t>/10/201</a:t>
              </a:r>
              <a:r>
                <a:rPr lang="en-US" altLang="en-US" sz="2400" b="1">
                  <a:solidFill>
                    <a:schemeClr val="accent2">
                      <a:lumMod val="75000"/>
                    </a:schemeClr>
                  </a:solidFill>
                  <a:cs typeface="Arial" panose="020B0604020202020204" pitchFamily="34" charset="0"/>
                </a:rPr>
                <a:t>4</a:t>
              </a:r>
              <a:endParaRPr lang="vi-VN" altLang="en-US" sz="2400" b="1">
                <a:solidFill>
                  <a:schemeClr val="accent2">
                    <a:lumMod val="75000"/>
                  </a:schemeClr>
                </a:solidFill>
                <a:cs typeface="Arial" panose="020B0604020202020204" pitchFamily="34" charset="0"/>
              </a:endParaRPr>
            </a:p>
          </p:txBody>
        </p:sp>
      </p:grpSp>
      <p:grpSp>
        <p:nvGrpSpPr>
          <p:cNvPr id="40" name="Group 39">
            <a:extLst>
              <a:ext uri="{FF2B5EF4-FFF2-40B4-BE49-F238E27FC236}">
                <a16:creationId xmlns:a16="http://schemas.microsoft.com/office/drawing/2014/main" id="{06C34941-7A40-47B8-81AE-3B56450DAD82}"/>
              </a:ext>
            </a:extLst>
          </p:cNvPr>
          <p:cNvGrpSpPr/>
          <p:nvPr/>
        </p:nvGrpSpPr>
        <p:grpSpPr>
          <a:xfrm>
            <a:off x="615857" y="1164363"/>
            <a:ext cx="576000" cy="576000"/>
            <a:chOff x="1065212" y="2481262"/>
            <a:chExt cx="576000" cy="576000"/>
          </a:xfrm>
        </p:grpSpPr>
        <p:sp>
          <p:nvSpPr>
            <p:cNvPr id="41" name="Rectangle 40">
              <a:extLst>
                <a:ext uri="{FF2B5EF4-FFF2-40B4-BE49-F238E27FC236}">
                  <a16:creationId xmlns:a16="http://schemas.microsoft.com/office/drawing/2014/main" id="{526744D2-9445-4426-9F4E-89529CBCD40F}"/>
                </a:ext>
              </a:extLst>
            </p:cNvPr>
            <p:cNvSpPr/>
            <p:nvPr/>
          </p:nvSpPr>
          <p:spPr>
            <a:xfrm>
              <a:off x="1065212" y="2481262"/>
              <a:ext cx="576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sp>
          <p:nvSpPr>
            <p:cNvPr id="42" name="Rectangle 5">
              <a:extLst>
                <a:ext uri="{FF2B5EF4-FFF2-40B4-BE49-F238E27FC236}">
                  <a16:creationId xmlns:a16="http://schemas.microsoft.com/office/drawing/2014/main" id="{B8B46587-EE2D-4A60-8337-5E99EFC8C58B}"/>
                </a:ext>
              </a:extLst>
            </p:cNvPr>
            <p:cNvSpPr>
              <a:spLocks noChangeAspect="1"/>
            </p:cNvSpPr>
            <p:nvPr/>
          </p:nvSpPr>
          <p:spPr>
            <a:xfrm>
              <a:off x="1219069" y="2635118"/>
              <a:ext cx="268287" cy="26828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solidFill>
                  <a:schemeClr val="tx1"/>
                </a:solidFill>
              </a:endParaRPr>
            </a:p>
          </p:txBody>
        </p:sp>
      </p:grpSp>
      <p:grpSp>
        <p:nvGrpSpPr>
          <p:cNvPr id="78" name="Group 77">
            <a:extLst>
              <a:ext uri="{FF2B5EF4-FFF2-40B4-BE49-F238E27FC236}">
                <a16:creationId xmlns:a16="http://schemas.microsoft.com/office/drawing/2014/main" id="{E8C5873E-F2F6-45A0-9FA3-96044A1CF2D6}"/>
              </a:ext>
            </a:extLst>
          </p:cNvPr>
          <p:cNvGrpSpPr/>
          <p:nvPr/>
        </p:nvGrpSpPr>
        <p:grpSpPr>
          <a:xfrm>
            <a:off x="615857" y="2256383"/>
            <a:ext cx="576000" cy="576000"/>
            <a:chOff x="487157" y="2483659"/>
            <a:chExt cx="576000" cy="576000"/>
          </a:xfrm>
        </p:grpSpPr>
        <p:sp>
          <p:nvSpPr>
            <p:cNvPr id="27" name="Rectangle 26">
              <a:extLst>
                <a:ext uri="{FF2B5EF4-FFF2-40B4-BE49-F238E27FC236}">
                  <a16:creationId xmlns:a16="http://schemas.microsoft.com/office/drawing/2014/main" id="{C091817B-3F09-44CF-B0D7-89DC7C85FEE6}"/>
                </a:ext>
              </a:extLst>
            </p:cNvPr>
            <p:cNvSpPr/>
            <p:nvPr/>
          </p:nvSpPr>
          <p:spPr>
            <a:xfrm>
              <a:off x="487157" y="2483659"/>
              <a:ext cx="576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pic>
          <p:nvPicPr>
            <p:cNvPr id="75" name="Graphic 74" descr="Blog with solid fill">
              <a:extLst>
                <a:ext uri="{FF2B5EF4-FFF2-40B4-BE49-F238E27FC236}">
                  <a16:creationId xmlns:a16="http://schemas.microsoft.com/office/drawing/2014/main" id="{1509E7DB-60A8-47DE-91B2-7B1A929BE7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557" y="2543059"/>
              <a:ext cx="457200" cy="457200"/>
            </a:xfrm>
            <a:prstGeom prst="rect">
              <a:avLst/>
            </a:prstGeom>
          </p:spPr>
        </p:pic>
      </p:grpSp>
      <p:grpSp>
        <p:nvGrpSpPr>
          <p:cNvPr id="12" name="Group 50">
            <a:extLst>
              <a:ext uri="{FF2B5EF4-FFF2-40B4-BE49-F238E27FC236}">
                <a16:creationId xmlns:a16="http://schemas.microsoft.com/office/drawing/2014/main" id="{50680148-99DD-4638-8947-061DFCF41B57}"/>
              </a:ext>
            </a:extLst>
          </p:cNvPr>
          <p:cNvGrpSpPr>
            <a:grpSpLocks/>
          </p:cNvGrpSpPr>
          <p:nvPr/>
        </p:nvGrpSpPr>
        <p:grpSpPr bwMode="auto">
          <a:xfrm>
            <a:off x="1301845" y="3321103"/>
            <a:ext cx="10729106" cy="809064"/>
            <a:chOff x="3024619" y="4142843"/>
            <a:chExt cx="2471023" cy="809792"/>
          </a:xfrm>
        </p:grpSpPr>
        <p:sp>
          <p:nvSpPr>
            <p:cNvPr id="13" name="TextBox 51">
              <a:extLst>
                <a:ext uri="{FF2B5EF4-FFF2-40B4-BE49-F238E27FC236}">
                  <a16:creationId xmlns:a16="http://schemas.microsoft.com/office/drawing/2014/main" id="{F430A8EF-371F-4DC6-8945-F3315F5A2F51}"/>
                </a:ext>
              </a:extLst>
            </p:cNvPr>
            <p:cNvSpPr txBox="1">
              <a:spLocks noChangeArrowheads="1"/>
            </p:cNvSpPr>
            <p:nvPr/>
          </p:nvSpPr>
          <p:spPr bwMode="auto">
            <a:xfrm>
              <a:off x="3024619" y="4552165"/>
              <a:ext cx="2471023" cy="40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spcBef>
                  <a:spcPts val="600"/>
                </a:spcBef>
              </a:pPr>
              <a:r>
                <a:rPr lang="vi-VN" sz="2000">
                  <a:latin typeface="+mn-lt"/>
                  <a:ea typeface="Times New Roman" panose="02020603050405020304" pitchFamily="18" charset="0"/>
                </a:rPr>
                <a:t>V/v xây dựng và tổ chức thực hiện</a:t>
              </a:r>
              <a:r>
                <a:rPr lang="en-US" sz="2000">
                  <a:latin typeface="+mn-lt"/>
                  <a:ea typeface="Times New Roman" panose="02020603050405020304" pitchFamily="18" charset="0"/>
                </a:rPr>
                <a:t> </a:t>
              </a:r>
              <a:r>
                <a:rPr lang="vi-VN" sz="2000">
                  <a:latin typeface="+mn-lt"/>
                  <a:ea typeface="Times New Roman" panose="02020603050405020304" pitchFamily="18" charset="0"/>
                </a:rPr>
                <a:t>kế hoạch giáo dục của</a:t>
              </a:r>
              <a:r>
                <a:rPr lang="en-US" sz="2000">
                  <a:latin typeface="+mn-lt"/>
                  <a:ea typeface="Times New Roman" panose="02020603050405020304" pitchFamily="18" charset="0"/>
                </a:rPr>
                <a:t> </a:t>
              </a:r>
              <a:r>
                <a:rPr lang="vi-VN" sz="2000">
                  <a:latin typeface="+mn-lt"/>
                  <a:ea typeface="Times New Roman" panose="02020603050405020304" pitchFamily="18" charset="0"/>
                </a:rPr>
                <a:t>nhà trường</a:t>
              </a:r>
            </a:p>
          </p:txBody>
        </p:sp>
        <p:sp>
          <p:nvSpPr>
            <p:cNvPr id="14" name="TextBox 52">
              <a:extLst>
                <a:ext uri="{FF2B5EF4-FFF2-40B4-BE49-F238E27FC236}">
                  <a16:creationId xmlns:a16="http://schemas.microsoft.com/office/drawing/2014/main" id="{34E9B319-0552-4822-9318-F5DE6AF71EAD}"/>
                </a:ext>
              </a:extLst>
            </p:cNvPr>
            <p:cNvSpPr txBox="1">
              <a:spLocks noChangeArrowheads="1"/>
            </p:cNvSpPr>
            <p:nvPr/>
          </p:nvSpPr>
          <p:spPr bwMode="auto">
            <a:xfrm>
              <a:off x="3024619" y="4142843"/>
              <a:ext cx="2471023" cy="4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ko-KR" sz="2400" b="1">
                  <a:solidFill>
                    <a:srgbClr val="00B050"/>
                  </a:solidFill>
                  <a:cs typeface="Arial" panose="020B0604020202020204" pitchFamily="34" charset="0"/>
                </a:rPr>
                <a:t>V</a:t>
              </a:r>
              <a:r>
                <a:rPr lang="vi-VN" altLang="ko-KR" sz="2400" b="1">
                  <a:solidFill>
                    <a:srgbClr val="00B050"/>
                  </a:solidFill>
                  <a:cs typeface="Arial" panose="020B0604020202020204" pitchFamily="34" charset="0"/>
                </a:rPr>
                <a:t>ăn</a:t>
              </a:r>
              <a:r>
                <a:rPr lang="en-US" altLang="ko-KR" sz="2400" b="1">
                  <a:solidFill>
                    <a:srgbClr val="00B050"/>
                  </a:solidFill>
                  <a:cs typeface="Arial" panose="020B0604020202020204" pitchFamily="34" charset="0"/>
                </a:rPr>
                <a:t> bản</a:t>
              </a:r>
              <a:r>
                <a:rPr lang="vi-VN" altLang="ko-KR" sz="2400" b="1">
                  <a:solidFill>
                    <a:srgbClr val="00B050"/>
                  </a:solidFill>
                  <a:cs typeface="Arial" panose="020B0604020202020204" pitchFamily="34" charset="0"/>
                </a:rPr>
                <a:t> 5512/BGDĐT-GDTrH</a:t>
              </a:r>
              <a:r>
                <a:rPr lang="en-US" altLang="ko-KR" sz="2400" b="1">
                  <a:solidFill>
                    <a:srgbClr val="00B050"/>
                  </a:solidFill>
                  <a:cs typeface="Arial" panose="020B0604020202020204" pitchFamily="34" charset="0"/>
                </a:rPr>
                <a:t> ngày </a:t>
              </a:r>
              <a:r>
                <a:rPr lang="vi-VN" altLang="ko-KR" sz="2400" b="1">
                  <a:solidFill>
                    <a:srgbClr val="00B050"/>
                  </a:solidFill>
                  <a:cs typeface="Arial" panose="020B0604020202020204" pitchFamily="34" charset="0"/>
                </a:rPr>
                <a:t>18</a:t>
              </a:r>
              <a:r>
                <a:rPr lang="en-US" altLang="ko-KR" sz="2400" b="1">
                  <a:solidFill>
                    <a:srgbClr val="00B050"/>
                  </a:solidFill>
                  <a:cs typeface="Arial" panose="020B0604020202020204" pitchFamily="34" charset="0"/>
                </a:rPr>
                <a:t>/</a:t>
              </a:r>
              <a:r>
                <a:rPr lang="vi-VN" altLang="ko-KR" sz="2400" b="1">
                  <a:solidFill>
                    <a:srgbClr val="00B050"/>
                  </a:solidFill>
                  <a:cs typeface="Arial" panose="020B0604020202020204" pitchFamily="34" charset="0"/>
                </a:rPr>
                <a:t>12</a:t>
              </a:r>
              <a:r>
                <a:rPr lang="en-US" altLang="ko-KR" sz="2400" b="1">
                  <a:solidFill>
                    <a:srgbClr val="00B050"/>
                  </a:solidFill>
                  <a:cs typeface="Arial" panose="020B0604020202020204" pitchFamily="34" charset="0"/>
                </a:rPr>
                <a:t>/</a:t>
              </a:r>
              <a:r>
                <a:rPr lang="vi-VN" altLang="ko-KR" sz="2400" b="1">
                  <a:solidFill>
                    <a:srgbClr val="00B050"/>
                  </a:solidFill>
                  <a:cs typeface="Arial" panose="020B0604020202020204" pitchFamily="34" charset="0"/>
                </a:rPr>
                <a:t>2020</a:t>
              </a:r>
              <a:r>
                <a:rPr lang="en-US" altLang="ko-KR" sz="2400" b="1">
                  <a:solidFill>
                    <a:srgbClr val="00B050"/>
                  </a:solidFill>
                  <a:cs typeface="Arial" panose="020B0604020202020204" pitchFamily="34" charset="0"/>
                </a:rPr>
                <a:t> </a:t>
              </a:r>
              <a:endParaRPr lang="ko-KR" altLang="en-US" sz="2400" b="1">
                <a:solidFill>
                  <a:srgbClr val="00B050"/>
                </a:solidFill>
                <a:cs typeface="Arial" panose="020B0604020202020204" pitchFamily="34" charset="0"/>
              </a:endParaRPr>
            </a:p>
          </p:txBody>
        </p:sp>
      </p:grpSp>
      <p:grpSp>
        <p:nvGrpSpPr>
          <p:cNvPr id="43" name="Group 50">
            <a:extLst>
              <a:ext uri="{FF2B5EF4-FFF2-40B4-BE49-F238E27FC236}">
                <a16:creationId xmlns:a16="http://schemas.microsoft.com/office/drawing/2014/main" id="{03D658A5-DFD2-4DF3-B8E3-7BA59E9DCB55}"/>
              </a:ext>
            </a:extLst>
          </p:cNvPr>
          <p:cNvGrpSpPr>
            <a:grpSpLocks/>
          </p:cNvGrpSpPr>
          <p:nvPr/>
        </p:nvGrpSpPr>
        <p:grpSpPr bwMode="auto">
          <a:xfrm>
            <a:off x="1336774" y="4199186"/>
            <a:ext cx="10729106" cy="809064"/>
            <a:chOff x="3024619" y="4142843"/>
            <a:chExt cx="2471023" cy="809792"/>
          </a:xfrm>
        </p:grpSpPr>
        <p:sp>
          <p:nvSpPr>
            <p:cNvPr id="44" name="TextBox 51">
              <a:extLst>
                <a:ext uri="{FF2B5EF4-FFF2-40B4-BE49-F238E27FC236}">
                  <a16:creationId xmlns:a16="http://schemas.microsoft.com/office/drawing/2014/main" id="{5DD8D59A-92E0-4D44-87FD-2DEB10D3AEBD}"/>
                </a:ext>
              </a:extLst>
            </p:cNvPr>
            <p:cNvSpPr txBox="1">
              <a:spLocks noChangeArrowheads="1"/>
            </p:cNvSpPr>
            <p:nvPr/>
          </p:nvSpPr>
          <p:spPr bwMode="auto">
            <a:xfrm>
              <a:off x="3024619" y="4552165"/>
              <a:ext cx="2471023" cy="40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spcBef>
                  <a:spcPts val="600"/>
                </a:spcBef>
              </a:pPr>
              <a:r>
                <a:rPr lang="vi-VN" sz="2000">
                  <a:latin typeface="+mn-lt"/>
                  <a:ea typeface="Times New Roman" panose="02020603050405020304" pitchFamily="18" charset="0"/>
                </a:rPr>
                <a:t>V/v triển khai thực hiện chương trình giáo dục trung học NH 2021-2022</a:t>
              </a:r>
            </a:p>
          </p:txBody>
        </p:sp>
        <p:sp>
          <p:nvSpPr>
            <p:cNvPr id="45" name="TextBox 52">
              <a:extLst>
                <a:ext uri="{FF2B5EF4-FFF2-40B4-BE49-F238E27FC236}">
                  <a16:creationId xmlns:a16="http://schemas.microsoft.com/office/drawing/2014/main" id="{8126F456-BB63-4EA1-87B6-5B82AAABA1B1}"/>
                </a:ext>
              </a:extLst>
            </p:cNvPr>
            <p:cNvSpPr txBox="1">
              <a:spLocks noChangeArrowheads="1"/>
            </p:cNvSpPr>
            <p:nvPr/>
          </p:nvSpPr>
          <p:spPr bwMode="auto">
            <a:xfrm>
              <a:off x="3024619" y="4142843"/>
              <a:ext cx="2471023" cy="4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ko-KR" sz="2400" b="1">
                  <a:solidFill>
                    <a:srgbClr val="00B050"/>
                  </a:solidFill>
                  <a:cs typeface="Arial" panose="020B0604020202020204" pitchFamily="34" charset="0"/>
                </a:rPr>
                <a:t>V</a:t>
              </a:r>
              <a:r>
                <a:rPr lang="vi-VN" altLang="ko-KR" sz="2400" b="1">
                  <a:solidFill>
                    <a:srgbClr val="00B050"/>
                  </a:solidFill>
                  <a:cs typeface="Arial" panose="020B0604020202020204" pitchFamily="34" charset="0"/>
                </a:rPr>
                <a:t>ăn</a:t>
              </a:r>
              <a:r>
                <a:rPr lang="en-US" altLang="ko-KR" sz="2400" b="1">
                  <a:solidFill>
                    <a:srgbClr val="00B050"/>
                  </a:solidFill>
                  <a:cs typeface="Arial" panose="020B0604020202020204" pitchFamily="34" charset="0"/>
                </a:rPr>
                <a:t> bản</a:t>
              </a:r>
              <a:r>
                <a:rPr lang="vi-VN" altLang="ko-KR" sz="2400" b="1">
                  <a:solidFill>
                    <a:srgbClr val="00B050"/>
                  </a:solidFill>
                  <a:cs typeface="Arial" panose="020B0604020202020204" pitchFamily="34" charset="0"/>
                </a:rPr>
                <a:t> 2613/BGDĐT-GDTrH</a:t>
              </a:r>
              <a:r>
                <a:rPr lang="en-US" altLang="ko-KR" sz="2400" b="1">
                  <a:solidFill>
                    <a:srgbClr val="00B050"/>
                  </a:solidFill>
                  <a:cs typeface="Arial" panose="020B0604020202020204" pitchFamily="34" charset="0"/>
                </a:rPr>
                <a:t> ngày 23/6/</a:t>
              </a:r>
              <a:r>
                <a:rPr lang="vi-VN" altLang="ko-KR" sz="2400" b="1">
                  <a:solidFill>
                    <a:srgbClr val="00B050"/>
                  </a:solidFill>
                  <a:cs typeface="Arial" panose="020B0604020202020204" pitchFamily="34" charset="0"/>
                </a:rPr>
                <a:t>2021</a:t>
              </a:r>
              <a:r>
                <a:rPr lang="en-US" altLang="ko-KR" sz="2400" b="1">
                  <a:solidFill>
                    <a:srgbClr val="00B050"/>
                  </a:solidFill>
                  <a:cs typeface="Arial" panose="020B0604020202020204" pitchFamily="34" charset="0"/>
                </a:rPr>
                <a:t> </a:t>
              </a:r>
              <a:endParaRPr lang="ko-KR" altLang="en-US" sz="2400" b="1">
                <a:solidFill>
                  <a:srgbClr val="00B050"/>
                </a:solidFill>
                <a:cs typeface="Arial" panose="020B0604020202020204" pitchFamily="34" charset="0"/>
              </a:endParaRPr>
            </a:p>
          </p:txBody>
        </p:sp>
      </p:grpSp>
      <p:grpSp>
        <p:nvGrpSpPr>
          <p:cNvPr id="79" name="Group 78">
            <a:extLst>
              <a:ext uri="{FF2B5EF4-FFF2-40B4-BE49-F238E27FC236}">
                <a16:creationId xmlns:a16="http://schemas.microsoft.com/office/drawing/2014/main" id="{0828BF42-F72C-46F1-82CA-A2B908E8288F}"/>
              </a:ext>
            </a:extLst>
          </p:cNvPr>
          <p:cNvGrpSpPr/>
          <p:nvPr/>
        </p:nvGrpSpPr>
        <p:grpSpPr>
          <a:xfrm>
            <a:off x="615857" y="3442056"/>
            <a:ext cx="576000" cy="576001"/>
            <a:chOff x="452228" y="3706051"/>
            <a:chExt cx="576000" cy="576001"/>
          </a:xfrm>
        </p:grpSpPr>
        <p:sp>
          <p:nvSpPr>
            <p:cNvPr id="24" name="Rectangle 23">
              <a:extLst>
                <a:ext uri="{FF2B5EF4-FFF2-40B4-BE49-F238E27FC236}">
                  <a16:creationId xmlns:a16="http://schemas.microsoft.com/office/drawing/2014/main" id="{6D472583-B6A4-425F-9E74-8B4A7737D45E}"/>
                </a:ext>
              </a:extLst>
            </p:cNvPr>
            <p:cNvSpPr/>
            <p:nvPr/>
          </p:nvSpPr>
          <p:spPr bwMode="auto">
            <a:xfrm>
              <a:off x="452228" y="3706051"/>
              <a:ext cx="576000" cy="5760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pic>
          <p:nvPicPr>
            <p:cNvPr id="76" name="Graphic 75" descr="Books on shelf with solid fill">
              <a:extLst>
                <a:ext uri="{FF2B5EF4-FFF2-40B4-BE49-F238E27FC236}">
                  <a16:creationId xmlns:a16="http://schemas.microsoft.com/office/drawing/2014/main" id="{4F55157E-EBA7-44AC-807F-110BDCB78D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1628" y="3765451"/>
              <a:ext cx="457200" cy="457200"/>
            </a:xfrm>
            <a:prstGeom prst="rect">
              <a:avLst/>
            </a:prstGeom>
          </p:spPr>
        </p:pic>
      </p:grpSp>
      <p:grpSp>
        <p:nvGrpSpPr>
          <p:cNvPr id="80" name="Group 79">
            <a:extLst>
              <a:ext uri="{FF2B5EF4-FFF2-40B4-BE49-F238E27FC236}">
                <a16:creationId xmlns:a16="http://schemas.microsoft.com/office/drawing/2014/main" id="{FF74842A-5819-4BE5-A716-371FA6CBFA27}"/>
              </a:ext>
            </a:extLst>
          </p:cNvPr>
          <p:cNvGrpSpPr/>
          <p:nvPr/>
        </p:nvGrpSpPr>
        <p:grpSpPr>
          <a:xfrm>
            <a:off x="615857" y="4298606"/>
            <a:ext cx="576000" cy="576001"/>
            <a:chOff x="487157" y="4783441"/>
            <a:chExt cx="576000" cy="576001"/>
          </a:xfrm>
        </p:grpSpPr>
        <p:sp>
          <p:nvSpPr>
            <p:cNvPr id="47" name="Rectangle 46">
              <a:extLst>
                <a:ext uri="{FF2B5EF4-FFF2-40B4-BE49-F238E27FC236}">
                  <a16:creationId xmlns:a16="http://schemas.microsoft.com/office/drawing/2014/main" id="{54C45C62-AC51-4928-9578-E90E38835535}"/>
                </a:ext>
              </a:extLst>
            </p:cNvPr>
            <p:cNvSpPr/>
            <p:nvPr/>
          </p:nvSpPr>
          <p:spPr bwMode="auto">
            <a:xfrm>
              <a:off x="487157" y="4783441"/>
              <a:ext cx="576000" cy="5760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pic>
          <p:nvPicPr>
            <p:cNvPr id="77" name="Graphic 76" descr="Checklist with solid fill">
              <a:extLst>
                <a:ext uri="{FF2B5EF4-FFF2-40B4-BE49-F238E27FC236}">
                  <a16:creationId xmlns:a16="http://schemas.microsoft.com/office/drawing/2014/main" id="{61AFEB7A-C27C-48A1-92D5-D06171458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6557" y="4842841"/>
              <a:ext cx="457200" cy="457200"/>
            </a:xfrm>
            <a:prstGeom prst="rect">
              <a:avLst/>
            </a:prstGeom>
          </p:spPr>
        </p:pic>
      </p:grpSp>
      <p:grpSp>
        <p:nvGrpSpPr>
          <p:cNvPr id="48" name="Group 50">
            <a:extLst>
              <a:ext uri="{FF2B5EF4-FFF2-40B4-BE49-F238E27FC236}">
                <a16:creationId xmlns:a16="http://schemas.microsoft.com/office/drawing/2014/main" id="{9B524989-5DA3-4677-B925-5DA3715E5748}"/>
              </a:ext>
            </a:extLst>
          </p:cNvPr>
          <p:cNvGrpSpPr>
            <a:grpSpLocks/>
          </p:cNvGrpSpPr>
          <p:nvPr/>
        </p:nvGrpSpPr>
        <p:grpSpPr bwMode="auto">
          <a:xfrm>
            <a:off x="1317508" y="5098550"/>
            <a:ext cx="10729106" cy="809064"/>
            <a:chOff x="3024619" y="4142843"/>
            <a:chExt cx="2471023" cy="809792"/>
          </a:xfrm>
        </p:grpSpPr>
        <p:sp>
          <p:nvSpPr>
            <p:cNvPr id="59" name="TextBox 51">
              <a:extLst>
                <a:ext uri="{FF2B5EF4-FFF2-40B4-BE49-F238E27FC236}">
                  <a16:creationId xmlns:a16="http://schemas.microsoft.com/office/drawing/2014/main" id="{3FB5D58B-F2A0-4AE3-951B-138320183EC9}"/>
                </a:ext>
              </a:extLst>
            </p:cNvPr>
            <p:cNvSpPr txBox="1">
              <a:spLocks noChangeArrowheads="1"/>
            </p:cNvSpPr>
            <p:nvPr/>
          </p:nvSpPr>
          <p:spPr bwMode="auto">
            <a:xfrm>
              <a:off x="3024619" y="4552165"/>
              <a:ext cx="2471023" cy="40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spcBef>
                  <a:spcPts val="600"/>
                </a:spcBef>
              </a:pPr>
              <a:r>
                <a:rPr lang="vi-VN" sz="2000">
                  <a:ea typeface="Times New Roman" panose="02020603050405020304" pitchFamily="18" charset="0"/>
                  <a:cs typeface="Arial" panose="020B0604020202020204" pitchFamily="34" charset="0"/>
                </a:rPr>
                <a:t>V</a:t>
              </a:r>
              <a:r>
                <a:rPr lang="en-US" sz="2000">
                  <a:ea typeface="Times New Roman" panose="02020603050405020304" pitchFamily="18" charset="0"/>
                  <a:cs typeface="Arial" panose="020B0604020202020204" pitchFamily="34" charset="0"/>
                </a:rPr>
                <a:t>ề hướng dẫn nhiệm vụ giáo dục trung học năm học 2021-2022</a:t>
              </a:r>
              <a:endParaRPr lang="vi-VN" sz="2000">
                <a:ea typeface="Times New Roman" panose="02020603050405020304" pitchFamily="18" charset="0"/>
                <a:cs typeface="Arial" panose="020B0604020202020204" pitchFamily="34" charset="0"/>
              </a:endParaRPr>
            </a:p>
          </p:txBody>
        </p:sp>
        <p:sp>
          <p:nvSpPr>
            <p:cNvPr id="60" name="TextBox 52">
              <a:extLst>
                <a:ext uri="{FF2B5EF4-FFF2-40B4-BE49-F238E27FC236}">
                  <a16:creationId xmlns:a16="http://schemas.microsoft.com/office/drawing/2014/main" id="{4AB3CC68-41D2-42C4-BD27-F0F5A60E74F4}"/>
                </a:ext>
              </a:extLst>
            </p:cNvPr>
            <p:cNvSpPr txBox="1">
              <a:spLocks noChangeArrowheads="1"/>
            </p:cNvSpPr>
            <p:nvPr/>
          </p:nvSpPr>
          <p:spPr bwMode="auto">
            <a:xfrm>
              <a:off x="3024619" y="4142843"/>
              <a:ext cx="2471023" cy="4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ko-KR" sz="2400" b="1">
                  <a:solidFill>
                    <a:srgbClr val="135E9D"/>
                  </a:solidFill>
                  <a:cs typeface="Arial" panose="020B0604020202020204" pitchFamily="34" charset="0"/>
                </a:rPr>
                <a:t>V</a:t>
              </a:r>
              <a:r>
                <a:rPr lang="vi-VN" altLang="ko-KR" sz="2400" b="1">
                  <a:solidFill>
                    <a:srgbClr val="135E9D"/>
                  </a:solidFill>
                  <a:cs typeface="Arial" panose="020B0604020202020204" pitchFamily="34" charset="0"/>
                </a:rPr>
                <a:t>ăn</a:t>
              </a:r>
              <a:r>
                <a:rPr lang="en-US" altLang="ko-KR" sz="2400" b="1">
                  <a:solidFill>
                    <a:srgbClr val="135E9D"/>
                  </a:solidFill>
                  <a:cs typeface="Arial" panose="020B0604020202020204" pitchFamily="34" charset="0"/>
                </a:rPr>
                <a:t> bản</a:t>
              </a:r>
              <a:r>
                <a:rPr lang="vi-VN" altLang="ko-KR" sz="2400" b="1">
                  <a:solidFill>
                    <a:srgbClr val="135E9D"/>
                  </a:solidFill>
                  <a:cs typeface="Arial" panose="020B0604020202020204" pitchFamily="34" charset="0"/>
                </a:rPr>
                <a:t> </a:t>
              </a:r>
              <a:r>
                <a:rPr lang="en-US" altLang="ko-KR" sz="2400" b="1">
                  <a:solidFill>
                    <a:srgbClr val="135E9D"/>
                  </a:solidFill>
                  <a:cs typeface="Arial" panose="020B0604020202020204" pitchFamily="34" charset="0"/>
                </a:rPr>
                <a:t>3699</a:t>
              </a:r>
              <a:r>
                <a:rPr lang="vi-VN" altLang="ko-KR" sz="2400" b="1">
                  <a:solidFill>
                    <a:srgbClr val="135E9D"/>
                  </a:solidFill>
                  <a:cs typeface="Arial" panose="020B0604020202020204" pitchFamily="34" charset="0"/>
                </a:rPr>
                <a:t>/BGDĐT-GDTrH</a:t>
              </a:r>
              <a:r>
                <a:rPr lang="en-US" altLang="ko-KR" sz="2400" b="1">
                  <a:solidFill>
                    <a:srgbClr val="135E9D"/>
                  </a:solidFill>
                  <a:cs typeface="Arial" panose="020B0604020202020204" pitchFamily="34" charset="0"/>
                </a:rPr>
                <a:t> ngày 27/8/2021</a:t>
              </a:r>
              <a:endParaRPr lang="ko-KR" altLang="en-US" sz="2400" b="1">
                <a:solidFill>
                  <a:srgbClr val="135E9D"/>
                </a:solidFill>
                <a:cs typeface="Arial" panose="020B0604020202020204" pitchFamily="34" charset="0"/>
              </a:endParaRPr>
            </a:p>
          </p:txBody>
        </p:sp>
      </p:grpSp>
      <p:grpSp>
        <p:nvGrpSpPr>
          <p:cNvPr id="50" name="Group 50">
            <a:extLst>
              <a:ext uri="{FF2B5EF4-FFF2-40B4-BE49-F238E27FC236}">
                <a16:creationId xmlns:a16="http://schemas.microsoft.com/office/drawing/2014/main" id="{073D7D62-F8E9-40FE-B016-C40197859D12}"/>
              </a:ext>
            </a:extLst>
          </p:cNvPr>
          <p:cNvGrpSpPr>
            <a:grpSpLocks/>
          </p:cNvGrpSpPr>
          <p:nvPr/>
        </p:nvGrpSpPr>
        <p:grpSpPr bwMode="auto">
          <a:xfrm>
            <a:off x="1352437" y="6001310"/>
            <a:ext cx="10729106" cy="809064"/>
            <a:chOff x="3024619" y="4142843"/>
            <a:chExt cx="2471023" cy="809792"/>
          </a:xfrm>
        </p:grpSpPr>
        <p:sp>
          <p:nvSpPr>
            <p:cNvPr id="57" name="TextBox 51">
              <a:extLst>
                <a:ext uri="{FF2B5EF4-FFF2-40B4-BE49-F238E27FC236}">
                  <a16:creationId xmlns:a16="http://schemas.microsoft.com/office/drawing/2014/main" id="{B74C5CBA-AADC-4937-AA3C-9BD359AAD88C}"/>
                </a:ext>
              </a:extLst>
            </p:cNvPr>
            <p:cNvSpPr txBox="1">
              <a:spLocks noChangeArrowheads="1"/>
            </p:cNvSpPr>
            <p:nvPr/>
          </p:nvSpPr>
          <p:spPr bwMode="auto">
            <a:xfrm>
              <a:off x="3024619" y="4552165"/>
              <a:ext cx="2471023" cy="40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spcBef>
                  <a:spcPts val="600"/>
                </a:spcBef>
              </a:pPr>
              <a:r>
                <a:rPr lang="vi-VN" sz="2000">
                  <a:ea typeface="Times New Roman" panose="02020603050405020304" pitchFamily="18" charset="0"/>
                  <a:cs typeface="Arial" panose="020B0604020202020204" pitchFamily="34" charset="0"/>
                </a:rPr>
                <a:t>V</a:t>
              </a:r>
              <a:r>
                <a:rPr lang="en-US" sz="2000">
                  <a:ea typeface="Times New Roman" panose="02020603050405020304" pitchFamily="18" charset="0"/>
                  <a:cs typeface="Arial" panose="020B0604020202020204" pitchFamily="34" charset="0"/>
                </a:rPr>
                <a:t>ề hướng dẫn nhiệm vụ giáo dục trung học năm học 2021-2022</a:t>
              </a:r>
              <a:endParaRPr lang="vi-VN" sz="2000">
                <a:ea typeface="Times New Roman" panose="02020603050405020304" pitchFamily="18" charset="0"/>
                <a:cs typeface="Arial" panose="020B0604020202020204" pitchFamily="34" charset="0"/>
              </a:endParaRPr>
            </a:p>
          </p:txBody>
        </p:sp>
        <p:sp>
          <p:nvSpPr>
            <p:cNvPr id="58" name="TextBox 52">
              <a:extLst>
                <a:ext uri="{FF2B5EF4-FFF2-40B4-BE49-F238E27FC236}">
                  <a16:creationId xmlns:a16="http://schemas.microsoft.com/office/drawing/2014/main" id="{5915A266-03DC-4338-9C48-986CFA01E942}"/>
                </a:ext>
              </a:extLst>
            </p:cNvPr>
            <p:cNvSpPr txBox="1">
              <a:spLocks noChangeArrowheads="1"/>
            </p:cNvSpPr>
            <p:nvPr/>
          </p:nvSpPr>
          <p:spPr bwMode="auto">
            <a:xfrm>
              <a:off x="3024619" y="4142843"/>
              <a:ext cx="2471023" cy="4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ko-KR" sz="2400" b="1">
                  <a:solidFill>
                    <a:srgbClr val="135E9D"/>
                  </a:solidFill>
                  <a:cs typeface="Arial" panose="020B0604020202020204" pitchFamily="34" charset="0"/>
                </a:rPr>
                <a:t>V</a:t>
              </a:r>
              <a:r>
                <a:rPr lang="vi-VN" altLang="ko-KR" sz="2400" b="1">
                  <a:solidFill>
                    <a:srgbClr val="135E9D"/>
                  </a:solidFill>
                  <a:cs typeface="Arial" panose="020B0604020202020204" pitchFamily="34" charset="0"/>
                </a:rPr>
                <a:t>ăn</a:t>
              </a:r>
              <a:r>
                <a:rPr lang="en-US" altLang="ko-KR" sz="2400" b="1">
                  <a:solidFill>
                    <a:srgbClr val="135E9D"/>
                  </a:solidFill>
                  <a:cs typeface="Arial" panose="020B0604020202020204" pitchFamily="34" charset="0"/>
                </a:rPr>
                <a:t> bản</a:t>
              </a:r>
              <a:r>
                <a:rPr lang="vi-VN" altLang="ko-KR" sz="2400" b="1">
                  <a:solidFill>
                    <a:srgbClr val="135E9D"/>
                  </a:solidFill>
                  <a:cs typeface="Arial" panose="020B0604020202020204" pitchFamily="34" charset="0"/>
                </a:rPr>
                <a:t> 2</a:t>
              </a:r>
              <a:r>
                <a:rPr lang="en-US" altLang="ko-KR" sz="2400" b="1">
                  <a:solidFill>
                    <a:srgbClr val="135E9D"/>
                  </a:solidFill>
                  <a:cs typeface="Arial" panose="020B0604020202020204" pitchFamily="34" charset="0"/>
                </a:rPr>
                <a:t>380</a:t>
              </a:r>
              <a:r>
                <a:rPr lang="vi-VN" altLang="ko-KR" sz="2400" b="1">
                  <a:solidFill>
                    <a:srgbClr val="135E9D"/>
                  </a:solidFill>
                  <a:cs typeface="Arial" panose="020B0604020202020204" pitchFamily="34" charset="0"/>
                </a:rPr>
                <a:t>/</a:t>
              </a:r>
              <a:r>
                <a:rPr lang="en-US" altLang="ko-KR" sz="2400" b="1">
                  <a:solidFill>
                    <a:srgbClr val="135E9D"/>
                  </a:solidFill>
                  <a:cs typeface="Arial" panose="020B0604020202020204" pitchFamily="34" charset="0"/>
                </a:rPr>
                <a:t>S</a:t>
              </a:r>
              <a:r>
                <a:rPr lang="vi-VN" altLang="ko-KR" sz="2400" b="1">
                  <a:solidFill>
                    <a:srgbClr val="135E9D"/>
                  </a:solidFill>
                  <a:cs typeface="Arial" panose="020B0604020202020204" pitchFamily="34" charset="0"/>
                </a:rPr>
                <a:t>GDĐT-GDTrH</a:t>
              </a:r>
              <a:r>
                <a:rPr lang="en-US" altLang="ko-KR" sz="2400" b="1">
                  <a:solidFill>
                    <a:srgbClr val="135E9D"/>
                  </a:solidFill>
                  <a:cs typeface="Arial" panose="020B0604020202020204" pitchFamily="34" charset="0"/>
                </a:rPr>
                <a:t> ngày 31/8/</a:t>
              </a:r>
              <a:r>
                <a:rPr lang="vi-VN" altLang="ko-KR" sz="2400" b="1">
                  <a:solidFill>
                    <a:srgbClr val="135E9D"/>
                  </a:solidFill>
                  <a:cs typeface="Arial" panose="020B0604020202020204" pitchFamily="34" charset="0"/>
                </a:rPr>
                <a:t>2021</a:t>
              </a:r>
              <a:r>
                <a:rPr lang="en-US" altLang="ko-KR" sz="2400" b="1">
                  <a:solidFill>
                    <a:srgbClr val="135E9D"/>
                  </a:solidFill>
                  <a:cs typeface="Arial" panose="020B0604020202020204" pitchFamily="34" charset="0"/>
                </a:rPr>
                <a:t> </a:t>
              </a:r>
              <a:endParaRPr lang="ko-KR" altLang="en-US" sz="2400" b="1">
                <a:solidFill>
                  <a:srgbClr val="135E9D"/>
                </a:solidFill>
                <a:cs typeface="Arial" panose="020B0604020202020204" pitchFamily="34" charset="0"/>
              </a:endParaRPr>
            </a:p>
          </p:txBody>
        </p:sp>
      </p:grpSp>
      <p:grpSp>
        <p:nvGrpSpPr>
          <p:cNvPr id="51" name="Group 50">
            <a:extLst>
              <a:ext uri="{FF2B5EF4-FFF2-40B4-BE49-F238E27FC236}">
                <a16:creationId xmlns:a16="http://schemas.microsoft.com/office/drawing/2014/main" id="{394FB221-7AC9-4575-8242-AAB3A0B562D7}"/>
              </a:ext>
            </a:extLst>
          </p:cNvPr>
          <p:cNvGrpSpPr/>
          <p:nvPr/>
        </p:nvGrpSpPr>
        <p:grpSpPr>
          <a:xfrm>
            <a:off x="631520" y="5219503"/>
            <a:ext cx="576000" cy="576001"/>
            <a:chOff x="452228" y="3706051"/>
            <a:chExt cx="576000" cy="576001"/>
          </a:xfrm>
        </p:grpSpPr>
        <p:sp>
          <p:nvSpPr>
            <p:cNvPr id="55" name="Rectangle 54">
              <a:extLst>
                <a:ext uri="{FF2B5EF4-FFF2-40B4-BE49-F238E27FC236}">
                  <a16:creationId xmlns:a16="http://schemas.microsoft.com/office/drawing/2014/main" id="{63BC5E5C-E0F3-49D9-9CAC-D2A71F1067CA}"/>
                </a:ext>
              </a:extLst>
            </p:cNvPr>
            <p:cNvSpPr/>
            <p:nvPr/>
          </p:nvSpPr>
          <p:spPr bwMode="auto">
            <a:xfrm>
              <a:off x="452228" y="3706051"/>
              <a:ext cx="576000" cy="576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pic>
          <p:nvPicPr>
            <p:cNvPr id="56" name="Graphic 55" descr="Books on shelf with solid fill">
              <a:extLst>
                <a:ext uri="{FF2B5EF4-FFF2-40B4-BE49-F238E27FC236}">
                  <a16:creationId xmlns:a16="http://schemas.microsoft.com/office/drawing/2014/main" id="{2F1DF237-A301-4D9E-9872-67ACC1FAA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1628" y="3765451"/>
              <a:ext cx="457200" cy="457200"/>
            </a:xfrm>
            <a:prstGeom prst="rect">
              <a:avLst/>
            </a:prstGeom>
          </p:spPr>
        </p:pic>
      </p:grpSp>
      <p:grpSp>
        <p:nvGrpSpPr>
          <p:cNvPr id="52" name="Group 51">
            <a:extLst>
              <a:ext uri="{FF2B5EF4-FFF2-40B4-BE49-F238E27FC236}">
                <a16:creationId xmlns:a16="http://schemas.microsoft.com/office/drawing/2014/main" id="{1FCF434C-4243-42FE-BBEE-B3BAD3E3056E}"/>
              </a:ext>
            </a:extLst>
          </p:cNvPr>
          <p:cNvGrpSpPr/>
          <p:nvPr/>
        </p:nvGrpSpPr>
        <p:grpSpPr>
          <a:xfrm>
            <a:off x="631520" y="6100730"/>
            <a:ext cx="576000" cy="576001"/>
            <a:chOff x="487157" y="4783441"/>
            <a:chExt cx="576000" cy="576001"/>
          </a:xfrm>
        </p:grpSpPr>
        <p:sp>
          <p:nvSpPr>
            <p:cNvPr id="53" name="Rectangle 52">
              <a:extLst>
                <a:ext uri="{FF2B5EF4-FFF2-40B4-BE49-F238E27FC236}">
                  <a16:creationId xmlns:a16="http://schemas.microsoft.com/office/drawing/2014/main" id="{4F4DF7E0-B6D7-4352-8D94-BD290E975637}"/>
                </a:ext>
              </a:extLst>
            </p:cNvPr>
            <p:cNvSpPr/>
            <p:nvPr/>
          </p:nvSpPr>
          <p:spPr bwMode="auto">
            <a:xfrm>
              <a:off x="487157" y="4783441"/>
              <a:ext cx="576000" cy="576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pic>
          <p:nvPicPr>
            <p:cNvPr id="54" name="Graphic 53" descr="Checklist with solid fill">
              <a:extLst>
                <a:ext uri="{FF2B5EF4-FFF2-40B4-BE49-F238E27FC236}">
                  <a16:creationId xmlns:a16="http://schemas.microsoft.com/office/drawing/2014/main" id="{0C0F4B74-B812-4DAA-8F2F-0A9C917B6E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6557" y="4842841"/>
              <a:ext cx="457200" cy="457200"/>
            </a:xfrm>
            <a:prstGeom prst="rect">
              <a:avLst/>
            </a:prstGeom>
          </p:spPr>
        </p:pic>
      </p:grpSp>
    </p:spTree>
    <p:extLst>
      <p:ext uri="{BB962C8B-B14F-4D97-AF65-F5344CB8AC3E}">
        <p14:creationId xmlns:p14="http://schemas.microsoft.com/office/powerpoint/2010/main" val="167035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25FF11-EF31-4E9D-B3C3-CC3CD4ADC231}"/>
              </a:ext>
            </a:extLst>
          </p:cNvPr>
          <p:cNvSpPr>
            <a:spLocks noGrp="1"/>
          </p:cNvSpPr>
          <p:nvPr>
            <p:ph idx="4294967295"/>
          </p:nvPr>
        </p:nvSpPr>
        <p:spPr>
          <a:xfrm>
            <a:off x="5363738" y="1858537"/>
            <a:ext cx="5999356" cy="3140927"/>
          </a:xfrm>
        </p:spPr>
        <p:txBody>
          <a:bodyPr>
            <a:normAutofit/>
          </a:bodyPr>
          <a:lstStyle/>
          <a:p>
            <a:pPr marL="0" indent="0">
              <a:buNone/>
            </a:pPr>
            <a:r>
              <a:rPr lang="en-US">
                <a:latin typeface="Arial" panose="020B0604020202020204" pitchFamily="34" charset="0"/>
                <a:cs typeface="Arial" panose="020B0604020202020204" pitchFamily="34" charset="0"/>
              </a:rPr>
              <a:t>Phát huy tính </a:t>
            </a:r>
            <a:r>
              <a:rPr lang="en-US" b="1">
                <a:latin typeface="Arial" panose="020B0604020202020204" pitchFamily="34" charset="0"/>
                <a:cs typeface="Arial" panose="020B0604020202020204" pitchFamily="34" charset="0"/>
              </a:rPr>
              <a:t>chủ động, sáng tạo </a:t>
            </a:r>
            <a:r>
              <a:rPr lang="en-US">
                <a:latin typeface="Arial" panose="020B0604020202020204" pitchFamily="34" charset="0"/>
                <a:cs typeface="Arial" panose="020B0604020202020204" pitchFamily="34" charset="0"/>
              </a:rPr>
              <a:t>của tổ chuyên môn và giáo viên trong việc: </a:t>
            </a:r>
          </a:p>
          <a:p>
            <a:r>
              <a:rPr lang="en-US">
                <a:latin typeface="Arial" panose="020B0604020202020204" pitchFamily="34" charset="0"/>
                <a:cs typeface="Arial" panose="020B0604020202020204" pitchFamily="34" charset="0"/>
              </a:rPr>
              <a:t>Xây dựng kế hoạch dạy học và giáo dục của tổ chuyên môn;</a:t>
            </a:r>
          </a:p>
          <a:p>
            <a:r>
              <a:rPr lang="en-US">
                <a:latin typeface="Arial" panose="020B0604020202020204" pitchFamily="34" charset="0"/>
                <a:cs typeface="Arial" panose="020B0604020202020204" pitchFamily="34" charset="0"/>
              </a:rPr>
              <a:t>Xây dựng kế hoạch bài dạy của giáo viên.</a:t>
            </a:r>
          </a:p>
          <a:p>
            <a:endParaRPr lang="en-US">
              <a:latin typeface="Arial" panose="020B0604020202020204" pitchFamily="34" charset="0"/>
              <a:cs typeface="Arial" panose="020B0604020202020204" pitchFamily="34" charset="0"/>
            </a:endParaRPr>
          </a:p>
        </p:txBody>
      </p:sp>
      <p:pic>
        <p:nvPicPr>
          <p:cNvPr id="8" name="Picture 7" descr="Light bulb on yellow background with sketched light beams and cord">
            <a:extLst>
              <a:ext uri="{FF2B5EF4-FFF2-40B4-BE49-F238E27FC236}">
                <a16:creationId xmlns:a16="http://schemas.microsoft.com/office/drawing/2014/main" id="{A409EF55-8EFA-4FE9-BFF1-CC588D07430F}"/>
              </a:ext>
            </a:extLst>
          </p:cNvPr>
          <p:cNvPicPr>
            <a:picLocks noChangeAspect="1"/>
          </p:cNvPicPr>
          <p:nvPr/>
        </p:nvPicPr>
        <p:blipFill rotWithShape="1">
          <a:blip r:embed="rId3"/>
          <a:srcRect l="51344" r="7086"/>
          <a:stretch/>
        </p:blipFill>
        <p:spPr>
          <a:xfrm>
            <a:off x="20" y="10"/>
            <a:ext cx="4635571" cy="6857990"/>
          </a:xfrm>
          <a:prstGeom prst="rect">
            <a:avLst/>
          </a:prstGeom>
          <a:effectLst/>
        </p:spPr>
      </p:pic>
    </p:spTree>
    <p:extLst>
      <p:ext uri="{BB962C8B-B14F-4D97-AF65-F5344CB8AC3E}">
        <p14:creationId xmlns:p14="http://schemas.microsoft.com/office/powerpoint/2010/main" val="22759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7905-FF6D-43DE-898E-B0163715F196}"/>
              </a:ext>
            </a:extLst>
          </p:cNvPr>
          <p:cNvSpPr>
            <a:spLocks noGrp="1"/>
          </p:cNvSpPr>
          <p:nvPr>
            <p:ph type="title"/>
          </p:nvPr>
        </p:nvSpPr>
        <p:spPr/>
        <p:txBody>
          <a:bodyPr>
            <a:normAutofit/>
          </a:bodyPr>
          <a:lstStyle/>
          <a:p>
            <a:r>
              <a:rPr lang="en-US" altLang="ko-KR" sz="2800" b="1">
                <a:solidFill>
                  <a:srgbClr val="135E9D"/>
                </a:solidFill>
                <a:cs typeface="Times New Roman" panose="02020603050405020304" pitchFamily="18" charset="0"/>
              </a:rPr>
              <a:t>V</a:t>
            </a:r>
            <a:r>
              <a:rPr lang="vi-VN" altLang="ko-KR" sz="2800" b="1">
                <a:solidFill>
                  <a:srgbClr val="135E9D"/>
                </a:solidFill>
                <a:cs typeface="Times New Roman" panose="02020603050405020304" pitchFamily="18" charset="0"/>
              </a:rPr>
              <a:t>ăn</a:t>
            </a:r>
            <a:r>
              <a:rPr lang="en-US" altLang="ko-KR" sz="2800" b="1">
                <a:solidFill>
                  <a:srgbClr val="135E9D"/>
                </a:solidFill>
                <a:cs typeface="Times New Roman" panose="02020603050405020304" pitchFamily="18" charset="0"/>
              </a:rPr>
              <a:t> bản</a:t>
            </a:r>
            <a:r>
              <a:rPr lang="vi-VN" altLang="ko-KR" sz="2800" b="1">
                <a:solidFill>
                  <a:srgbClr val="135E9D"/>
                </a:solidFill>
                <a:cs typeface="Times New Roman" panose="02020603050405020304" pitchFamily="18" charset="0"/>
              </a:rPr>
              <a:t> 5512/BGDĐT-GDTrH</a:t>
            </a:r>
            <a:r>
              <a:rPr lang="en-US" altLang="ko-KR" sz="2800" b="1">
                <a:solidFill>
                  <a:srgbClr val="135E9D"/>
                </a:solidFill>
                <a:cs typeface="Times New Roman" panose="02020603050405020304" pitchFamily="18" charset="0"/>
              </a:rPr>
              <a:t> ngày </a:t>
            </a:r>
            <a:r>
              <a:rPr lang="vi-VN" altLang="ko-KR" sz="2800" b="1">
                <a:solidFill>
                  <a:srgbClr val="135E9D"/>
                </a:solidFill>
                <a:cs typeface="Times New Roman" panose="02020603050405020304" pitchFamily="18" charset="0"/>
              </a:rPr>
              <a:t>18</a:t>
            </a:r>
            <a:r>
              <a:rPr lang="en-US" altLang="ko-KR" sz="2800" b="1">
                <a:solidFill>
                  <a:srgbClr val="135E9D"/>
                </a:solidFill>
                <a:cs typeface="Times New Roman" panose="02020603050405020304" pitchFamily="18" charset="0"/>
              </a:rPr>
              <a:t>/</a:t>
            </a:r>
            <a:r>
              <a:rPr lang="vi-VN" altLang="ko-KR" sz="2800" b="1">
                <a:solidFill>
                  <a:srgbClr val="135E9D"/>
                </a:solidFill>
                <a:cs typeface="Times New Roman" panose="02020603050405020304" pitchFamily="18" charset="0"/>
              </a:rPr>
              <a:t>12</a:t>
            </a:r>
            <a:r>
              <a:rPr lang="en-US" altLang="ko-KR" sz="2800" b="1">
                <a:solidFill>
                  <a:srgbClr val="135E9D"/>
                </a:solidFill>
                <a:cs typeface="Times New Roman" panose="02020603050405020304" pitchFamily="18" charset="0"/>
              </a:rPr>
              <a:t>/</a:t>
            </a:r>
            <a:r>
              <a:rPr lang="vi-VN" altLang="ko-KR" sz="2800" b="1">
                <a:solidFill>
                  <a:srgbClr val="135E9D"/>
                </a:solidFill>
                <a:cs typeface="Times New Roman" panose="02020603050405020304" pitchFamily="18" charset="0"/>
              </a:rPr>
              <a:t>2020</a:t>
            </a:r>
            <a:r>
              <a:rPr lang="en-US" altLang="ko-KR" sz="2800" b="1">
                <a:solidFill>
                  <a:srgbClr val="135E9D"/>
                </a:solidFill>
                <a:cs typeface="Times New Roman" panose="02020603050405020304" pitchFamily="18" charset="0"/>
              </a:rPr>
              <a:t> </a:t>
            </a:r>
            <a:endParaRPr lang="en-US"/>
          </a:p>
        </p:txBody>
      </p:sp>
      <p:sp>
        <p:nvSpPr>
          <p:cNvPr id="5" name="TextBox 4">
            <a:extLst>
              <a:ext uri="{FF2B5EF4-FFF2-40B4-BE49-F238E27FC236}">
                <a16:creationId xmlns:a16="http://schemas.microsoft.com/office/drawing/2014/main" id="{D739426D-208E-489D-86DA-71A1C27E1583}"/>
              </a:ext>
            </a:extLst>
          </p:cNvPr>
          <p:cNvSpPr txBox="1"/>
          <p:nvPr/>
        </p:nvSpPr>
        <p:spPr>
          <a:xfrm>
            <a:off x="427143" y="1323953"/>
            <a:ext cx="11337714" cy="5675097"/>
          </a:xfrm>
          <a:prstGeom prst="rect">
            <a:avLst/>
          </a:prstGeom>
          <a:noFill/>
        </p:spPr>
        <p:txBody>
          <a:bodyPr wrap="square" rtlCol="0" anchor="t" anchorCtr="0">
            <a:noAutofit/>
          </a:bodyPr>
          <a:lstStyle/>
          <a:p>
            <a:pPr algn="just">
              <a:spcBef>
                <a:spcPts val="800"/>
              </a:spcBef>
              <a:buFont typeface="Wingdings" panose="05000000000000000000" pitchFamily="2" charset="2"/>
              <a:buChar char="§"/>
            </a:pPr>
            <a:r>
              <a:rPr lang="en-US" altLang="en-US" sz="2400">
                <a:latin typeface="Arial" panose="020B0604020202020204" pitchFamily="34" charset="0"/>
                <a:cs typeface="Arial" panose="020B0604020202020204" pitchFamily="34" charset="0"/>
              </a:rPr>
              <a:t> Mục II.2. Xây dựng Kế hoạch giáo dục của tổ chuyên môn </a:t>
            </a:r>
          </a:p>
          <a:p>
            <a:pPr lvl="1" algn="just">
              <a:spcBef>
                <a:spcPts val="800"/>
              </a:spcBef>
            </a:pPr>
            <a:r>
              <a:rPr lang="vi-VN" altLang="en-US" sz="2400">
                <a:latin typeface="Arial" panose="020B0604020202020204" pitchFamily="34" charset="0"/>
                <a:cs typeface="Arial" panose="020B0604020202020204" pitchFamily="34" charset="0"/>
              </a:rPr>
              <a:t>Thực hiện sinh hoạt tổ/nhóm chuyên môn dựa trên nghiên cứu bài học; định kì sinh hoạt chuyên môn để xây dựng bài học minh hoạ, tổ chức dạy học và dự giờ để phân tích, rút kinh nghiệm giờ dạy dựa trên </a:t>
            </a:r>
            <a:r>
              <a:rPr lang="vi-VN" altLang="en-US" sz="2400" u="sng">
                <a:latin typeface="Arial" panose="020B0604020202020204" pitchFamily="34" charset="0"/>
                <a:cs typeface="Arial" panose="020B0604020202020204" pitchFamily="34" charset="0"/>
              </a:rPr>
              <a:t>phân tích hoạt động học của học sinh</a:t>
            </a:r>
            <a:r>
              <a:rPr lang="en-US" altLang="en-US" sz="2400">
                <a:latin typeface="Arial" panose="020B0604020202020204" pitchFamily="34" charset="0"/>
                <a:cs typeface="Arial" panose="020B0604020202020204" pitchFamily="34" charset="0"/>
              </a:rPr>
              <a:t> (</a:t>
            </a:r>
            <a:r>
              <a:rPr lang="vi-VN" altLang="en-US" sz="2400">
                <a:latin typeface="Arial" panose="020B0604020202020204" pitchFamily="34" charset="0"/>
                <a:cs typeface="Arial" panose="020B0604020202020204" pitchFamily="34" charset="0"/>
              </a:rPr>
              <a:t>theo 4 bước</a:t>
            </a:r>
            <a:r>
              <a:rPr lang="en-US" altLang="en-US" sz="2400">
                <a:latin typeface="Arial" panose="020B0604020202020204" pitchFamily="34" charset="0"/>
                <a:cs typeface="Arial" panose="020B0604020202020204" pitchFamily="34" charset="0"/>
              </a:rPr>
              <a:t>).</a:t>
            </a:r>
            <a:endParaRPr lang="vi-VN" sz="240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692CEB21-FBCE-4BAA-A962-23691DE23DE4}"/>
              </a:ext>
            </a:extLst>
          </p:cNvPr>
          <p:cNvGraphicFramePr/>
          <p:nvPr>
            <p:extLst>
              <p:ext uri="{D42A27DB-BD31-4B8C-83A1-F6EECF244321}">
                <p14:modId xmlns:p14="http://schemas.microsoft.com/office/powerpoint/2010/main" val="1621377247"/>
              </p:ext>
            </p:extLst>
          </p:nvPr>
        </p:nvGraphicFramePr>
        <p:xfrm>
          <a:off x="626370" y="3707477"/>
          <a:ext cx="11679490" cy="4200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62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FA056E0-16AE-4567-9B56-A4E26B6BAC7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B6E3CAE1-A6A2-4D92-95F2-A4AD4C7F138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4F0D2979-9552-43A3-9AC4-CFCEDF54E1C3}"/>
                                            </p:graphic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graphicEl>
                                              <a:dgm id="{714F45E3-86A2-4D73-B9BE-59DABD7680F0}"/>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graphicEl>
                                              <a:dgm id="{128E993D-32D5-47A1-A25B-209322442BCB}"/>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graphicEl>
                                              <a:dgm id="{66E0ACB9-2C02-46D7-B876-E68A5AE6AA03}"/>
                                            </p:graphic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graphicEl>
                                              <a:dgm id="{59F5350B-0EB3-4567-87F4-467AA02797A8}"/>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
                                            <p:graphicEl>
                                              <a:dgm id="{2891E9B1-DB48-4E5E-9654-8044AF2F4D9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957B609C-BD66-4F16-9DF1-472D15BFE93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4E034432-587A-4B81-822D-0C55CB8F9AC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5E4DC530-1C91-4CA4-B9C9-3D47DEC5D28D}"/>
                                            </p:graphic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6">
                                            <p:graphicEl>
                                              <a:dgm id="{66C2766E-4B68-462E-B500-E24947078CF8}"/>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graphicEl>
                                              <a:dgm id="{79D86B3E-3509-4C6A-90F5-1093953F8F57}"/>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
                                            <p:graphicEl>
                                              <a:dgm id="{265376E9-C4E5-4BA1-9018-A3C96DE1875C}"/>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graphicEl>
                                              <a:dgm id="{2400701B-2572-4606-ACA4-12C8911D65B2}"/>
                                            </p:graphic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6">
                                            <p:graphicEl>
                                              <a:dgm id="{877716C4-649E-4743-A458-208D467F0D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7905-FF6D-43DE-898E-B0163715F196}"/>
              </a:ext>
            </a:extLst>
          </p:cNvPr>
          <p:cNvSpPr>
            <a:spLocks noGrp="1"/>
          </p:cNvSpPr>
          <p:nvPr>
            <p:ph type="title"/>
          </p:nvPr>
        </p:nvSpPr>
        <p:spPr/>
        <p:txBody>
          <a:bodyPr/>
          <a:lstStyle/>
          <a:p>
            <a:r>
              <a:rPr lang="en-US" altLang="ko-KR" sz="2800" b="1">
                <a:solidFill>
                  <a:srgbClr val="135E9D"/>
                </a:solidFill>
                <a:cs typeface="Times New Roman" panose="02020603050405020304" pitchFamily="18" charset="0"/>
              </a:rPr>
              <a:t>V</a:t>
            </a:r>
            <a:r>
              <a:rPr lang="vi-VN" altLang="ko-KR" sz="2800" b="1">
                <a:solidFill>
                  <a:srgbClr val="135E9D"/>
                </a:solidFill>
                <a:cs typeface="Times New Roman" panose="02020603050405020304" pitchFamily="18" charset="0"/>
              </a:rPr>
              <a:t>ăn</a:t>
            </a:r>
            <a:r>
              <a:rPr lang="en-US" altLang="ko-KR" sz="2800" b="1">
                <a:solidFill>
                  <a:srgbClr val="135E9D"/>
                </a:solidFill>
                <a:cs typeface="Times New Roman" panose="02020603050405020304" pitchFamily="18" charset="0"/>
              </a:rPr>
              <a:t> bản</a:t>
            </a:r>
            <a:r>
              <a:rPr lang="vi-VN" altLang="ko-KR" sz="2800" b="1">
                <a:solidFill>
                  <a:srgbClr val="135E9D"/>
                </a:solidFill>
                <a:cs typeface="Times New Roman" panose="02020603050405020304" pitchFamily="18" charset="0"/>
              </a:rPr>
              <a:t> 5512/BGDĐT-GDTrH</a:t>
            </a:r>
            <a:r>
              <a:rPr lang="en-US" altLang="ko-KR" sz="2800" b="1">
                <a:solidFill>
                  <a:srgbClr val="135E9D"/>
                </a:solidFill>
                <a:cs typeface="Times New Roman" panose="02020603050405020304" pitchFamily="18" charset="0"/>
              </a:rPr>
              <a:t> ngày </a:t>
            </a:r>
            <a:r>
              <a:rPr lang="vi-VN" altLang="ko-KR" sz="2800" b="1">
                <a:solidFill>
                  <a:srgbClr val="135E9D"/>
                </a:solidFill>
                <a:cs typeface="Times New Roman" panose="02020603050405020304" pitchFamily="18" charset="0"/>
              </a:rPr>
              <a:t>18</a:t>
            </a:r>
            <a:r>
              <a:rPr lang="en-US" altLang="ko-KR" sz="2800" b="1">
                <a:solidFill>
                  <a:srgbClr val="135E9D"/>
                </a:solidFill>
                <a:cs typeface="Times New Roman" panose="02020603050405020304" pitchFamily="18" charset="0"/>
              </a:rPr>
              <a:t>/</a:t>
            </a:r>
            <a:r>
              <a:rPr lang="vi-VN" altLang="ko-KR" sz="2800" b="1">
                <a:solidFill>
                  <a:srgbClr val="135E9D"/>
                </a:solidFill>
                <a:cs typeface="Times New Roman" panose="02020603050405020304" pitchFamily="18" charset="0"/>
              </a:rPr>
              <a:t>12</a:t>
            </a:r>
            <a:r>
              <a:rPr lang="en-US" altLang="ko-KR" sz="2800" b="1">
                <a:solidFill>
                  <a:srgbClr val="135E9D"/>
                </a:solidFill>
                <a:cs typeface="Times New Roman" panose="02020603050405020304" pitchFamily="18" charset="0"/>
              </a:rPr>
              <a:t>/</a:t>
            </a:r>
            <a:r>
              <a:rPr lang="vi-VN" altLang="ko-KR" sz="2800" b="1">
                <a:solidFill>
                  <a:srgbClr val="135E9D"/>
                </a:solidFill>
                <a:cs typeface="Times New Roman" panose="02020603050405020304" pitchFamily="18" charset="0"/>
              </a:rPr>
              <a:t>2020</a:t>
            </a:r>
            <a:r>
              <a:rPr lang="en-US" altLang="ko-KR" sz="2800" b="1">
                <a:solidFill>
                  <a:srgbClr val="135E9D"/>
                </a:solidFill>
                <a:cs typeface="Times New Roman" panose="02020603050405020304" pitchFamily="18" charset="0"/>
              </a:rPr>
              <a:t> </a:t>
            </a:r>
            <a:endParaRPr lang="en-US"/>
          </a:p>
        </p:txBody>
      </p:sp>
      <p:sp>
        <p:nvSpPr>
          <p:cNvPr id="5" name="TextBox 4">
            <a:extLst>
              <a:ext uri="{FF2B5EF4-FFF2-40B4-BE49-F238E27FC236}">
                <a16:creationId xmlns:a16="http://schemas.microsoft.com/office/drawing/2014/main" id="{64410347-DB8B-455A-A978-58E574777922}"/>
              </a:ext>
            </a:extLst>
          </p:cNvPr>
          <p:cNvSpPr txBox="1"/>
          <p:nvPr/>
        </p:nvSpPr>
        <p:spPr>
          <a:xfrm>
            <a:off x="427142" y="1323953"/>
            <a:ext cx="11565681" cy="5675097"/>
          </a:xfrm>
          <a:prstGeom prst="rect">
            <a:avLst/>
          </a:prstGeom>
          <a:noFill/>
        </p:spPr>
        <p:txBody>
          <a:bodyPr wrap="square" rtlCol="0" anchor="t" anchorCtr="0">
            <a:noAutofit/>
          </a:bodyPr>
          <a:lstStyle/>
          <a:p>
            <a:pPr algn="just">
              <a:spcBef>
                <a:spcPts val="800"/>
              </a:spcBef>
            </a:pPr>
            <a:r>
              <a:rPr lang="en-US" altLang="en-US" sz="2400">
                <a:latin typeface="Arial" panose="020B0604020202020204" pitchFamily="34" charset="0"/>
                <a:cs typeface="Arial" panose="020B0604020202020204" pitchFamily="34" charset="0"/>
              </a:rPr>
              <a:t>Mục II.3. Xây dựng Kế hoạch giáo dục của giáo viên và Kế hoạch bài dạy (giáo án)</a:t>
            </a:r>
          </a:p>
          <a:p>
            <a:pPr lvl="1" algn="just">
              <a:spcBef>
                <a:spcPts val="800"/>
              </a:spcBef>
            </a:pPr>
            <a:endParaRPr lang="en-US" altLang="en-US" sz="2400">
              <a:latin typeface="Arial" panose="020B0604020202020204" pitchFamily="34" charset="0"/>
              <a:cs typeface="Arial" panose="020B0604020202020204" pitchFamily="34" charset="0"/>
            </a:endParaRPr>
          </a:p>
          <a:p>
            <a:pPr lvl="1" algn="just">
              <a:spcBef>
                <a:spcPts val="800"/>
              </a:spcBef>
            </a:pPr>
            <a:endParaRPr lang="en-US" altLang="en-US" sz="2400">
              <a:latin typeface="Arial" panose="020B0604020202020204" pitchFamily="34" charset="0"/>
              <a:cs typeface="Arial" panose="020B0604020202020204" pitchFamily="34" charset="0"/>
            </a:endParaRPr>
          </a:p>
          <a:p>
            <a:pPr lvl="1" algn="just">
              <a:spcBef>
                <a:spcPts val="800"/>
              </a:spcBef>
            </a:pPr>
            <a:endParaRPr lang="en-US" sz="2400">
              <a:latin typeface="Arial" panose="020B0604020202020204" pitchFamily="34" charset="0"/>
              <a:cs typeface="Arial" panose="020B0604020202020204" pitchFamily="34" charset="0"/>
            </a:endParaRPr>
          </a:p>
          <a:p>
            <a:pPr lvl="1" algn="just">
              <a:spcBef>
                <a:spcPts val="800"/>
              </a:spcBef>
            </a:pPr>
            <a:endParaRPr lang="en-US" sz="2400">
              <a:latin typeface="Arial" panose="020B0604020202020204" pitchFamily="34" charset="0"/>
              <a:cs typeface="Arial" panose="020B0604020202020204" pitchFamily="34" charset="0"/>
            </a:endParaRPr>
          </a:p>
          <a:p>
            <a:pPr lvl="1" algn="just">
              <a:spcBef>
                <a:spcPts val="800"/>
              </a:spcBef>
            </a:pPr>
            <a:endParaRPr lang="en-US" sz="2400">
              <a:latin typeface="Arial" panose="020B0604020202020204" pitchFamily="34" charset="0"/>
              <a:cs typeface="Arial" panose="020B0604020202020204" pitchFamily="34" charset="0"/>
            </a:endParaRPr>
          </a:p>
          <a:p>
            <a:pPr lvl="1" algn="just">
              <a:spcBef>
                <a:spcPts val="800"/>
              </a:spcBef>
            </a:pPr>
            <a:endParaRPr lang="en-US" sz="240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2EDA1BD1-51D4-4DEC-ACCF-956F5B4A54A3}"/>
              </a:ext>
            </a:extLst>
          </p:cNvPr>
          <p:cNvGraphicFramePr/>
          <p:nvPr>
            <p:extLst>
              <p:ext uri="{D42A27DB-BD31-4B8C-83A1-F6EECF244321}">
                <p14:modId xmlns:p14="http://schemas.microsoft.com/office/powerpoint/2010/main" val="1419649954"/>
              </p:ext>
            </p:extLst>
          </p:nvPr>
        </p:nvGraphicFramePr>
        <p:xfrm>
          <a:off x="1934873" y="2160856"/>
          <a:ext cx="8322254" cy="4016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79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7FDAE93-D57F-4E9B-A174-74233E1879C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A51C918-BDAC-4C87-8692-AC12B4CA56D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14EE984A-A039-4E96-AEBB-4A2C00B97C1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AF543D64-3213-40B5-9359-0D8022DA1E7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7CDFDA3E-8444-4379-A83B-C71BB2AECBC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7905-FF6D-43DE-898E-B0163715F196}"/>
              </a:ext>
            </a:extLst>
          </p:cNvPr>
          <p:cNvSpPr>
            <a:spLocks noGrp="1"/>
          </p:cNvSpPr>
          <p:nvPr>
            <p:ph type="title"/>
          </p:nvPr>
        </p:nvSpPr>
        <p:spPr/>
        <p:txBody>
          <a:bodyPr>
            <a:normAutofit/>
          </a:bodyPr>
          <a:lstStyle/>
          <a:p>
            <a:r>
              <a:rPr lang="en-US" sz="2800" b="1">
                <a:solidFill>
                  <a:srgbClr val="E62601"/>
                </a:solidFill>
              </a:rPr>
              <a:t>THAM KHẢO CÁC PHỤ LỤC</a:t>
            </a:r>
            <a:br>
              <a:rPr lang="en-US" sz="2800" b="1">
                <a:solidFill>
                  <a:srgbClr val="E62601"/>
                </a:solidFill>
              </a:rPr>
            </a:br>
            <a:r>
              <a:rPr lang="en-US" altLang="ko-KR" sz="2800" b="1">
                <a:solidFill>
                  <a:srgbClr val="135E9D"/>
                </a:solidFill>
                <a:cs typeface="Times New Roman" panose="02020603050405020304" pitchFamily="18" charset="0"/>
              </a:rPr>
              <a:t>V</a:t>
            </a:r>
            <a:r>
              <a:rPr lang="vi-VN" altLang="ko-KR" sz="2800" b="1">
                <a:solidFill>
                  <a:srgbClr val="135E9D"/>
                </a:solidFill>
                <a:cs typeface="Times New Roman" panose="02020603050405020304" pitchFamily="18" charset="0"/>
              </a:rPr>
              <a:t>ăn</a:t>
            </a:r>
            <a:r>
              <a:rPr lang="en-US" altLang="ko-KR" sz="2800" b="1">
                <a:solidFill>
                  <a:srgbClr val="135E9D"/>
                </a:solidFill>
                <a:cs typeface="Times New Roman" panose="02020603050405020304" pitchFamily="18" charset="0"/>
              </a:rPr>
              <a:t> bản</a:t>
            </a:r>
            <a:r>
              <a:rPr lang="vi-VN" altLang="ko-KR" sz="2800" b="1">
                <a:solidFill>
                  <a:srgbClr val="135E9D"/>
                </a:solidFill>
                <a:cs typeface="Times New Roman" panose="02020603050405020304" pitchFamily="18" charset="0"/>
              </a:rPr>
              <a:t> 5512/BGDĐT-GDTrH</a:t>
            </a:r>
            <a:r>
              <a:rPr lang="en-US" altLang="ko-KR" sz="2800" b="1">
                <a:solidFill>
                  <a:srgbClr val="135E9D"/>
                </a:solidFill>
                <a:cs typeface="Times New Roman" panose="02020603050405020304" pitchFamily="18" charset="0"/>
              </a:rPr>
              <a:t> ngày </a:t>
            </a:r>
            <a:r>
              <a:rPr lang="vi-VN" altLang="ko-KR" sz="2800" b="1">
                <a:solidFill>
                  <a:srgbClr val="135E9D"/>
                </a:solidFill>
                <a:cs typeface="Times New Roman" panose="02020603050405020304" pitchFamily="18" charset="0"/>
              </a:rPr>
              <a:t>18</a:t>
            </a:r>
            <a:r>
              <a:rPr lang="en-US" altLang="ko-KR" sz="2800" b="1">
                <a:solidFill>
                  <a:srgbClr val="135E9D"/>
                </a:solidFill>
                <a:cs typeface="Times New Roman" panose="02020603050405020304" pitchFamily="18" charset="0"/>
              </a:rPr>
              <a:t>/</a:t>
            </a:r>
            <a:r>
              <a:rPr lang="vi-VN" altLang="ko-KR" sz="2800" b="1">
                <a:solidFill>
                  <a:srgbClr val="135E9D"/>
                </a:solidFill>
                <a:cs typeface="Times New Roman" panose="02020603050405020304" pitchFamily="18" charset="0"/>
              </a:rPr>
              <a:t>12</a:t>
            </a:r>
            <a:r>
              <a:rPr lang="en-US" altLang="ko-KR" sz="2800" b="1">
                <a:solidFill>
                  <a:srgbClr val="135E9D"/>
                </a:solidFill>
                <a:cs typeface="Times New Roman" panose="02020603050405020304" pitchFamily="18" charset="0"/>
              </a:rPr>
              <a:t>/</a:t>
            </a:r>
            <a:r>
              <a:rPr lang="vi-VN" altLang="ko-KR" sz="2800" b="1">
                <a:solidFill>
                  <a:srgbClr val="135E9D"/>
                </a:solidFill>
                <a:cs typeface="Times New Roman" panose="02020603050405020304" pitchFamily="18" charset="0"/>
              </a:rPr>
              <a:t>2020</a:t>
            </a:r>
            <a:r>
              <a:rPr lang="en-US" altLang="ko-KR" sz="2800" b="1">
                <a:solidFill>
                  <a:srgbClr val="135E9D"/>
                </a:solidFill>
                <a:cs typeface="Times New Roman" panose="02020603050405020304" pitchFamily="18" charset="0"/>
              </a:rPr>
              <a:t> </a:t>
            </a:r>
            <a:endParaRPr lang="ko-KR" altLang="en-US" sz="2800" b="1">
              <a:solidFill>
                <a:srgbClr val="135E9D"/>
              </a:solidFill>
              <a:cs typeface="Times New Roman" panose="02020603050405020304" pitchFamily="18" charset="0"/>
            </a:endParaRPr>
          </a:p>
        </p:txBody>
      </p:sp>
      <p:sp>
        <p:nvSpPr>
          <p:cNvPr id="4" name="TextBox 3">
            <a:extLst>
              <a:ext uri="{FF2B5EF4-FFF2-40B4-BE49-F238E27FC236}">
                <a16:creationId xmlns:a16="http://schemas.microsoft.com/office/drawing/2014/main" id="{2381A7A1-C7F8-4979-804B-6F136CE2C90D}"/>
              </a:ext>
            </a:extLst>
          </p:cNvPr>
          <p:cNvSpPr txBox="1"/>
          <p:nvPr/>
        </p:nvSpPr>
        <p:spPr>
          <a:xfrm>
            <a:off x="1134110" y="1257300"/>
            <a:ext cx="10930890" cy="2362200"/>
          </a:xfrm>
          <a:prstGeom prst="rect">
            <a:avLst/>
          </a:prstGeom>
          <a:solidFill>
            <a:srgbClr val="07A398"/>
          </a:solidFill>
        </p:spPr>
        <p:txBody>
          <a:bodyPr wrap="square" rtlCol="0">
            <a:noAutofit/>
          </a:bodyPr>
          <a:lstStyle/>
          <a:p>
            <a:r>
              <a:rPr lang="vi-VN" sz="2400">
                <a:solidFill>
                  <a:schemeClr val="bg1"/>
                </a:solidFill>
                <a:latin typeface="Arial" panose="020B0604020202020204" pitchFamily="34" charset="0"/>
                <a:cs typeface="Arial" panose="020B0604020202020204" pitchFamily="34" charset="0"/>
              </a:rPr>
              <a:t>Kế hoạch giáo dục của tổ chuyên môn</a:t>
            </a:r>
            <a:endParaRPr lang="en-US" sz="2400">
              <a:solidFill>
                <a:schemeClr val="bg1"/>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F07FE028-11CB-4CDA-BBB1-37FEA366AC87}"/>
              </a:ext>
            </a:extLst>
          </p:cNvPr>
          <p:cNvGraphicFramePr/>
          <p:nvPr>
            <p:extLst>
              <p:ext uri="{D42A27DB-BD31-4B8C-83A1-F6EECF244321}">
                <p14:modId xmlns:p14="http://schemas.microsoft.com/office/powerpoint/2010/main" val="3137764823"/>
              </p:ext>
            </p:extLst>
          </p:nvPr>
        </p:nvGraphicFramePr>
        <p:xfrm>
          <a:off x="367795" y="1828800"/>
          <a:ext cx="11485114" cy="4897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53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A1E-C004-42CC-AC84-CD9CA34BD0CA}"/>
              </a:ext>
            </a:extLst>
          </p:cNvPr>
          <p:cNvSpPr>
            <a:spLocks noGrp="1"/>
          </p:cNvSpPr>
          <p:nvPr>
            <p:ph type="title"/>
          </p:nvPr>
        </p:nvSpPr>
        <p:spPr/>
        <p:txBody>
          <a:bodyPr/>
          <a:lstStyle/>
          <a:p>
            <a:r>
              <a:rPr lang="en-US"/>
              <a:t>KẾ HOẠCH GIÁO DỤC CỦA TỔ CHUYÊN MÔN</a:t>
            </a:r>
          </a:p>
        </p:txBody>
      </p:sp>
      <p:sp>
        <p:nvSpPr>
          <p:cNvPr id="3" name="Content Placeholder 2">
            <a:extLst>
              <a:ext uri="{FF2B5EF4-FFF2-40B4-BE49-F238E27FC236}">
                <a16:creationId xmlns:a16="http://schemas.microsoft.com/office/drawing/2014/main" id="{E1C04E75-3177-4F6E-AC18-5E9FB73F04FA}"/>
              </a:ext>
            </a:extLst>
          </p:cNvPr>
          <p:cNvSpPr>
            <a:spLocks noGrp="1"/>
          </p:cNvSpPr>
          <p:nvPr>
            <p:ph idx="1"/>
          </p:nvPr>
        </p:nvSpPr>
        <p:spPr/>
        <p:txBody>
          <a:bodyPr>
            <a:normAutofit lnSpcReduction="10000"/>
          </a:bodyPr>
          <a:lstStyle/>
          <a:p>
            <a:pPr marL="0" indent="0">
              <a:buNone/>
            </a:pPr>
            <a:r>
              <a:rPr lang="vi-VN" sz="2400"/>
              <a:t>I. Đặc điểm tình hình</a:t>
            </a:r>
          </a:p>
          <a:p>
            <a:pPr marL="457200" lvl="1" indent="0">
              <a:buNone/>
            </a:pPr>
            <a:r>
              <a:rPr lang="vi-VN" sz="2000" b="0">
                <a:highlight>
                  <a:srgbClr val="FFFF00"/>
                </a:highlight>
              </a:rPr>
              <a:t>1.</a:t>
            </a:r>
            <a:r>
              <a:rPr lang="vi-VN" sz="2000" b="0"/>
              <a:t> Số lớp: ......; </a:t>
            </a:r>
            <a:endParaRPr lang="en-US" sz="2000" b="0"/>
          </a:p>
          <a:p>
            <a:pPr marL="457200" lvl="1" indent="0">
              <a:buNone/>
            </a:pPr>
            <a:r>
              <a:rPr lang="en-US" sz="2000" b="0"/>
              <a:t>    </a:t>
            </a:r>
            <a:r>
              <a:rPr lang="vi-VN" sz="2000" b="0"/>
              <a:t>Số học sinh: ......; </a:t>
            </a:r>
            <a:endParaRPr lang="en-US" sz="2000" b="0"/>
          </a:p>
          <a:p>
            <a:pPr marL="457200" lvl="1" indent="0">
              <a:buNone/>
            </a:pPr>
            <a:r>
              <a:rPr lang="en-US" sz="2000" b="0"/>
              <a:t>    </a:t>
            </a:r>
            <a:r>
              <a:rPr lang="vi-VN" sz="2000" b="0"/>
              <a:t>Số học sinh học chuyên đề lựa chọn (nếu có):</a:t>
            </a:r>
            <a:r>
              <a:rPr lang="en-US" sz="2000" b="0"/>
              <a:t> </a:t>
            </a:r>
            <a:r>
              <a:rPr lang="vi-VN" sz="2000" b="0"/>
              <a:t>......</a:t>
            </a:r>
          </a:p>
          <a:p>
            <a:pPr marL="457200" lvl="1" indent="0">
              <a:buNone/>
            </a:pPr>
            <a:r>
              <a:rPr lang="vi-VN" sz="2000" b="0">
                <a:highlight>
                  <a:srgbClr val="FFFF00"/>
                </a:highlight>
              </a:rPr>
              <a:t>2.</a:t>
            </a:r>
            <a:r>
              <a:rPr lang="vi-VN" sz="2000" b="0"/>
              <a:t> Tình hình đội ngũ: </a:t>
            </a:r>
            <a:endParaRPr lang="en-US" sz="2000" b="0"/>
          </a:p>
          <a:p>
            <a:pPr marL="457200" lvl="1" indent="0">
              <a:buNone/>
            </a:pPr>
            <a:r>
              <a:rPr lang="en-US" sz="2000" b="0"/>
              <a:t>    </a:t>
            </a:r>
            <a:r>
              <a:rPr lang="vi-VN" sz="2000" b="0"/>
              <a:t>Số giáo viên:</a:t>
            </a:r>
            <a:r>
              <a:rPr lang="en-US" sz="2000" b="0"/>
              <a:t> </a:t>
            </a:r>
            <a:r>
              <a:rPr lang="vi-VN" sz="2000" b="0"/>
              <a:t>......; </a:t>
            </a:r>
            <a:endParaRPr lang="en-US" sz="2000" b="0"/>
          </a:p>
          <a:p>
            <a:pPr marL="457200" lvl="1" indent="0">
              <a:buNone/>
            </a:pPr>
            <a:r>
              <a:rPr lang="en-US" sz="2000" b="0"/>
              <a:t>    </a:t>
            </a:r>
            <a:r>
              <a:rPr lang="vi-VN" sz="2000" b="0"/>
              <a:t>Trình độ đào tạo: </a:t>
            </a:r>
            <a:endParaRPr lang="en-US" sz="2000" b="0"/>
          </a:p>
          <a:p>
            <a:pPr marL="914400" lvl="2" indent="0">
              <a:buNone/>
            </a:pPr>
            <a:r>
              <a:rPr lang="vi-VN" sz="1600" b="0"/>
              <a:t>Cao đẳng:</a:t>
            </a:r>
            <a:r>
              <a:rPr lang="en-US" sz="1600" b="0"/>
              <a:t> ......;</a:t>
            </a:r>
          </a:p>
          <a:p>
            <a:pPr marL="914400" lvl="2" indent="0">
              <a:buNone/>
            </a:pPr>
            <a:r>
              <a:rPr lang="vi-VN" sz="1600" b="0"/>
              <a:t>Đại học:</a:t>
            </a:r>
            <a:r>
              <a:rPr lang="en-US" sz="1600" b="0"/>
              <a:t> ......; </a:t>
            </a:r>
          </a:p>
          <a:p>
            <a:pPr marL="914400" lvl="2" indent="0">
              <a:buNone/>
            </a:pPr>
            <a:r>
              <a:rPr lang="vi-VN" sz="1600" b="0"/>
              <a:t>Trên đại học:</a:t>
            </a:r>
            <a:r>
              <a:rPr lang="en-US" sz="1600" b="0"/>
              <a:t> ......</a:t>
            </a:r>
            <a:r>
              <a:rPr lang="vi-VN" sz="1600" b="0"/>
              <a:t>	    </a:t>
            </a:r>
            <a:endParaRPr lang="en-US" sz="1600" b="0"/>
          </a:p>
          <a:p>
            <a:pPr marL="457200" lvl="1" indent="0">
              <a:buNone/>
            </a:pPr>
            <a:r>
              <a:rPr lang="en-US" sz="2000" b="0"/>
              <a:t>    </a:t>
            </a:r>
            <a:r>
              <a:rPr lang="vi-VN" sz="2000" b="0"/>
              <a:t>Mức đạt chuẩn nghề nghiệp giáo viên</a:t>
            </a:r>
            <a:r>
              <a:rPr lang="en-US" sz="2000" b="0"/>
              <a:t> </a:t>
            </a:r>
            <a:r>
              <a:rPr lang="en-US" sz="2000" b="0" baseline="30000"/>
              <a:t>(1)</a:t>
            </a:r>
            <a:r>
              <a:rPr lang="vi-VN" sz="2000" b="0"/>
              <a:t>: </a:t>
            </a:r>
            <a:endParaRPr lang="en-US" sz="2000" b="0"/>
          </a:p>
          <a:p>
            <a:pPr marL="914400" lvl="2" indent="0">
              <a:buNone/>
            </a:pPr>
            <a:r>
              <a:rPr lang="vi-VN" sz="1600" b="0"/>
              <a:t>Tốt</a:t>
            </a:r>
            <a:r>
              <a:rPr lang="en-US" sz="1600" b="0"/>
              <a:t>: ......;</a:t>
            </a:r>
          </a:p>
          <a:p>
            <a:pPr marL="914400" lvl="2" indent="0">
              <a:buNone/>
            </a:pPr>
            <a:r>
              <a:rPr lang="vi-VN" sz="1600" b="0"/>
              <a:t>Khá</a:t>
            </a:r>
            <a:r>
              <a:rPr lang="en-US" sz="1600" b="0"/>
              <a:t>: ......;</a:t>
            </a:r>
          </a:p>
          <a:p>
            <a:pPr marL="914400" lvl="2" indent="0">
              <a:buNone/>
            </a:pPr>
            <a:r>
              <a:rPr lang="vi-VN" sz="1600" b="0"/>
              <a:t>Đạt</a:t>
            </a:r>
            <a:r>
              <a:rPr lang="en-US" sz="1600" b="0"/>
              <a:t>: ......;</a:t>
            </a:r>
          </a:p>
          <a:p>
            <a:pPr marL="914400" lvl="2" indent="0">
              <a:buNone/>
            </a:pPr>
            <a:r>
              <a:rPr lang="vi-VN" sz="1600" b="0"/>
              <a:t>Chưa đạt</a:t>
            </a:r>
            <a:r>
              <a:rPr lang="en-US" sz="1600" b="0"/>
              <a:t>: ......</a:t>
            </a:r>
            <a:endParaRPr lang="en-US" sz="2400" b="0"/>
          </a:p>
        </p:txBody>
      </p:sp>
      <p:sp>
        <p:nvSpPr>
          <p:cNvPr id="4" name="Text Placeholder 4">
            <a:extLst>
              <a:ext uri="{FF2B5EF4-FFF2-40B4-BE49-F238E27FC236}">
                <a16:creationId xmlns:a16="http://schemas.microsoft.com/office/drawing/2014/main" id="{BB4A0E73-ADD7-49CD-A0E0-FCE774A530C5}"/>
              </a:ext>
            </a:extLst>
          </p:cNvPr>
          <p:cNvSpPr txBox="1">
            <a:spLocks/>
          </p:cNvSpPr>
          <p:nvPr/>
        </p:nvSpPr>
        <p:spPr>
          <a:xfrm>
            <a:off x="4360034" y="6067457"/>
            <a:ext cx="7831966" cy="790542"/>
          </a:xfrm>
          <a:prstGeom prst="rect">
            <a:avLst/>
          </a:prstGeom>
        </p:spPr>
        <p:txBody>
          <a:bodyPr vert="horz" lIns="91440" tIns="45720" rIns="91440" bIns="45720" rtlCol="0" anchor="ctr" anchorCtr="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None/>
            </a:pPr>
            <a:r>
              <a:rPr lang="en-US" sz="1800" b="0" baseline="30000"/>
              <a:t>(1) </a:t>
            </a:r>
            <a:r>
              <a:rPr lang="en-US" sz="1800" b="0">
                <a:solidFill>
                  <a:srgbClr val="000000"/>
                </a:solidFill>
                <a:effectLst/>
                <a:ea typeface="Calibri" panose="020F0502020204030204" pitchFamily="34" charset="0"/>
              </a:rPr>
              <a:t>Theo</a:t>
            </a:r>
            <a:r>
              <a:rPr lang="vi-VN" sz="1800" b="0">
                <a:solidFill>
                  <a:srgbClr val="000000"/>
                </a:solidFill>
                <a:effectLst/>
                <a:ea typeface="Calibri" panose="020F0502020204030204" pitchFamily="34" charset="0"/>
              </a:rPr>
              <a:t> Thông tư số 20/2018/TT-BGDĐT ngày 22/8/2018 </a:t>
            </a:r>
            <a:br>
              <a:rPr lang="en-US" sz="1800" b="0">
                <a:solidFill>
                  <a:srgbClr val="000000"/>
                </a:solidFill>
                <a:effectLst/>
                <a:ea typeface="Calibri" panose="020F0502020204030204" pitchFamily="34" charset="0"/>
              </a:rPr>
            </a:br>
            <a:r>
              <a:rPr lang="en-US" sz="1800" b="0">
                <a:solidFill>
                  <a:srgbClr val="000000"/>
                </a:solidFill>
                <a:effectLst/>
                <a:ea typeface="Calibri" panose="020F0502020204030204" pitchFamily="34" charset="0"/>
              </a:rPr>
              <a:t>B</a:t>
            </a:r>
            <a:r>
              <a:rPr lang="vi-VN" sz="1800" b="0">
                <a:solidFill>
                  <a:srgbClr val="000000"/>
                </a:solidFill>
                <a:effectLst/>
                <a:ea typeface="Calibri" panose="020F0502020204030204" pitchFamily="34" charset="0"/>
              </a:rPr>
              <a:t>an hành quy định chuẩn nghề nghiệp giáo viên cơ sở giáo dục phổ thông.</a:t>
            </a:r>
            <a:endParaRPr lang="en-US" sz="1800" b="0" dirty="0"/>
          </a:p>
        </p:txBody>
      </p:sp>
    </p:spTree>
    <p:extLst>
      <p:ext uri="{BB962C8B-B14F-4D97-AF65-F5344CB8AC3E}">
        <p14:creationId xmlns:p14="http://schemas.microsoft.com/office/powerpoint/2010/main" val="19219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D9828B-871C-4930-81D3-84366489173B}"/>
              </a:ext>
            </a:extLst>
          </p:cNvPr>
          <p:cNvSpPr>
            <a:spLocks noGrp="1"/>
          </p:cNvSpPr>
          <p:nvPr>
            <p:ph type="title"/>
          </p:nvPr>
        </p:nvSpPr>
        <p:spPr/>
        <p:txBody>
          <a:bodyPr/>
          <a:lstStyle/>
          <a:p>
            <a:r>
              <a:rPr lang="en-US"/>
              <a:t>CẬP NHẬT THÔNG TIN</a:t>
            </a:r>
          </a:p>
        </p:txBody>
      </p:sp>
      <p:sp>
        <p:nvSpPr>
          <p:cNvPr id="5" name="Content Placeholder 4">
            <a:extLst>
              <a:ext uri="{FF2B5EF4-FFF2-40B4-BE49-F238E27FC236}">
                <a16:creationId xmlns:a16="http://schemas.microsoft.com/office/drawing/2014/main" id="{FCE4580A-BD1B-46FE-8682-40800A27D949}"/>
              </a:ext>
            </a:extLst>
          </p:cNvPr>
          <p:cNvSpPr>
            <a:spLocks noGrp="1"/>
          </p:cNvSpPr>
          <p:nvPr>
            <p:ph idx="1"/>
          </p:nvPr>
        </p:nvSpPr>
        <p:spPr/>
        <p:txBody>
          <a:bodyPr>
            <a:normAutofit/>
          </a:bodyPr>
          <a:lstStyle/>
          <a:p>
            <a:r>
              <a:rPr lang="vi-VN"/>
              <a:t> Tổng hợp Giáo viên </a:t>
            </a:r>
            <a:r>
              <a:rPr lang="en-US"/>
              <a:t>từ </a:t>
            </a:r>
            <a:r>
              <a:rPr lang="vi-VN"/>
              <a:t>https://quanly.hcm.edu.vn/</a:t>
            </a:r>
          </a:p>
        </p:txBody>
      </p:sp>
      <p:sp>
        <p:nvSpPr>
          <p:cNvPr id="7" name="Slide Number Placeholder 6">
            <a:extLst>
              <a:ext uri="{FF2B5EF4-FFF2-40B4-BE49-F238E27FC236}">
                <a16:creationId xmlns:a16="http://schemas.microsoft.com/office/drawing/2014/main" id="{42D0F399-622C-44F9-9B7F-FDEDE4712E73}"/>
              </a:ext>
            </a:extLst>
          </p:cNvPr>
          <p:cNvSpPr>
            <a:spLocks noGrp="1"/>
          </p:cNvSpPr>
          <p:nvPr>
            <p:ph type="sldNum" sz="quarter" idx="12"/>
          </p:nvPr>
        </p:nvSpPr>
        <p:spPr/>
        <p:txBody>
          <a:bodyPr/>
          <a:lstStyle/>
          <a:p>
            <a:fld id="{3A2A204D-4061-431C-AEEC-BC29D1B26FE2}" type="slidenum">
              <a:rPr lang="en-US" smtClean="0"/>
              <a:t>7</a:t>
            </a:fld>
            <a:endParaRPr lang="en-US"/>
          </a:p>
        </p:txBody>
      </p:sp>
      <p:pic>
        <p:nvPicPr>
          <p:cNvPr id="9" name="Picture 8" descr="Graphical user interface, application, email&#10;&#10;Description automatically generated">
            <a:extLst>
              <a:ext uri="{FF2B5EF4-FFF2-40B4-BE49-F238E27FC236}">
                <a16:creationId xmlns:a16="http://schemas.microsoft.com/office/drawing/2014/main" id="{70B0920E-FD69-4D9B-AF3C-FB535664E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476" y="1775940"/>
            <a:ext cx="8292119" cy="5051125"/>
          </a:xfrm>
          <a:prstGeom prst="rect">
            <a:avLst/>
          </a:prstGeom>
        </p:spPr>
      </p:pic>
      <p:pic>
        <p:nvPicPr>
          <p:cNvPr id="11" name="Picture 10">
            <a:extLst>
              <a:ext uri="{FF2B5EF4-FFF2-40B4-BE49-F238E27FC236}">
                <a16:creationId xmlns:a16="http://schemas.microsoft.com/office/drawing/2014/main" id="{44814E0C-CB3E-4597-A77E-6892C8EEE0A4}"/>
              </a:ext>
            </a:extLst>
          </p:cNvPr>
          <p:cNvPicPr>
            <a:picLocks noChangeAspect="1"/>
          </p:cNvPicPr>
          <p:nvPr/>
        </p:nvPicPr>
        <p:blipFill>
          <a:blip r:embed="rId3"/>
          <a:stretch>
            <a:fillRect/>
          </a:stretch>
        </p:blipFill>
        <p:spPr>
          <a:xfrm>
            <a:off x="714946" y="1829715"/>
            <a:ext cx="2362530" cy="2600688"/>
          </a:xfrm>
          <a:prstGeom prst="rect">
            <a:avLst/>
          </a:prstGeom>
        </p:spPr>
      </p:pic>
      <p:sp>
        <p:nvSpPr>
          <p:cNvPr id="12" name="Callout: Up Arrow 11">
            <a:extLst>
              <a:ext uri="{FF2B5EF4-FFF2-40B4-BE49-F238E27FC236}">
                <a16:creationId xmlns:a16="http://schemas.microsoft.com/office/drawing/2014/main" id="{9D3584E8-2047-480F-A38E-38F800575055}"/>
              </a:ext>
            </a:extLst>
          </p:cNvPr>
          <p:cNvSpPr/>
          <p:nvPr/>
        </p:nvSpPr>
        <p:spPr>
          <a:xfrm>
            <a:off x="714946" y="4322556"/>
            <a:ext cx="2362530" cy="1973464"/>
          </a:xfrm>
          <a:prstGeom prst="upArrowCallout">
            <a:avLst>
              <a:gd name="adj1" fmla="val 7229"/>
              <a:gd name="adj2" fmla="val 15206"/>
              <a:gd name="adj3" fmla="val 17308"/>
              <a:gd name="adj4" fmla="val 746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a:latin typeface="Arial" panose="020B0604020202020204" pitchFamily="34" charset="0"/>
                <a:cs typeface="Arial" panose="020B0604020202020204" pitchFamily="34" charset="0"/>
              </a:rPr>
              <a:t>Mỗi Giáo viên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tự cập nhật</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“Thông tin cơ bản”</a:t>
            </a:r>
          </a:p>
          <a:p>
            <a:pPr algn="ctr"/>
            <a:r>
              <a:rPr lang="en-US" sz="2000">
                <a:latin typeface="Arial" panose="020B0604020202020204" pitchFamily="34" charset="0"/>
                <a:cs typeface="Arial" panose="020B0604020202020204" pitchFamily="34" charset="0"/>
              </a:rPr>
              <a:t>(những vị trí có kẻ ô)</a:t>
            </a:r>
          </a:p>
        </p:txBody>
      </p:sp>
      <p:sp>
        <p:nvSpPr>
          <p:cNvPr id="13" name="Rectangle 12">
            <a:extLst>
              <a:ext uri="{FF2B5EF4-FFF2-40B4-BE49-F238E27FC236}">
                <a16:creationId xmlns:a16="http://schemas.microsoft.com/office/drawing/2014/main" id="{4B4A1E58-3DEF-414A-94AC-FB7E2E90A5F1}"/>
              </a:ext>
            </a:extLst>
          </p:cNvPr>
          <p:cNvSpPr/>
          <p:nvPr/>
        </p:nvSpPr>
        <p:spPr>
          <a:xfrm>
            <a:off x="4435395" y="2257425"/>
            <a:ext cx="5210175" cy="39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Up Arrow 9">
            <a:extLst>
              <a:ext uri="{FF2B5EF4-FFF2-40B4-BE49-F238E27FC236}">
                <a16:creationId xmlns:a16="http://schemas.microsoft.com/office/drawing/2014/main" id="{C888A2B9-A474-44E8-A0F5-07B0D08AE231}"/>
              </a:ext>
            </a:extLst>
          </p:cNvPr>
          <p:cNvSpPr/>
          <p:nvPr/>
        </p:nvSpPr>
        <p:spPr>
          <a:xfrm>
            <a:off x="7611982" y="5404538"/>
            <a:ext cx="1290638" cy="1047062"/>
          </a:xfrm>
          <a:prstGeom prst="upArrowCallout">
            <a:avLst>
              <a:gd name="adj1" fmla="val 7229"/>
              <a:gd name="adj2" fmla="val 15206"/>
              <a:gd name="adj3" fmla="val 17308"/>
              <a:gd name="adj4" fmla="val 746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a:latin typeface="Arial" panose="020B0604020202020204" pitchFamily="34" charset="0"/>
                <a:cs typeface="Arial" panose="020B0604020202020204" pitchFamily="34" charset="0"/>
              </a:rPr>
              <a:t>Môn dạy lấy từ TKB</a:t>
            </a:r>
          </a:p>
        </p:txBody>
      </p:sp>
    </p:spTree>
    <p:extLst>
      <p:ext uri="{BB962C8B-B14F-4D97-AF65-F5344CB8AC3E}">
        <p14:creationId xmlns:p14="http://schemas.microsoft.com/office/powerpoint/2010/main" val="42919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A1E-C004-42CC-AC84-CD9CA34BD0CA}"/>
              </a:ext>
            </a:extLst>
          </p:cNvPr>
          <p:cNvSpPr>
            <a:spLocks noGrp="1"/>
          </p:cNvSpPr>
          <p:nvPr>
            <p:ph type="title"/>
          </p:nvPr>
        </p:nvSpPr>
        <p:spPr/>
        <p:txBody>
          <a:bodyPr/>
          <a:lstStyle/>
          <a:p>
            <a:r>
              <a:rPr lang="en-US"/>
              <a:t>KẾ HOẠCH GIÁO DỤC CỦA TỔ CHUYÊN MÔN</a:t>
            </a:r>
          </a:p>
        </p:txBody>
      </p:sp>
      <p:sp>
        <p:nvSpPr>
          <p:cNvPr id="3" name="Content Placeholder 2">
            <a:extLst>
              <a:ext uri="{FF2B5EF4-FFF2-40B4-BE49-F238E27FC236}">
                <a16:creationId xmlns:a16="http://schemas.microsoft.com/office/drawing/2014/main" id="{E1C04E75-3177-4F6E-AC18-5E9FB73F04FA}"/>
              </a:ext>
            </a:extLst>
          </p:cNvPr>
          <p:cNvSpPr>
            <a:spLocks noGrp="1"/>
          </p:cNvSpPr>
          <p:nvPr>
            <p:ph idx="1"/>
          </p:nvPr>
        </p:nvSpPr>
        <p:spPr/>
        <p:txBody>
          <a:bodyPr>
            <a:normAutofit/>
          </a:bodyPr>
          <a:lstStyle/>
          <a:p>
            <a:pPr marL="0" indent="0">
              <a:buNone/>
            </a:pPr>
            <a:r>
              <a:rPr lang="vi-VN" sz="2400"/>
              <a:t>I. Đặc điểm tình hình</a:t>
            </a:r>
          </a:p>
          <a:p>
            <a:pPr marL="457200" lvl="1" indent="0">
              <a:buNone/>
            </a:pPr>
            <a:r>
              <a:rPr lang="vi-VN" sz="2000" b="0">
                <a:highlight>
                  <a:srgbClr val="FFFF00"/>
                </a:highlight>
              </a:rPr>
              <a:t>3.</a:t>
            </a:r>
            <a:r>
              <a:rPr lang="vi-VN" sz="2000" b="0"/>
              <a:t> Thiết bị dạy học: </a:t>
            </a:r>
            <a:endParaRPr lang="en-US" sz="2000" b="0"/>
          </a:p>
          <a:p>
            <a:pPr marL="457200" lvl="1" indent="0">
              <a:buNone/>
            </a:pPr>
            <a:r>
              <a:rPr lang="vi-VN" sz="1900" b="0" i="1"/>
              <a:t>(Trình bày cụ thể các thiết bị dạy học có thể sử dụng để tổ chức dạy học môn học/hoạt động giáo dục)</a:t>
            </a:r>
          </a:p>
          <a:p>
            <a:pPr marL="0" indent="0">
              <a:buNone/>
            </a:pPr>
            <a:endParaRPr lang="en-US" sz="2400" b="0"/>
          </a:p>
        </p:txBody>
      </p:sp>
      <p:graphicFrame>
        <p:nvGraphicFramePr>
          <p:cNvPr id="4" name="Table 3">
            <a:extLst>
              <a:ext uri="{FF2B5EF4-FFF2-40B4-BE49-F238E27FC236}">
                <a16:creationId xmlns:a16="http://schemas.microsoft.com/office/drawing/2014/main" id="{118B452E-C793-4F3E-9992-A593519B9265}"/>
              </a:ext>
            </a:extLst>
          </p:cNvPr>
          <p:cNvGraphicFramePr>
            <a:graphicFrameLocks noGrp="1"/>
          </p:cNvGraphicFramePr>
          <p:nvPr>
            <p:extLst>
              <p:ext uri="{D42A27DB-BD31-4B8C-83A1-F6EECF244321}">
                <p14:modId xmlns:p14="http://schemas.microsoft.com/office/powerpoint/2010/main" val="2300242922"/>
              </p:ext>
            </p:extLst>
          </p:nvPr>
        </p:nvGraphicFramePr>
        <p:xfrm>
          <a:off x="857250" y="2590800"/>
          <a:ext cx="10820399" cy="1945821"/>
        </p:xfrm>
        <a:graphic>
          <a:graphicData uri="http://schemas.openxmlformats.org/drawingml/2006/table">
            <a:tbl>
              <a:tblPr firstRow="1" firstCol="1" bandRow="1">
                <a:tableStyleId>{5C22544A-7EE6-4342-B048-85BDC9FD1C3A}</a:tableStyleId>
              </a:tblPr>
              <a:tblGrid>
                <a:gridCol w="657726">
                  <a:extLst>
                    <a:ext uri="{9D8B030D-6E8A-4147-A177-3AD203B41FA5}">
                      <a16:colId xmlns:a16="http://schemas.microsoft.com/office/drawing/2014/main" val="926918069"/>
                    </a:ext>
                  </a:extLst>
                </a:gridCol>
                <a:gridCol w="2409857">
                  <a:extLst>
                    <a:ext uri="{9D8B030D-6E8A-4147-A177-3AD203B41FA5}">
                      <a16:colId xmlns:a16="http://schemas.microsoft.com/office/drawing/2014/main" val="3056097085"/>
                    </a:ext>
                  </a:extLst>
                </a:gridCol>
                <a:gridCol w="1314678">
                  <a:extLst>
                    <a:ext uri="{9D8B030D-6E8A-4147-A177-3AD203B41FA5}">
                      <a16:colId xmlns:a16="http://schemas.microsoft.com/office/drawing/2014/main" val="3258345563"/>
                    </a:ext>
                  </a:extLst>
                </a:gridCol>
                <a:gridCol w="4186722">
                  <a:extLst>
                    <a:ext uri="{9D8B030D-6E8A-4147-A177-3AD203B41FA5}">
                      <a16:colId xmlns:a16="http://schemas.microsoft.com/office/drawing/2014/main" val="1783555194"/>
                    </a:ext>
                  </a:extLst>
                </a:gridCol>
                <a:gridCol w="2251416">
                  <a:extLst>
                    <a:ext uri="{9D8B030D-6E8A-4147-A177-3AD203B41FA5}">
                      <a16:colId xmlns:a16="http://schemas.microsoft.com/office/drawing/2014/main" val="2218096882"/>
                    </a:ext>
                  </a:extLst>
                </a:gridCol>
              </a:tblGrid>
              <a:tr h="42182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STT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b="0">
                          <a:effectLst/>
                          <a:latin typeface="Arial" panose="020B0604020202020204" pitchFamily="34" charset="0"/>
                          <a:cs typeface="Arial" panose="020B0604020202020204" pitchFamily="34" charset="0"/>
                        </a:rPr>
                        <a:t>T</a:t>
                      </a:r>
                      <a:r>
                        <a:rPr lang="vi-VN" sz="2000" b="0">
                          <a:effectLst/>
                          <a:latin typeface="Arial" panose="020B0604020202020204" pitchFamily="34" charset="0"/>
                          <a:cs typeface="Arial" panose="020B0604020202020204" pitchFamily="34" charset="0"/>
                        </a:rPr>
                        <a:t>hiết bị dạy học</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Số lượng</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Các bài thí nghiệm/thực hành</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Ghi chú</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5492034"/>
                  </a:ext>
                </a:extLst>
              </a:tr>
              <a:tr h="21091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1</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7758812"/>
                  </a:ext>
                </a:extLst>
              </a:tr>
              <a:tr h="21091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2</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9965213"/>
                  </a:ext>
                </a:extLst>
              </a:tr>
              <a:tr h="210911">
                <a:tc>
                  <a:txBody>
                    <a:bodyPr/>
                    <a:lstStyle/>
                    <a:p>
                      <a:pPr marL="0" marR="0" algn="ctr">
                        <a:spcBef>
                          <a:spcPts val="0"/>
                        </a:spcBef>
                        <a:spcAft>
                          <a:spcPts val="0"/>
                        </a:spcAft>
                      </a:pPr>
                      <a:r>
                        <a:rPr lang="en-US" sz="2000" b="0">
                          <a:effectLst/>
                          <a:latin typeface="Arial" panose="020B0604020202020204" pitchFamily="34" charset="0"/>
                          <a:cs typeface="Arial" panose="020B0604020202020204" pitchFamily="34" charset="0"/>
                        </a:rPr>
                        <a:t>3</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8513712"/>
                  </a:ext>
                </a:extLst>
              </a:tr>
              <a:tr h="210911">
                <a:tc>
                  <a:txBody>
                    <a:bodyPr/>
                    <a:lstStyle/>
                    <a:p>
                      <a:pPr marL="0" marR="0" algn="ctr">
                        <a:spcBef>
                          <a:spcPts val="0"/>
                        </a:spcBef>
                        <a:spcAft>
                          <a:spcPts val="0"/>
                        </a:spcAft>
                      </a:pPr>
                      <a:r>
                        <a:rPr lang="en-US" sz="2000" b="0">
                          <a:effectLst/>
                          <a:latin typeface="Arial" panose="020B0604020202020204" pitchFamily="34" charset="0"/>
                          <a:cs typeface="Arial" panose="020B0604020202020204" pitchFamily="34" charset="0"/>
                        </a:rPr>
                        <a: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92477949"/>
                  </a:ext>
                </a:extLst>
              </a:tr>
              <a:tr h="210911">
                <a:tc>
                  <a:txBody>
                    <a:bodyPr/>
                    <a:lstStyle/>
                    <a:p>
                      <a:pPr marL="0" marR="0" algn="ctr">
                        <a:spcBef>
                          <a:spcPts val="0"/>
                        </a:spcBef>
                        <a:spcAft>
                          <a:spcPts val="0"/>
                        </a:spcAft>
                      </a:pPr>
                      <a:r>
                        <a:rPr lang="en-US" sz="2000" b="0">
                          <a:effectLst/>
                          <a:latin typeface="Arial" panose="020B0604020202020204" pitchFamily="34" charset="0"/>
                          <a:cs typeface="Arial" panose="020B0604020202020204" pitchFamily="34" charset="0"/>
                        </a:rPr>
                        <a: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1831737"/>
                  </a:ext>
                </a:extLst>
              </a:tr>
            </a:tbl>
          </a:graphicData>
        </a:graphic>
      </p:graphicFrame>
    </p:spTree>
    <p:extLst>
      <p:ext uri="{BB962C8B-B14F-4D97-AF65-F5344CB8AC3E}">
        <p14:creationId xmlns:p14="http://schemas.microsoft.com/office/powerpoint/2010/main" val="19287292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A1E-C004-42CC-AC84-CD9CA34BD0CA}"/>
              </a:ext>
            </a:extLst>
          </p:cNvPr>
          <p:cNvSpPr>
            <a:spLocks noGrp="1"/>
          </p:cNvSpPr>
          <p:nvPr>
            <p:ph type="title"/>
          </p:nvPr>
        </p:nvSpPr>
        <p:spPr/>
        <p:txBody>
          <a:bodyPr/>
          <a:lstStyle/>
          <a:p>
            <a:r>
              <a:rPr lang="en-US"/>
              <a:t>KẾ HOẠCH GIÁO DỤC CỦA TỔ CHUYÊN MÔN</a:t>
            </a:r>
          </a:p>
        </p:txBody>
      </p:sp>
      <p:sp>
        <p:nvSpPr>
          <p:cNvPr id="3" name="Content Placeholder 2">
            <a:extLst>
              <a:ext uri="{FF2B5EF4-FFF2-40B4-BE49-F238E27FC236}">
                <a16:creationId xmlns:a16="http://schemas.microsoft.com/office/drawing/2014/main" id="{E1C04E75-3177-4F6E-AC18-5E9FB73F04FA}"/>
              </a:ext>
            </a:extLst>
          </p:cNvPr>
          <p:cNvSpPr>
            <a:spLocks noGrp="1"/>
          </p:cNvSpPr>
          <p:nvPr>
            <p:ph idx="1"/>
          </p:nvPr>
        </p:nvSpPr>
        <p:spPr/>
        <p:txBody>
          <a:bodyPr>
            <a:normAutofit/>
          </a:bodyPr>
          <a:lstStyle/>
          <a:p>
            <a:pPr marL="0" indent="0">
              <a:buNone/>
            </a:pPr>
            <a:r>
              <a:rPr lang="vi-VN" sz="2400"/>
              <a:t>I. Đặc điểm tình hình</a:t>
            </a:r>
          </a:p>
          <a:p>
            <a:pPr marL="457200" lvl="1" indent="0">
              <a:buNone/>
            </a:pPr>
            <a:r>
              <a:rPr lang="vi-VN" sz="2000" b="0">
                <a:highlight>
                  <a:srgbClr val="FFFF00"/>
                </a:highlight>
              </a:rPr>
              <a:t>4.</a:t>
            </a:r>
            <a:r>
              <a:rPr lang="vi-VN" sz="2000" b="0"/>
              <a:t> Phòng học bộ môn/phòng thí nghiệm/phòng đa năng/sân chơi, bãi tập </a:t>
            </a:r>
            <a:endParaRPr lang="en-US" sz="2000" b="0"/>
          </a:p>
          <a:p>
            <a:pPr marL="457200" lvl="1" indent="0">
              <a:buNone/>
            </a:pPr>
            <a:r>
              <a:rPr lang="vi-VN" sz="1900" b="0" i="1"/>
              <a:t>(Trình bày cụ thể các phòng có thể sử dụng để tổ chức dạy học môn học/hoạt động giáo dục)</a:t>
            </a:r>
            <a:endParaRPr lang="en-US" sz="1900" b="0" i="1"/>
          </a:p>
        </p:txBody>
      </p:sp>
      <p:graphicFrame>
        <p:nvGraphicFramePr>
          <p:cNvPr id="4" name="Table 3">
            <a:extLst>
              <a:ext uri="{FF2B5EF4-FFF2-40B4-BE49-F238E27FC236}">
                <a16:creationId xmlns:a16="http://schemas.microsoft.com/office/drawing/2014/main" id="{118B452E-C793-4F3E-9992-A593519B9265}"/>
              </a:ext>
            </a:extLst>
          </p:cNvPr>
          <p:cNvGraphicFramePr>
            <a:graphicFrameLocks noGrp="1"/>
          </p:cNvGraphicFramePr>
          <p:nvPr>
            <p:extLst>
              <p:ext uri="{D42A27DB-BD31-4B8C-83A1-F6EECF244321}">
                <p14:modId xmlns:p14="http://schemas.microsoft.com/office/powerpoint/2010/main" val="3115781807"/>
              </p:ext>
            </p:extLst>
          </p:nvPr>
        </p:nvGraphicFramePr>
        <p:xfrm>
          <a:off x="857250" y="2590800"/>
          <a:ext cx="10820399" cy="1945821"/>
        </p:xfrm>
        <a:graphic>
          <a:graphicData uri="http://schemas.openxmlformats.org/drawingml/2006/table">
            <a:tbl>
              <a:tblPr firstRow="1" firstCol="1" bandRow="1">
                <a:tableStyleId>{5C22544A-7EE6-4342-B048-85BDC9FD1C3A}</a:tableStyleId>
              </a:tblPr>
              <a:tblGrid>
                <a:gridCol w="657726">
                  <a:extLst>
                    <a:ext uri="{9D8B030D-6E8A-4147-A177-3AD203B41FA5}">
                      <a16:colId xmlns:a16="http://schemas.microsoft.com/office/drawing/2014/main" val="926918069"/>
                    </a:ext>
                  </a:extLst>
                </a:gridCol>
                <a:gridCol w="2409857">
                  <a:extLst>
                    <a:ext uri="{9D8B030D-6E8A-4147-A177-3AD203B41FA5}">
                      <a16:colId xmlns:a16="http://schemas.microsoft.com/office/drawing/2014/main" val="3056097085"/>
                    </a:ext>
                  </a:extLst>
                </a:gridCol>
                <a:gridCol w="1314678">
                  <a:extLst>
                    <a:ext uri="{9D8B030D-6E8A-4147-A177-3AD203B41FA5}">
                      <a16:colId xmlns:a16="http://schemas.microsoft.com/office/drawing/2014/main" val="3258345563"/>
                    </a:ext>
                  </a:extLst>
                </a:gridCol>
                <a:gridCol w="4186722">
                  <a:extLst>
                    <a:ext uri="{9D8B030D-6E8A-4147-A177-3AD203B41FA5}">
                      <a16:colId xmlns:a16="http://schemas.microsoft.com/office/drawing/2014/main" val="1783555194"/>
                    </a:ext>
                  </a:extLst>
                </a:gridCol>
                <a:gridCol w="2251416">
                  <a:extLst>
                    <a:ext uri="{9D8B030D-6E8A-4147-A177-3AD203B41FA5}">
                      <a16:colId xmlns:a16="http://schemas.microsoft.com/office/drawing/2014/main" val="2218096882"/>
                    </a:ext>
                  </a:extLst>
                </a:gridCol>
              </a:tblGrid>
              <a:tr h="42182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STT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Tên phòng</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Số lượng</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Phạm vi và nội dung sử dụng</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Ghi chú</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4045492034"/>
                  </a:ext>
                </a:extLst>
              </a:tr>
              <a:tr h="21091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1</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7758812"/>
                  </a:ext>
                </a:extLst>
              </a:tr>
              <a:tr h="21091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2</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9965213"/>
                  </a:ext>
                </a:extLst>
              </a:tr>
              <a:tr h="210911">
                <a:tc>
                  <a:txBody>
                    <a:bodyPr/>
                    <a:lstStyle/>
                    <a:p>
                      <a:pPr marL="0" marR="0" algn="ctr">
                        <a:spcBef>
                          <a:spcPts val="0"/>
                        </a:spcBef>
                        <a:spcAft>
                          <a:spcPts val="0"/>
                        </a:spcAft>
                      </a:pPr>
                      <a:r>
                        <a:rPr lang="en-US" sz="2000" b="0">
                          <a:effectLst/>
                          <a:latin typeface="Arial" panose="020B0604020202020204" pitchFamily="34" charset="0"/>
                          <a:cs typeface="Arial" panose="020B0604020202020204" pitchFamily="34" charset="0"/>
                        </a:rPr>
                        <a:t>3</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8513712"/>
                  </a:ext>
                </a:extLst>
              </a:tr>
              <a:tr h="210911">
                <a:tc>
                  <a:txBody>
                    <a:bodyPr/>
                    <a:lstStyle/>
                    <a:p>
                      <a:pPr marL="0" marR="0" algn="ctr">
                        <a:spcBef>
                          <a:spcPts val="0"/>
                        </a:spcBef>
                        <a:spcAft>
                          <a:spcPts val="0"/>
                        </a:spcAft>
                      </a:pPr>
                      <a:r>
                        <a:rPr lang="en-US" sz="2000" b="0">
                          <a:effectLst/>
                          <a:latin typeface="Arial" panose="020B0604020202020204" pitchFamily="34" charset="0"/>
                          <a:cs typeface="Arial" panose="020B0604020202020204" pitchFamily="34" charset="0"/>
                        </a:rPr>
                        <a: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92477949"/>
                  </a:ext>
                </a:extLst>
              </a:tr>
              <a:tr h="210911">
                <a:tc>
                  <a:txBody>
                    <a:bodyPr/>
                    <a:lstStyle/>
                    <a:p>
                      <a:pPr marL="0" marR="0" algn="ctr">
                        <a:spcBef>
                          <a:spcPts val="0"/>
                        </a:spcBef>
                        <a:spcAft>
                          <a:spcPts val="0"/>
                        </a:spcAft>
                      </a:pPr>
                      <a:r>
                        <a:rPr lang="en-US" sz="2000" b="0">
                          <a:effectLst/>
                          <a:latin typeface="Arial" panose="020B0604020202020204" pitchFamily="34" charset="0"/>
                          <a:cs typeface="Arial" panose="020B0604020202020204" pitchFamily="34" charset="0"/>
                        </a:rPr>
                        <a: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1831737"/>
                  </a:ext>
                </a:extLst>
              </a:tr>
            </a:tbl>
          </a:graphicData>
        </a:graphic>
      </p:graphicFrame>
    </p:spTree>
    <p:extLst>
      <p:ext uri="{BB962C8B-B14F-4D97-AF65-F5344CB8AC3E}">
        <p14:creationId xmlns:p14="http://schemas.microsoft.com/office/powerpoint/2010/main" val="9847524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A1E-C004-42CC-AC84-CD9CA34BD0CA}"/>
              </a:ext>
            </a:extLst>
          </p:cNvPr>
          <p:cNvSpPr>
            <a:spLocks noGrp="1"/>
          </p:cNvSpPr>
          <p:nvPr>
            <p:ph type="title"/>
          </p:nvPr>
        </p:nvSpPr>
        <p:spPr/>
        <p:txBody>
          <a:bodyPr/>
          <a:lstStyle/>
          <a:p>
            <a:r>
              <a:rPr lang="en-US"/>
              <a:t>KẾ HOẠCH GIÁO DỤC CỦA TỔ CHUYÊN MÔN</a:t>
            </a:r>
          </a:p>
        </p:txBody>
      </p:sp>
      <p:sp>
        <p:nvSpPr>
          <p:cNvPr id="3" name="Content Placeholder 2">
            <a:extLst>
              <a:ext uri="{FF2B5EF4-FFF2-40B4-BE49-F238E27FC236}">
                <a16:creationId xmlns:a16="http://schemas.microsoft.com/office/drawing/2014/main" id="{E1C04E75-3177-4F6E-AC18-5E9FB73F04FA}"/>
              </a:ext>
            </a:extLst>
          </p:cNvPr>
          <p:cNvSpPr>
            <a:spLocks noGrp="1"/>
          </p:cNvSpPr>
          <p:nvPr>
            <p:ph idx="1"/>
          </p:nvPr>
        </p:nvSpPr>
        <p:spPr/>
        <p:txBody>
          <a:bodyPr>
            <a:normAutofit/>
          </a:bodyPr>
          <a:lstStyle/>
          <a:p>
            <a:pPr marL="0" indent="0">
              <a:buNone/>
            </a:pPr>
            <a:r>
              <a:rPr lang="vi-VN" sz="2400"/>
              <a:t>I</a:t>
            </a:r>
            <a:r>
              <a:rPr lang="en-US" sz="2400"/>
              <a:t>I</a:t>
            </a:r>
            <a:r>
              <a:rPr lang="vi-VN" sz="2400"/>
              <a:t>. </a:t>
            </a:r>
            <a:r>
              <a:rPr lang="en-US" sz="2400"/>
              <a:t>Kế hoạch dạy học</a:t>
            </a:r>
            <a:endParaRPr lang="vi-VN" sz="2400"/>
          </a:p>
          <a:p>
            <a:pPr marL="457200" lvl="1" indent="0">
              <a:buNone/>
            </a:pPr>
            <a:r>
              <a:rPr lang="en-US" sz="2000">
                <a:highlight>
                  <a:srgbClr val="FFFF00"/>
                </a:highlight>
              </a:rPr>
              <a:t>Chi tiết theo từng khối </a:t>
            </a:r>
            <a:r>
              <a:rPr lang="en-US" sz="2000" b="0"/>
              <a:t>(thể hiện các khối trong từng mục con hoặc tách thành các phụ lục)</a:t>
            </a:r>
          </a:p>
          <a:p>
            <a:pPr marL="457200" lvl="1" indent="0">
              <a:buNone/>
            </a:pPr>
            <a:r>
              <a:rPr lang="vi-VN" sz="2000"/>
              <a:t>Lưu ý: </a:t>
            </a:r>
          </a:p>
          <a:p>
            <a:pPr lvl="1">
              <a:buFontTx/>
              <a:buChar char="-"/>
            </a:pPr>
            <a:r>
              <a:rPr lang="en-US" sz="2000" b="0"/>
              <a:t>T</a:t>
            </a:r>
            <a:r>
              <a:rPr lang="vi-VN" sz="2000" b="0"/>
              <a:t>hực hiện đổi mới dạy học theo văn</a:t>
            </a:r>
            <a:r>
              <a:rPr lang="en-US" sz="2000" b="0"/>
              <a:t> bản</a:t>
            </a:r>
            <a:r>
              <a:rPr lang="vi-VN" sz="2000" b="0"/>
              <a:t> 4612/BGDĐT-GDTrH ngày 03/10/2017 (linh động thực hiện chương trình, xây dựng chuyên đề dạy học, lồng ghép tích hợp nội dung dạy học) được cụ thể hóa trong khung chương trình.</a:t>
            </a:r>
          </a:p>
          <a:p>
            <a:pPr lvl="1">
              <a:buFontTx/>
              <a:buChar char="-"/>
            </a:pPr>
            <a:r>
              <a:rPr lang="en-US" sz="2000" b="0"/>
              <a:t>T</a:t>
            </a:r>
            <a:r>
              <a:rPr lang="vi-VN" sz="2000" b="0"/>
              <a:t>hực hiện điều chỉnh nội dung dạy học cấp THCS, THPT </a:t>
            </a:r>
            <a:r>
              <a:rPr lang="en-US" sz="2000" b="0"/>
              <a:t>theo</a:t>
            </a:r>
            <a:r>
              <a:rPr lang="vi-VN" sz="2000" b="0"/>
              <a:t> </a:t>
            </a:r>
            <a:r>
              <a:rPr lang="en-US" sz="2000" b="0"/>
              <a:t>v</a:t>
            </a:r>
            <a:r>
              <a:rPr lang="vi-VN" sz="2000" b="0"/>
              <a:t>ăn bản 3280/BGDĐT-GDTrH ngày 27/8/2020</a:t>
            </a:r>
            <a:r>
              <a:rPr lang="en-US" sz="2000" b="0"/>
              <a:t>.</a:t>
            </a:r>
          </a:p>
          <a:p>
            <a:pPr lvl="1">
              <a:buFontTx/>
              <a:buChar char="-"/>
            </a:pPr>
            <a:r>
              <a:rPr lang="en-US" sz="2000" b="0"/>
              <a:t>T</a:t>
            </a:r>
            <a:r>
              <a:rPr lang="vi-VN" sz="2000" b="0"/>
              <a:t>hực hiện </a:t>
            </a:r>
            <a:r>
              <a:rPr lang="en-US" sz="2000" b="0"/>
              <a:t>c</a:t>
            </a:r>
            <a:r>
              <a:rPr lang="vi-VN" sz="2000" b="0"/>
              <a:t>hương trình GDPT cấp THCS, THPT ứng phó với dịch Covid-19 năm học 2021-2022</a:t>
            </a:r>
            <a:r>
              <a:rPr lang="en-US" sz="2000" b="0"/>
              <a:t> theo văn bản 4040/BGDĐT-GDTrH ngày 16/9/2021 khi dạy học trực tuyến.</a:t>
            </a:r>
          </a:p>
          <a:p>
            <a:pPr>
              <a:buFontTx/>
              <a:buChar char="-"/>
            </a:pPr>
            <a:endParaRPr lang="en-US" sz="2400" b="0"/>
          </a:p>
          <a:p>
            <a:pPr>
              <a:buFontTx/>
              <a:buChar char="-"/>
            </a:pPr>
            <a:endParaRPr lang="vi-VN" sz="2400" b="0"/>
          </a:p>
        </p:txBody>
      </p:sp>
    </p:spTree>
    <p:extLst>
      <p:ext uri="{BB962C8B-B14F-4D97-AF65-F5344CB8AC3E}">
        <p14:creationId xmlns:p14="http://schemas.microsoft.com/office/powerpoint/2010/main" val="231975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A1E-C004-42CC-AC84-CD9CA34BD0CA}"/>
              </a:ext>
            </a:extLst>
          </p:cNvPr>
          <p:cNvSpPr>
            <a:spLocks noGrp="1"/>
          </p:cNvSpPr>
          <p:nvPr>
            <p:ph type="title"/>
          </p:nvPr>
        </p:nvSpPr>
        <p:spPr/>
        <p:txBody>
          <a:bodyPr/>
          <a:lstStyle/>
          <a:p>
            <a:r>
              <a:rPr lang="en-US"/>
              <a:t>KẾ HOẠCH GIÁO DỤC CỦA TỔ CHUYÊN MÔN</a:t>
            </a:r>
          </a:p>
        </p:txBody>
      </p:sp>
      <p:sp>
        <p:nvSpPr>
          <p:cNvPr id="3" name="Content Placeholder 2">
            <a:extLst>
              <a:ext uri="{FF2B5EF4-FFF2-40B4-BE49-F238E27FC236}">
                <a16:creationId xmlns:a16="http://schemas.microsoft.com/office/drawing/2014/main" id="{E1C04E75-3177-4F6E-AC18-5E9FB73F04FA}"/>
              </a:ext>
            </a:extLst>
          </p:cNvPr>
          <p:cNvSpPr>
            <a:spLocks noGrp="1"/>
          </p:cNvSpPr>
          <p:nvPr>
            <p:ph idx="1"/>
          </p:nvPr>
        </p:nvSpPr>
        <p:spPr/>
        <p:txBody>
          <a:bodyPr>
            <a:normAutofit/>
          </a:bodyPr>
          <a:lstStyle/>
          <a:p>
            <a:pPr marL="0" indent="0">
              <a:buNone/>
            </a:pPr>
            <a:r>
              <a:rPr lang="vi-VN" sz="2400"/>
              <a:t>I</a:t>
            </a:r>
            <a:r>
              <a:rPr lang="en-US" sz="2400"/>
              <a:t>I</a:t>
            </a:r>
            <a:r>
              <a:rPr lang="vi-VN" sz="2400"/>
              <a:t>. </a:t>
            </a:r>
            <a:r>
              <a:rPr lang="en-US" sz="2400"/>
              <a:t>Kế hoạch dạy học theo từng khối</a:t>
            </a:r>
            <a:endParaRPr lang="vi-VN" sz="2400"/>
          </a:p>
          <a:p>
            <a:pPr marL="457200" lvl="1" indent="0">
              <a:buNone/>
            </a:pPr>
            <a:r>
              <a:rPr lang="en-US" sz="2000" b="0">
                <a:highlight>
                  <a:srgbClr val="FFFF00"/>
                </a:highlight>
              </a:rPr>
              <a:t>Khối …</a:t>
            </a:r>
          </a:p>
          <a:p>
            <a:pPr marL="457200" lvl="1" indent="0">
              <a:buNone/>
            </a:pPr>
            <a:r>
              <a:rPr lang="en-US" sz="2000"/>
              <a:t>1. </a:t>
            </a:r>
            <a:r>
              <a:rPr lang="vi-VN" sz="2000"/>
              <a:t>Phân phối chương trình</a:t>
            </a: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2000" b="0" i="1"/>
          </a:p>
          <a:p>
            <a:pPr marL="457200" lvl="1" indent="0">
              <a:buNone/>
            </a:pPr>
            <a:r>
              <a:rPr lang="en-US" sz="2000"/>
              <a:t>2.</a:t>
            </a:r>
            <a:r>
              <a:rPr lang="vi-VN" sz="2000"/>
              <a:t> Chuyên đề </a:t>
            </a:r>
            <a:r>
              <a:rPr lang="en-US" sz="2000"/>
              <a:t>lựa</a:t>
            </a:r>
            <a:r>
              <a:rPr lang="vi-VN" sz="2000"/>
              <a:t> chọn</a:t>
            </a:r>
            <a:r>
              <a:rPr lang="en-US" sz="2000"/>
              <a:t> (đối với cấp trung học phổ thông)</a:t>
            </a:r>
          </a:p>
          <a:p>
            <a:pPr marL="914400" lvl="1" indent="-457200">
              <a:buAutoNum type="arabicPeriod"/>
            </a:pPr>
            <a:endParaRPr lang="en-US" sz="1900" b="0" i="1"/>
          </a:p>
        </p:txBody>
      </p:sp>
      <p:graphicFrame>
        <p:nvGraphicFramePr>
          <p:cNvPr id="4" name="Table 3">
            <a:extLst>
              <a:ext uri="{FF2B5EF4-FFF2-40B4-BE49-F238E27FC236}">
                <a16:creationId xmlns:a16="http://schemas.microsoft.com/office/drawing/2014/main" id="{118B452E-C793-4F3E-9992-A593519B9265}"/>
              </a:ext>
            </a:extLst>
          </p:cNvPr>
          <p:cNvGraphicFramePr>
            <a:graphicFrameLocks noGrp="1"/>
          </p:cNvGraphicFramePr>
          <p:nvPr>
            <p:extLst>
              <p:ext uri="{D42A27DB-BD31-4B8C-83A1-F6EECF244321}">
                <p14:modId xmlns:p14="http://schemas.microsoft.com/office/powerpoint/2010/main" val="3392991635"/>
              </p:ext>
            </p:extLst>
          </p:nvPr>
        </p:nvGraphicFramePr>
        <p:xfrm>
          <a:off x="857250" y="2466975"/>
          <a:ext cx="10820399" cy="1219200"/>
        </p:xfrm>
        <a:graphic>
          <a:graphicData uri="http://schemas.openxmlformats.org/drawingml/2006/table">
            <a:tbl>
              <a:tblPr firstRow="1" firstCol="1" bandRow="1">
                <a:tableStyleId>{5C22544A-7EE6-4342-B048-85BDC9FD1C3A}</a:tableStyleId>
              </a:tblPr>
              <a:tblGrid>
                <a:gridCol w="657726">
                  <a:extLst>
                    <a:ext uri="{9D8B030D-6E8A-4147-A177-3AD203B41FA5}">
                      <a16:colId xmlns:a16="http://schemas.microsoft.com/office/drawing/2014/main" val="926918069"/>
                    </a:ext>
                  </a:extLst>
                </a:gridCol>
                <a:gridCol w="1887981">
                  <a:extLst>
                    <a:ext uri="{9D8B030D-6E8A-4147-A177-3AD203B41FA5}">
                      <a16:colId xmlns:a16="http://schemas.microsoft.com/office/drawing/2014/main" val="3056097085"/>
                    </a:ext>
                  </a:extLst>
                </a:gridCol>
                <a:gridCol w="1319514">
                  <a:extLst>
                    <a:ext uri="{9D8B030D-6E8A-4147-A177-3AD203B41FA5}">
                      <a16:colId xmlns:a16="http://schemas.microsoft.com/office/drawing/2014/main" val="3258345563"/>
                    </a:ext>
                  </a:extLst>
                </a:gridCol>
                <a:gridCol w="3067291">
                  <a:extLst>
                    <a:ext uri="{9D8B030D-6E8A-4147-A177-3AD203B41FA5}">
                      <a16:colId xmlns:a16="http://schemas.microsoft.com/office/drawing/2014/main" val="1783555194"/>
                    </a:ext>
                  </a:extLst>
                </a:gridCol>
                <a:gridCol w="3887887">
                  <a:extLst>
                    <a:ext uri="{9D8B030D-6E8A-4147-A177-3AD203B41FA5}">
                      <a16:colId xmlns:a16="http://schemas.microsoft.com/office/drawing/2014/main" val="2218096882"/>
                    </a:ext>
                  </a:extLst>
                </a:gridCol>
              </a:tblGrid>
              <a:tr h="42182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STT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Bài học</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(1)</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Số tiết</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(2)</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Yêu cầu cần đạt</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a:t>
                      </a:r>
                      <a:r>
                        <a:rPr lang="en-US" sz="2000" b="0" kern="1200">
                          <a:solidFill>
                            <a:schemeClr val="lt1"/>
                          </a:solidFill>
                          <a:effectLst/>
                          <a:latin typeface="Arial" panose="020B0604020202020204" pitchFamily="34" charset="0"/>
                          <a:ea typeface="+mn-ea"/>
                          <a:cs typeface="Arial" panose="020B0604020202020204" pitchFamily="34" charset="0"/>
                        </a:rPr>
                        <a:t>3</a:t>
                      </a:r>
                      <a:r>
                        <a:rPr lang="vi-VN" sz="2000" b="0" kern="1200">
                          <a:solidFill>
                            <a:schemeClr val="lt1"/>
                          </a:solidFill>
                          <a:effectLst/>
                          <a:latin typeface="Arial" panose="020B0604020202020204" pitchFamily="34" charset="0"/>
                          <a:ea typeface="+mn-ea"/>
                          <a:cs typeface="Arial" panose="020B0604020202020204" pitchFamily="34" charset="0"/>
                        </a:rPr>
                        <a: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Nội dung tích hợp/lồng ghép</a:t>
                      </a:r>
                    </a:p>
                    <a:p>
                      <a:pPr marL="0" marR="0" algn="ctr">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(4)</a:t>
                      </a:r>
                    </a:p>
                  </a:txBody>
                  <a:tcPr marL="68580" marR="68580" marT="0" marB="0"/>
                </a:tc>
                <a:extLst>
                  <a:ext uri="{0D108BD9-81ED-4DB2-BD59-A6C34878D82A}">
                    <a16:rowId xmlns:a16="http://schemas.microsoft.com/office/drawing/2014/main" val="4045492034"/>
                  </a:ext>
                </a:extLst>
              </a:tr>
              <a:tr h="21091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1</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7758812"/>
                  </a:ext>
                </a:extLst>
              </a:tr>
              <a:tr h="210911">
                <a:tc>
                  <a:txBody>
                    <a:bodyPr/>
                    <a:lstStyle/>
                    <a:p>
                      <a:pPr marL="0" marR="0" algn="ctr">
                        <a:spcBef>
                          <a:spcPts val="0"/>
                        </a:spcBef>
                        <a:spcAft>
                          <a:spcPts val="0"/>
                        </a:spcAft>
                      </a:pPr>
                      <a:r>
                        <a:rPr lang="en-US" sz="2000" b="0">
                          <a:effectLst/>
                          <a:latin typeface="Arial" panose="020B0604020202020204" pitchFamily="34" charset="0"/>
                          <a:cs typeface="Arial" panose="020B0604020202020204" pitchFamily="34" charset="0"/>
                        </a:rPr>
                        <a: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1831737"/>
                  </a:ext>
                </a:extLst>
              </a:tr>
            </a:tbl>
          </a:graphicData>
        </a:graphic>
      </p:graphicFrame>
      <p:graphicFrame>
        <p:nvGraphicFramePr>
          <p:cNvPr id="5" name="Table 4">
            <a:extLst>
              <a:ext uri="{FF2B5EF4-FFF2-40B4-BE49-F238E27FC236}">
                <a16:creationId xmlns:a16="http://schemas.microsoft.com/office/drawing/2014/main" id="{A56FF0EC-BF6E-443B-8AB7-9AEEC88DF4B8}"/>
              </a:ext>
            </a:extLst>
          </p:cNvPr>
          <p:cNvGraphicFramePr>
            <a:graphicFrameLocks noGrp="1"/>
          </p:cNvGraphicFramePr>
          <p:nvPr>
            <p:extLst>
              <p:ext uri="{D42A27DB-BD31-4B8C-83A1-F6EECF244321}">
                <p14:modId xmlns:p14="http://schemas.microsoft.com/office/powerpoint/2010/main" val="1656229086"/>
              </p:ext>
            </p:extLst>
          </p:nvPr>
        </p:nvGraphicFramePr>
        <p:xfrm>
          <a:off x="857249" y="4309270"/>
          <a:ext cx="10820399" cy="1219200"/>
        </p:xfrm>
        <a:graphic>
          <a:graphicData uri="http://schemas.openxmlformats.org/drawingml/2006/table">
            <a:tbl>
              <a:tblPr firstRow="1" firstCol="1" bandRow="1">
                <a:tableStyleId>{5C22544A-7EE6-4342-B048-85BDC9FD1C3A}</a:tableStyleId>
              </a:tblPr>
              <a:tblGrid>
                <a:gridCol w="657726">
                  <a:extLst>
                    <a:ext uri="{9D8B030D-6E8A-4147-A177-3AD203B41FA5}">
                      <a16:colId xmlns:a16="http://schemas.microsoft.com/office/drawing/2014/main" val="926918069"/>
                    </a:ext>
                  </a:extLst>
                </a:gridCol>
                <a:gridCol w="1887981">
                  <a:extLst>
                    <a:ext uri="{9D8B030D-6E8A-4147-A177-3AD203B41FA5}">
                      <a16:colId xmlns:a16="http://schemas.microsoft.com/office/drawing/2014/main" val="3056097085"/>
                    </a:ext>
                  </a:extLst>
                </a:gridCol>
                <a:gridCol w="1319514">
                  <a:extLst>
                    <a:ext uri="{9D8B030D-6E8A-4147-A177-3AD203B41FA5}">
                      <a16:colId xmlns:a16="http://schemas.microsoft.com/office/drawing/2014/main" val="3258345563"/>
                    </a:ext>
                  </a:extLst>
                </a:gridCol>
                <a:gridCol w="3067291">
                  <a:extLst>
                    <a:ext uri="{9D8B030D-6E8A-4147-A177-3AD203B41FA5}">
                      <a16:colId xmlns:a16="http://schemas.microsoft.com/office/drawing/2014/main" val="1783555194"/>
                    </a:ext>
                  </a:extLst>
                </a:gridCol>
                <a:gridCol w="3887887">
                  <a:extLst>
                    <a:ext uri="{9D8B030D-6E8A-4147-A177-3AD203B41FA5}">
                      <a16:colId xmlns:a16="http://schemas.microsoft.com/office/drawing/2014/main" val="2218096882"/>
                    </a:ext>
                  </a:extLst>
                </a:gridCol>
              </a:tblGrid>
              <a:tr h="42182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STT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vi-VN" sz="2000" b="0" kern="1200">
                          <a:solidFill>
                            <a:schemeClr val="lt1"/>
                          </a:solidFill>
                          <a:effectLst/>
                          <a:latin typeface="+mn-lt"/>
                          <a:ea typeface="+mn-ea"/>
                          <a:cs typeface="Arial" panose="020B0604020202020204" pitchFamily="34" charset="0"/>
                        </a:rPr>
                        <a:t>Chuyên đề</a:t>
                      </a:r>
                      <a:endParaRPr lang="en-US" sz="2000" b="0" kern="1200">
                        <a:solidFill>
                          <a:schemeClr val="lt1"/>
                        </a:solidFill>
                        <a:effectLst/>
                        <a:latin typeface="+mn-lt"/>
                        <a:ea typeface="+mn-ea"/>
                        <a:cs typeface="Arial" panose="020B0604020202020204" pitchFamily="34" charset="0"/>
                      </a:endParaRPr>
                    </a:p>
                    <a:p>
                      <a:pPr marL="0" marR="0" algn="ctr">
                        <a:spcBef>
                          <a:spcPts val="0"/>
                        </a:spcBef>
                        <a:spcAft>
                          <a:spcPts val="0"/>
                        </a:spcAft>
                      </a:pPr>
                      <a:r>
                        <a:rPr lang="vi-VN" sz="2000" b="0" kern="1200">
                          <a:solidFill>
                            <a:schemeClr val="lt1"/>
                          </a:solidFill>
                          <a:effectLst/>
                          <a:latin typeface="+mn-lt"/>
                          <a:ea typeface="+mn-ea"/>
                          <a:cs typeface="Arial" panose="020B0604020202020204" pitchFamily="34" charset="0"/>
                        </a:rPr>
                        <a:t>(</a:t>
                      </a:r>
                      <a:r>
                        <a:rPr lang="vi-VN" sz="2000" b="0" kern="1200">
                          <a:solidFill>
                            <a:schemeClr val="lt1"/>
                          </a:solidFill>
                          <a:effectLst/>
                          <a:latin typeface="Arial" panose="020B0604020202020204" pitchFamily="34" charset="0"/>
                          <a:ea typeface="+mn-ea"/>
                          <a:cs typeface="Arial" panose="020B0604020202020204" pitchFamily="34" charset="0"/>
                        </a:rPr>
                        <a:t>1)</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Số tiết</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(2)</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Yêu cầu cần đạt</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a:t>
                      </a:r>
                      <a:r>
                        <a:rPr lang="en-US" sz="2000" b="0" kern="1200">
                          <a:solidFill>
                            <a:schemeClr val="lt1"/>
                          </a:solidFill>
                          <a:effectLst/>
                          <a:latin typeface="Arial" panose="020B0604020202020204" pitchFamily="34" charset="0"/>
                          <a:ea typeface="+mn-ea"/>
                          <a:cs typeface="Arial" panose="020B0604020202020204" pitchFamily="34" charset="0"/>
                        </a:rPr>
                        <a:t>3</a:t>
                      </a:r>
                      <a:r>
                        <a:rPr lang="vi-VN" sz="2000" b="0" kern="1200">
                          <a:solidFill>
                            <a:schemeClr val="lt1"/>
                          </a:solidFill>
                          <a:effectLst/>
                          <a:latin typeface="Arial" panose="020B0604020202020204" pitchFamily="34" charset="0"/>
                          <a:ea typeface="+mn-ea"/>
                          <a:cs typeface="Arial" panose="020B0604020202020204" pitchFamily="34" charset="0"/>
                        </a:rPr>
                        <a: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Nội dung tích hợp/lồng ghép</a:t>
                      </a:r>
                    </a:p>
                    <a:p>
                      <a:pPr marL="0" marR="0" algn="ctr">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(4)</a:t>
                      </a:r>
                    </a:p>
                  </a:txBody>
                  <a:tcPr marL="68580" marR="68580" marT="0" marB="0"/>
                </a:tc>
                <a:extLst>
                  <a:ext uri="{0D108BD9-81ED-4DB2-BD59-A6C34878D82A}">
                    <a16:rowId xmlns:a16="http://schemas.microsoft.com/office/drawing/2014/main" val="4045492034"/>
                  </a:ext>
                </a:extLst>
              </a:tr>
              <a:tr h="21091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1</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7758812"/>
                  </a:ext>
                </a:extLst>
              </a:tr>
              <a:tr h="210911">
                <a:tc>
                  <a:txBody>
                    <a:bodyPr/>
                    <a:lstStyle/>
                    <a:p>
                      <a:pPr marL="0" marR="0" algn="ctr">
                        <a:spcBef>
                          <a:spcPts val="0"/>
                        </a:spcBef>
                        <a:spcAft>
                          <a:spcPts val="0"/>
                        </a:spcAft>
                      </a:pPr>
                      <a:r>
                        <a:rPr lang="en-US" sz="2000" b="0">
                          <a:effectLst/>
                          <a:latin typeface="Arial" panose="020B0604020202020204" pitchFamily="34" charset="0"/>
                          <a:cs typeface="Arial" panose="020B0604020202020204" pitchFamily="34" charset="0"/>
                        </a:rPr>
                        <a: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1831737"/>
                  </a:ext>
                </a:extLst>
              </a:tr>
            </a:tbl>
          </a:graphicData>
        </a:graphic>
      </p:graphicFrame>
      <p:sp>
        <p:nvSpPr>
          <p:cNvPr id="6" name="Text Placeholder 4">
            <a:extLst>
              <a:ext uri="{FF2B5EF4-FFF2-40B4-BE49-F238E27FC236}">
                <a16:creationId xmlns:a16="http://schemas.microsoft.com/office/drawing/2014/main" id="{F8F5DE78-712F-4D7F-90B1-9B649CD90A3C}"/>
              </a:ext>
            </a:extLst>
          </p:cNvPr>
          <p:cNvSpPr txBox="1">
            <a:spLocks/>
          </p:cNvSpPr>
          <p:nvPr/>
        </p:nvSpPr>
        <p:spPr>
          <a:xfrm>
            <a:off x="104774" y="4648200"/>
            <a:ext cx="12098111" cy="2209799"/>
          </a:xfrm>
          <a:prstGeom prst="rect">
            <a:avLst/>
          </a:prstGeom>
          <a:solidFill>
            <a:schemeClr val="bg1"/>
          </a:solidFill>
        </p:spPr>
        <p:txBody>
          <a:bodyPr vert="horz" lIns="91440" tIns="45720" rIns="91440" bIns="45720" rtlCol="0" anchor="ctr" anchorCtr="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None/>
            </a:pPr>
            <a:r>
              <a:rPr lang="vi-VN" sz="2000" b="0"/>
              <a:t>(1) Tên bài học/chuyên đề được xây dựng từ nội dung/chủ đề/chuyên đề (được lấy nguyên hoặc thiết kế lại phù hợp với điều kiện thực tế của nhà trường) theo chương trình, </a:t>
            </a:r>
            <a:r>
              <a:rPr lang="en-US" sz="2000" b="0"/>
              <a:t>SGK </a:t>
            </a:r>
            <a:r>
              <a:rPr lang="vi-VN" sz="2000" b="0"/>
              <a:t>môn học/hoạt động giáo dục.</a:t>
            </a:r>
          </a:p>
          <a:p>
            <a:pPr marL="0" indent="0" algn="l">
              <a:spcBef>
                <a:spcPts val="0"/>
              </a:spcBef>
              <a:buNone/>
            </a:pPr>
            <a:r>
              <a:rPr lang="vi-VN" sz="2000" b="0"/>
              <a:t>(2) Số tiết được sử dụng để thực hiện bài học/chủ đề/chuyên đề.</a:t>
            </a:r>
          </a:p>
          <a:p>
            <a:pPr marL="0" indent="0" algn="l">
              <a:spcBef>
                <a:spcPts val="0"/>
              </a:spcBef>
              <a:buNone/>
            </a:pPr>
            <a:r>
              <a:rPr lang="vi-VN" sz="2000" b="0"/>
              <a:t>(3) Yêu cầu (mức độ) cần đạt theo chương trình môn học: Giáo viên chủ động các đơn vị bài học, chủ đề và xác định yêu cầu (mức độ) cần đạt.</a:t>
            </a:r>
          </a:p>
          <a:p>
            <a:pPr marL="0" indent="0" algn="l">
              <a:spcBef>
                <a:spcPts val="0"/>
              </a:spcBef>
              <a:buNone/>
            </a:pPr>
            <a:r>
              <a:rPr lang="vi-VN" sz="2000" b="0"/>
              <a:t>(4) </a:t>
            </a:r>
            <a:r>
              <a:rPr lang="en-US" sz="2000" b="0"/>
              <a:t>C</a:t>
            </a:r>
            <a:r>
              <a:rPr lang="vi-VN" sz="2000" b="0"/>
              <a:t>ác nội dung được yêu cầu lồng ghép tích hợp trong chương trình giáo dục phổ thông</a:t>
            </a:r>
            <a:r>
              <a:rPr lang="en-US" sz="2000" b="0"/>
              <a:t>.</a:t>
            </a:r>
            <a:endParaRPr lang="vi-VN" sz="2000" b="0"/>
          </a:p>
        </p:txBody>
      </p:sp>
    </p:spTree>
    <p:extLst>
      <p:ext uri="{BB962C8B-B14F-4D97-AF65-F5344CB8AC3E}">
        <p14:creationId xmlns:p14="http://schemas.microsoft.com/office/powerpoint/2010/main" val="153669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A1E-C004-42CC-AC84-CD9CA34BD0CA}"/>
              </a:ext>
            </a:extLst>
          </p:cNvPr>
          <p:cNvSpPr>
            <a:spLocks noGrp="1"/>
          </p:cNvSpPr>
          <p:nvPr>
            <p:ph type="title"/>
          </p:nvPr>
        </p:nvSpPr>
        <p:spPr/>
        <p:txBody>
          <a:bodyPr/>
          <a:lstStyle/>
          <a:p>
            <a:r>
              <a:rPr lang="en-US"/>
              <a:t>KẾ HOẠCH GIÁO DỤC CỦA TỔ CHUYÊN MÔN</a:t>
            </a:r>
          </a:p>
        </p:txBody>
      </p:sp>
      <p:sp>
        <p:nvSpPr>
          <p:cNvPr id="3" name="Content Placeholder 2">
            <a:extLst>
              <a:ext uri="{FF2B5EF4-FFF2-40B4-BE49-F238E27FC236}">
                <a16:creationId xmlns:a16="http://schemas.microsoft.com/office/drawing/2014/main" id="{E1C04E75-3177-4F6E-AC18-5E9FB73F04FA}"/>
              </a:ext>
            </a:extLst>
          </p:cNvPr>
          <p:cNvSpPr>
            <a:spLocks noGrp="1"/>
          </p:cNvSpPr>
          <p:nvPr>
            <p:ph idx="1"/>
          </p:nvPr>
        </p:nvSpPr>
        <p:spPr/>
        <p:txBody>
          <a:bodyPr>
            <a:normAutofit/>
          </a:bodyPr>
          <a:lstStyle/>
          <a:p>
            <a:pPr marL="0" indent="0">
              <a:buNone/>
            </a:pPr>
            <a:r>
              <a:rPr lang="vi-VN" sz="2400"/>
              <a:t>I</a:t>
            </a:r>
            <a:r>
              <a:rPr lang="en-US" sz="2400"/>
              <a:t>I</a:t>
            </a:r>
            <a:r>
              <a:rPr lang="vi-VN" sz="2400"/>
              <a:t>. </a:t>
            </a:r>
            <a:r>
              <a:rPr lang="en-US" sz="2400"/>
              <a:t>Kế hoạch dạy học theo từng khối</a:t>
            </a:r>
            <a:endParaRPr lang="vi-VN" sz="2400"/>
          </a:p>
          <a:p>
            <a:pPr marL="457200" lvl="1" indent="0">
              <a:buNone/>
            </a:pPr>
            <a:r>
              <a:rPr lang="en-US" sz="2000" b="0">
                <a:highlight>
                  <a:srgbClr val="FFFF00"/>
                </a:highlight>
              </a:rPr>
              <a:t>Khối …</a:t>
            </a:r>
          </a:p>
          <a:p>
            <a:pPr marL="457200" lvl="1" indent="0">
              <a:buNone/>
            </a:pPr>
            <a:r>
              <a:rPr lang="en-US" sz="2000"/>
              <a:t>3. Kiểm tra, đánh giá định kỳ</a:t>
            </a: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1900" b="0" i="1"/>
          </a:p>
        </p:txBody>
      </p:sp>
      <p:graphicFrame>
        <p:nvGraphicFramePr>
          <p:cNvPr id="4" name="Table 3">
            <a:extLst>
              <a:ext uri="{FF2B5EF4-FFF2-40B4-BE49-F238E27FC236}">
                <a16:creationId xmlns:a16="http://schemas.microsoft.com/office/drawing/2014/main" id="{118B452E-C793-4F3E-9992-A593519B9265}"/>
              </a:ext>
            </a:extLst>
          </p:cNvPr>
          <p:cNvGraphicFramePr>
            <a:graphicFrameLocks noGrp="1"/>
          </p:cNvGraphicFramePr>
          <p:nvPr>
            <p:extLst>
              <p:ext uri="{D42A27DB-BD31-4B8C-83A1-F6EECF244321}">
                <p14:modId xmlns:p14="http://schemas.microsoft.com/office/powerpoint/2010/main" val="395681643"/>
              </p:ext>
            </p:extLst>
          </p:nvPr>
        </p:nvGraphicFramePr>
        <p:xfrm>
          <a:off x="857250" y="2466975"/>
          <a:ext cx="10820399" cy="2029716"/>
        </p:xfrm>
        <a:graphic>
          <a:graphicData uri="http://schemas.openxmlformats.org/drawingml/2006/table">
            <a:tbl>
              <a:tblPr firstRow="1" firstCol="1" bandRow="1">
                <a:tableStyleId>{5C22544A-7EE6-4342-B048-85BDC9FD1C3A}</a:tableStyleId>
              </a:tblPr>
              <a:tblGrid>
                <a:gridCol w="2740715">
                  <a:extLst>
                    <a:ext uri="{9D8B030D-6E8A-4147-A177-3AD203B41FA5}">
                      <a16:colId xmlns:a16="http://schemas.microsoft.com/office/drawing/2014/main" val="926918069"/>
                    </a:ext>
                  </a:extLst>
                </a:gridCol>
                <a:gridCol w="1659835">
                  <a:extLst>
                    <a:ext uri="{9D8B030D-6E8A-4147-A177-3AD203B41FA5}">
                      <a16:colId xmlns:a16="http://schemas.microsoft.com/office/drawing/2014/main" val="3056097085"/>
                    </a:ext>
                  </a:extLst>
                </a:gridCol>
                <a:gridCol w="1470991">
                  <a:extLst>
                    <a:ext uri="{9D8B030D-6E8A-4147-A177-3AD203B41FA5}">
                      <a16:colId xmlns:a16="http://schemas.microsoft.com/office/drawing/2014/main" val="3258345563"/>
                    </a:ext>
                  </a:extLst>
                </a:gridCol>
                <a:gridCol w="2435087">
                  <a:extLst>
                    <a:ext uri="{9D8B030D-6E8A-4147-A177-3AD203B41FA5}">
                      <a16:colId xmlns:a16="http://schemas.microsoft.com/office/drawing/2014/main" val="1783555194"/>
                    </a:ext>
                  </a:extLst>
                </a:gridCol>
                <a:gridCol w="2513771">
                  <a:extLst>
                    <a:ext uri="{9D8B030D-6E8A-4147-A177-3AD203B41FA5}">
                      <a16:colId xmlns:a16="http://schemas.microsoft.com/office/drawing/2014/main" val="2218096882"/>
                    </a:ext>
                  </a:extLst>
                </a:gridCol>
              </a:tblGrid>
              <a:tr h="421821">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Bài kiểm tra, đánh giá</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Thời gian</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a:t>
                      </a:r>
                      <a:r>
                        <a:rPr lang="en-US" sz="2000" b="0" kern="1200">
                          <a:solidFill>
                            <a:schemeClr val="lt1"/>
                          </a:solidFill>
                          <a:effectLst/>
                          <a:latin typeface="Arial" panose="020B0604020202020204" pitchFamily="34" charset="0"/>
                          <a:ea typeface="+mn-ea"/>
                          <a:cs typeface="Arial" panose="020B0604020202020204" pitchFamily="34" charset="0"/>
                        </a:rPr>
                        <a:t>1</a:t>
                      </a:r>
                      <a:r>
                        <a:rPr lang="vi-VN" sz="2000" b="0" kern="1200">
                          <a:solidFill>
                            <a:schemeClr val="lt1"/>
                          </a:solidFill>
                          <a:effectLst/>
                          <a:latin typeface="Arial" panose="020B0604020202020204" pitchFamily="34" charset="0"/>
                          <a:ea typeface="+mn-ea"/>
                          <a:cs typeface="Arial" panose="020B0604020202020204" pitchFamily="34" charset="0"/>
                        </a:rPr>
                        <a: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Thời điểm</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a:t>
                      </a:r>
                      <a:r>
                        <a:rPr lang="en-US" sz="2000" b="0" kern="1200">
                          <a:solidFill>
                            <a:schemeClr val="lt1"/>
                          </a:solidFill>
                          <a:effectLst/>
                          <a:latin typeface="Arial" panose="020B0604020202020204" pitchFamily="34" charset="0"/>
                          <a:ea typeface="+mn-ea"/>
                          <a:cs typeface="Arial" panose="020B0604020202020204" pitchFamily="34" charset="0"/>
                        </a:rPr>
                        <a:t>2</a:t>
                      </a:r>
                      <a:r>
                        <a:rPr lang="vi-VN" sz="2000" b="0" kern="1200">
                          <a:solidFill>
                            <a:schemeClr val="lt1"/>
                          </a:solidFill>
                          <a:effectLst/>
                          <a:latin typeface="Arial" panose="020B0604020202020204" pitchFamily="34" charset="0"/>
                          <a:ea typeface="+mn-ea"/>
                          <a:cs typeface="Arial" panose="020B0604020202020204" pitchFamily="34" charset="0"/>
                        </a:rPr>
                        <a: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Yêu cầu cần đạt</a:t>
                      </a:r>
                    </a:p>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a:t>
                      </a:r>
                      <a:r>
                        <a:rPr lang="en-US" sz="2000" b="0" kern="1200">
                          <a:solidFill>
                            <a:schemeClr val="lt1"/>
                          </a:solidFill>
                          <a:effectLst/>
                          <a:latin typeface="Arial" panose="020B0604020202020204" pitchFamily="34" charset="0"/>
                          <a:ea typeface="+mn-ea"/>
                          <a:cs typeface="Arial" panose="020B0604020202020204" pitchFamily="34" charset="0"/>
                        </a:rPr>
                        <a:t>3</a:t>
                      </a:r>
                      <a:r>
                        <a:rPr lang="vi-VN" sz="2000" b="0" kern="1200">
                          <a:solidFill>
                            <a:schemeClr val="lt1"/>
                          </a:solidFill>
                          <a:effectLst/>
                          <a:latin typeface="Arial" panose="020B0604020202020204" pitchFamily="34" charset="0"/>
                          <a:ea typeface="+mn-ea"/>
                          <a:cs typeface="Arial" panose="020B0604020202020204" pitchFamily="34" charset="0"/>
                        </a:rPr>
                        <a: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Hình thức</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a:t>
                      </a:r>
                      <a:r>
                        <a:rPr lang="en-US" sz="2000" b="0" kern="1200">
                          <a:solidFill>
                            <a:schemeClr val="lt1"/>
                          </a:solidFill>
                          <a:effectLst/>
                          <a:latin typeface="Arial" panose="020B0604020202020204" pitchFamily="34" charset="0"/>
                          <a:ea typeface="+mn-ea"/>
                          <a:cs typeface="Arial" panose="020B0604020202020204" pitchFamily="34" charset="0"/>
                        </a:rPr>
                        <a:t>4</a:t>
                      </a:r>
                      <a:r>
                        <a:rPr lang="vi-VN" sz="2000" b="0" kern="1200">
                          <a:solidFill>
                            <a:schemeClr val="lt1"/>
                          </a:solidFill>
                          <a:effectLst/>
                          <a:latin typeface="Arial" panose="020B0604020202020204" pitchFamily="34" charset="0"/>
                          <a:ea typeface="+mn-ea"/>
                          <a:cs typeface="Arial" panose="020B0604020202020204" pitchFamily="34" charset="0"/>
                        </a:rPr>
                        <a: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4045492034"/>
                  </a:ext>
                </a:extLst>
              </a:tr>
              <a:tr h="258536">
                <a:tc>
                  <a:txBody>
                    <a:bodyPr/>
                    <a:lstStyle/>
                    <a:p>
                      <a:pPr marL="0" marR="0" algn="ctr" defTabSz="914400" rtl="0" eaLnBrk="1" latinLnBrk="0" hangingPunct="1">
                        <a:lnSpc>
                          <a:spcPct val="130000"/>
                        </a:lnSpc>
                        <a:spcBef>
                          <a:spcPts val="60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Giữa Học kỳ 1</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897758812"/>
                  </a:ext>
                </a:extLst>
              </a:tr>
              <a:tr h="210911">
                <a:tc>
                  <a:txBody>
                    <a:bodyPr/>
                    <a:lstStyle/>
                    <a:p>
                      <a:pPr marL="0" marR="0" algn="ctr" defTabSz="914400" rtl="0" eaLnBrk="1" latinLnBrk="0" hangingPunct="1">
                        <a:lnSpc>
                          <a:spcPct val="130000"/>
                        </a:lnSpc>
                        <a:spcBef>
                          <a:spcPts val="60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Cuối Học kỳ 1</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191831737"/>
                  </a:ext>
                </a:extLst>
              </a:tr>
              <a:tr h="210911">
                <a:tc>
                  <a:txBody>
                    <a:bodyPr/>
                    <a:lstStyle/>
                    <a:p>
                      <a:pPr marL="0" marR="0" algn="ctr" defTabSz="914400" rtl="0" eaLnBrk="1" latinLnBrk="0" hangingPunct="1">
                        <a:lnSpc>
                          <a:spcPct val="130000"/>
                        </a:lnSpc>
                        <a:spcBef>
                          <a:spcPts val="60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Giữa Học kỳ </a:t>
                      </a:r>
                      <a:r>
                        <a:rPr lang="en-US" sz="2000" b="0" kern="1200">
                          <a:solidFill>
                            <a:schemeClr val="lt1"/>
                          </a:solidFill>
                          <a:effectLst/>
                          <a:latin typeface="Arial" panose="020B0604020202020204" pitchFamily="34" charset="0"/>
                          <a:ea typeface="+mn-ea"/>
                          <a:cs typeface="Arial" panose="020B0604020202020204" pitchFamily="34" charset="0"/>
                        </a:rPr>
                        <a:t>2</a:t>
                      </a:r>
                    </a:p>
                  </a:txBody>
                  <a:tcPr marL="68580" marR="68580" marT="0" marB="0"/>
                </a:tc>
                <a:tc>
                  <a:txBody>
                    <a:bodyPr/>
                    <a:lstStyle/>
                    <a:p>
                      <a:pPr marL="0" marR="0" algn="ctr" defTabSz="914400" rtl="0" eaLnBrk="1" latinLnBrk="0" hangingPunct="1">
                        <a:spcBef>
                          <a:spcPts val="0"/>
                        </a:spcBef>
                        <a:spcAft>
                          <a:spcPts val="0"/>
                        </a:spcAft>
                      </a:pP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863906375"/>
                  </a:ext>
                </a:extLst>
              </a:tr>
              <a:tr h="210911">
                <a:tc>
                  <a:txBody>
                    <a:bodyPr/>
                    <a:lstStyle/>
                    <a:p>
                      <a:pPr marL="0" marR="0" algn="ctr" defTabSz="914400" rtl="0" eaLnBrk="1" latinLnBrk="0" hangingPunct="1">
                        <a:lnSpc>
                          <a:spcPct val="130000"/>
                        </a:lnSpc>
                        <a:spcBef>
                          <a:spcPts val="60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Cuối Học kỳ </a:t>
                      </a:r>
                      <a:r>
                        <a:rPr lang="en-US" sz="2000" b="0" kern="1200">
                          <a:solidFill>
                            <a:schemeClr val="lt1"/>
                          </a:solidFill>
                          <a:effectLst/>
                          <a:latin typeface="Arial" panose="020B0604020202020204" pitchFamily="34" charset="0"/>
                          <a:ea typeface="+mn-ea"/>
                          <a:cs typeface="Arial" panose="020B0604020202020204" pitchFamily="34" charset="0"/>
                        </a:rPr>
                        <a:t>2</a:t>
                      </a:r>
                    </a:p>
                  </a:txBody>
                  <a:tcPr marL="68580" marR="68580" marT="0" marB="0"/>
                </a:tc>
                <a:tc>
                  <a:txBody>
                    <a:bodyPr/>
                    <a:lstStyle/>
                    <a:p>
                      <a:pPr marL="0" marR="0" algn="ctr" defTabSz="914400" rtl="0" eaLnBrk="1" latinLnBrk="0" hangingPunct="1">
                        <a:spcBef>
                          <a:spcPts val="0"/>
                        </a:spcBef>
                        <a:spcAft>
                          <a:spcPts val="0"/>
                        </a:spcAft>
                      </a:pP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88342066"/>
                  </a:ext>
                </a:extLst>
              </a:tr>
            </a:tbl>
          </a:graphicData>
        </a:graphic>
      </p:graphicFrame>
      <p:sp>
        <p:nvSpPr>
          <p:cNvPr id="6" name="Text Placeholder 4">
            <a:extLst>
              <a:ext uri="{FF2B5EF4-FFF2-40B4-BE49-F238E27FC236}">
                <a16:creationId xmlns:a16="http://schemas.microsoft.com/office/drawing/2014/main" id="{F8F5DE78-712F-4D7F-90B1-9B649CD90A3C}"/>
              </a:ext>
            </a:extLst>
          </p:cNvPr>
          <p:cNvSpPr txBox="1">
            <a:spLocks/>
          </p:cNvSpPr>
          <p:nvPr/>
        </p:nvSpPr>
        <p:spPr>
          <a:xfrm>
            <a:off x="104774" y="4648200"/>
            <a:ext cx="12098111" cy="1292019"/>
          </a:xfrm>
          <a:prstGeom prst="rect">
            <a:avLst/>
          </a:prstGeom>
          <a:solidFill>
            <a:schemeClr val="bg1"/>
          </a:solidFill>
        </p:spPr>
        <p:txBody>
          <a:bodyPr vert="horz" lIns="91440" tIns="45720" rIns="91440" bIns="45720" rtlCol="0" anchor="ctr" anchorCtr="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None/>
            </a:pPr>
            <a:r>
              <a:rPr lang="vi-VN" sz="2000" b="0"/>
              <a:t>(1) Thời gian làm bài kiểm tra, đánh giá.</a:t>
            </a:r>
          </a:p>
          <a:p>
            <a:pPr marL="0" indent="0" algn="l">
              <a:spcBef>
                <a:spcPts val="0"/>
              </a:spcBef>
              <a:buNone/>
            </a:pPr>
            <a:r>
              <a:rPr lang="vi-VN" sz="2000" b="0"/>
              <a:t>(2) Tuần thứ, tháng, năm thực hiện bài kiểm tra, đánh giá.</a:t>
            </a:r>
          </a:p>
          <a:p>
            <a:pPr marL="0" indent="0" algn="l">
              <a:spcBef>
                <a:spcPts val="0"/>
              </a:spcBef>
              <a:buNone/>
            </a:pPr>
            <a:r>
              <a:rPr lang="vi-VN" sz="2000" b="0"/>
              <a:t>(3) Yêu cầu (mức độ) cần đạt đến thời điểm kiểm tra, đánh giá (theo phân phối chương trình).</a:t>
            </a:r>
          </a:p>
          <a:p>
            <a:pPr marL="0" indent="0" algn="l">
              <a:spcBef>
                <a:spcPts val="0"/>
              </a:spcBef>
              <a:buNone/>
            </a:pPr>
            <a:r>
              <a:rPr lang="vi-VN" sz="2000" b="0"/>
              <a:t>(4) Hình thức bài kiểm tra, đánh giá: viết (trên giấy hoặc trên máy tính); bài thực hành; dự án học tập.</a:t>
            </a:r>
          </a:p>
        </p:txBody>
      </p:sp>
      <p:sp>
        <p:nvSpPr>
          <p:cNvPr id="8" name="Text Placeholder 4">
            <a:extLst>
              <a:ext uri="{FF2B5EF4-FFF2-40B4-BE49-F238E27FC236}">
                <a16:creationId xmlns:a16="http://schemas.microsoft.com/office/drawing/2014/main" id="{9EDCB329-5C28-4AF7-8E75-06E4C763B4E2}"/>
              </a:ext>
            </a:extLst>
          </p:cNvPr>
          <p:cNvSpPr txBox="1">
            <a:spLocks/>
          </p:cNvSpPr>
          <p:nvPr/>
        </p:nvSpPr>
        <p:spPr>
          <a:xfrm>
            <a:off x="7162801" y="6528542"/>
            <a:ext cx="4136571" cy="344804"/>
          </a:xfrm>
          <a:prstGeom prst="rect">
            <a:avLst/>
          </a:prstGeom>
        </p:spPr>
        <p:txBody>
          <a:bodyPr vert="horz" lIns="91440" tIns="45720" rIns="91440" bIns="45720" rtlCol="0" anchor="ctr" anchorCtr="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None/>
            </a:pPr>
            <a:r>
              <a:rPr lang="en-US" sz="1800" b="0" i="1">
                <a:solidFill>
                  <a:srgbClr val="000000"/>
                </a:solidFill>
                <a:effectLst/>
                <a:ea typeface="Calibri" panose="020F0502020204030204" pitchFamily="34" charset="0"/>
              </a:rPr>
              <a:t>Nội dung sau trình bày cụ thể hơn</a:t>
            </a:r>
            <a:endParaRPr lang="en-US" sz="1800" b="0" i="1" dirty="0"/>
          </a:p>
        </p:txBody>
      </p:sp>
      <p:pic>
        <p:nvPicPr>
          <p:cNvPr id="9" name="Graphic 8" descr="Checklist with solid fill">
            <a:extLst>
              <a:ext uri="{FF2B5EF4-FFF2-40B4-BE49-F238E27FC236}">
                <a16:creationId xmlns:a16="http://schemas.microsoft.com/office/drawing/2014/main" id="{B20D44DE-73CB-4E04-9E01-1801E7D372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1913" y="5931269"/>
            <a:ext cx="914400" cy="914400"/>
          </a:xfrm>
          <a:prstGeom prst="rect">
            <a:avLst/>
          </a:prstGeom>
        </p:spPr>
      </p:pic>
    </p:spTree>
    <p:extLst>
      <p:ext uri="{BB962C8B-B14F-4D97-AF65-F5344CB8AC3E}">
        <p14:creationId xmlns:p14="http://schemas.microsoft.com/office/powerpoint/2010/main" val="183671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A1E-C004-42CC-AC84-CD9CA34BD0CA}"/>
              </a:ext>
            </a:extLst>
          </p:cNvPr>
          <p:cNvSpPr>
            <a:spLocks noGrp="1"/>
          </p:cNvSpPr>
          <p:nvPr>
            <p:ph type="title"/>
          </p:nvPr>
        </p:nvSpPr>
        <p:spPr/>
        <p:txBody>
          <a:bodyPr/>
          <a:lstStyle/>
          <a:p>
            <a:r>
              <a:rPr lang="en-US"/>
              <a:t>KẾ HOẠCH GIÁO DỤC CỦA TỔ CHUYÊN MÔN</a:t>
            </a:r>
          </a:p>
        </p:txBody>
      </p:sp>
      <p:sp>
        <p:nvSpPr>
          <p:cNvPr id="3" name="Content Placeholder 2">
            <a:extLst>
              <a:ext uri="{FF2B5EF4-FFF2-40B4-BE49-F238E27FC236}">
                <a16:creationId xmlns:a16="http://schemas.microsoft.com/office/drawing/2014/main" id="{E1C04E75-3177-4F6E-AC18-5E9FB73F04FA}"/>
              </a:ext>
            </a:extLst>
          </p:cNvPr>
          <p:cNvSpPr>
            <a:spLocks noGrp="1"/>
          </p:cNvSpPr>
          <p:nvPr>
            <p:ph idx="1"/>
          </p:nvPr>
        </p:nvSpPr>
        <p:spPr/>
        <p:txBody>
          <a:bodyPr>
            <a:normAutofit/>
          </a:bodyPr>
          <a:lstStyle/>
          <a:p>
            <a:pPr marL="0" indent="0">
              <a:buNone/>
            </a:pPr>
            <a:r>
              <a:rPr lang="vi-VN" sz="2400"/>
              <a:t>I</a:t>
            </a:r>
            <a:r>
              <a:rPr lang="en-US" sz="2400"/>
              <a:t>I</a:t>
            </a:r>
            <a:r>
              <a:rPr lang="vi-VN" sz="2400"/>
              <a:t>. </a:t>
            </a:r>
            <a:r>
              <a:rPr lang="en-US" sz="2400"/>
              <a:t>Kế hoạch dạy học</a:t>
            </a:r>
            <a:endParaRPr lang="vi-VN" sz="2400"/>
          </a:p>
          <a:p>
            <a:pPr marL="457200" lvl="1" indent="0">
              <a:buNone/>
            </a:pPr>
            <a:r>
              <a:rPr lang="en-US" sz="2000" b="0">
                <a:highlight>
                  <a:srgbClr val="FFFF00"/>
                </a:highlight>
              </a:rPr>
              <a:t>Khối …</a:t>
            </a:r>
          </a:p>
          <a:p>
            <a:pPr marL="457200" lvl="1" indent="0">
              <a:buNone/>
            </a:pPr>
            <a:r>
              <a:rPr lang="en-US" sz="2000"/>
              <a:t>4. Tổ chức dạy học trực tuyến</a:t>
            </a: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1900" b="0" i="1"/>
          </a:p>
        </p:txBody>
      </p:sp>
      <p:graphicFrame>
        <p:nvGraphicFramePr>
          <p:cNvPr id="4" name="Table 3">
            <a:extLst>
              <a:ext uri="{FF2B5EF4-FFF2-40B4-BE49-F238E27FC236}">
                <a16:creationId xmlns:a16="http://schemas.microsoft.com/office/drawing/2014/main" id="{118B452E-C793-4F3E-9992-A593519B9265}"/>
              </a:ext>
            </a:extLst>
          </p:cNvPr>
          <p:cNvGraphicFramePr>
            <a:graphicFrameLocks noGrp="1"/>
          </p:cNvGraphicFramePr>
          <p:nvPr>
            <p:extLst>
              <p:ext uri="{D42A27DB-BD31-4B8C-83A1-F6EECF244321}">
                <p14:modId xmlns:p14="http://schemas.microsoft.com/office/powerpoint/2010/main" val="3943904814"/>
              </p:ext>
            </p:extLst>
          </p:nvPr>
        </p:nvGraphicFramePr>
        <p:xfrm>
          <a:off x="367333" y="2466975"/>
          <a:ext cx="11457335" cy="1219200"/>
        </p:xfrm>
        <a:graphic>
          <a:graphicData uri="http://schemas.openxmlformats.org/drawingml/2006/table">
            <a:tbl>
              <a:tblPr firstRow="1" firstCol="1" bandRow="1">
                <a:tableStyleId>{5C22544A-7EE6-4342-B048-85BDC9FD1C3A}</a:tableStyleId>
              </a:tblPr>
              <a:tblGrid>
                <a:gridCol w="713014">
                  <a:extLst>
                    <a:ext uri="{9D8B030D-6E8A-4147-A177-3AD203B41FA5}">
                      <a16:colId xmlns:a16="http://schemas.microsoft.com/office/drawing/2014/main" val="926918069"/>
                    </a:ext>
                  </a:extLst>
                </a:gridCol>
                <a:gridCol w="2652095">
                  <a:extLst>
                    <a:ext uri="{9D8B030D-6E8A-4147-A177-3AD203B41FA5}">
                      <a16:colId xmlns:a16="http://schemas.microsoft.com/office/drawing/2014/main" val="3056097085"/>
                    </a:ext>
                  </a:extLst>
                </a:gridCol>
                <a:gridCol w="999798">
                  <a:extLst>
                    <a:ext uri="{9D8B030D-6E8A-4147-A177-3AD203B41FA5}">
                      <a16:colId xmlns:a16="http://schemas.microsoft.com/office/drawing/2014/main" val="3258345563"/>
                    </a:ext>
                  </a:extLst>
                </a:gridCol>
                <a:gridCol w="2167983">
                  <a:extLst>
                    <a:ext uri="{9D8B030D-6E8A-4147-A177-3AD203B41FA5}">
                      <a16:colId xmlns:a16="http://schemas.microsoft.com/office/drawing/2014/main" val="2279027469"/>
                    </a:ext>
                  </a:extLst>
                </a:gridCol>
                <a:gridCol w="2567903">
                  <a:extLst>
                    <a:ext uri="{9D8B030D-6E8A-4147-A177-3AD203B41FA5}">
                      <a16:colId xmlns:a16="http://schemas.microsoft.com/office/drawing/2014/main" val="1783555194"/>
                    </a:ext>
                  </a:extLst>
                </a:gridCol>
                <a:gridCol w="2356542">
                  <a:extLst>
                    <a:ext uri="{9D8B030D-6E8A-4147-A177-3AD203B41FA5}">
                      <a16:colId xmlns:a16="http://schemas.microsoft.com/office/drawing/2014/main" val="2218096882"/>
                    </a:ext>
                  </a:extLst>
                </a:gridCol>
              </a:tblGrid>
              <a:tr h="421821">
                <a:tc>
                  <a:txBody>
                    <a:bodyPr/>
                    <a:lstStyle/>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STT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Bài học/chuyên đề</a:t>
                      </a:r>
                    </a:p>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(1)</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Số tiết</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(2)</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Yêu cầu cần đạt</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a:t>
                      </a:r>
                      <a:r>
                        <a:rPr lang="en-US" sz="2000" b="0" kern="1200">
                          <a:solidFill>
                            <a:schemeClr val="lt1"/>
                          </a:solidFill>
                          <a:effectLst/>
                          <a:latin typeface="Arial" panose="020B0604020202020204" pitchFamily="34" charset="0"/>
                          <a:ea typeface="+mn-ea"/>
                          <a:cs typeface="Arial" panose="020B0604020202020204" pitchFamily="34" charset="0"/>
                        </a:rPr>
                        <a:t>3</a:t>
                      </a:r>
                      <a:r>
                        <a:rPr lang="vi-VN" sz="2000" b="0" kern="1200">
                          <a:solidFill>
                            <a:schemeClr val="lt1"/>
                          </a:solidFill>
                          <a:effectLst/>
                          <a:latin typeface="Arial" panose="020B0604020202020204" pitchFamily="34" charset="0"/>
                          <a:ea typeface="+mn-ea"/>
                          <a:cs typeface="Arial" panose="020B0604020202020204" pitchFamily="34" charset="0"/>
                        </a:rPr>
                        <a: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Hình thức thực hiện</a:t>
                      </a:r>
                    </a:p>
                    <a:p>
                      <a:pPr marL="0" marR="0" algn="ctr">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(4)</a:t>
                      </a:r>
                    </a:p>
                  </a:txBody>
                  <a:tcPr marL="68580" marR="68580" marT="0" marB="0"/>
                </a:tc>
                <a:tc>
                  <a:txBody>
                    <a:bodyPr/>
                    <a:lstStyle/>
                    <a:p>
                      <a:pPr marL="0" marR="0" algn="ctr">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Công cụ/phần mềm</a:t>
                      </a:r>
                    </a:p>
                    <a:p>
                      <a:pPr marL="0" marR="0" algn="ctr">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(5) </a:t>
                      </a:r>
                    </a:p>
                  </a:txBody>
                  <a:tcPr marL="68580" marR="68580" marT="0" marB="0"/>
                </a:tc>
                <a:extLst>
                  <a:ext uri="{0D108BD9-81ED-4DB2-BD59-A6C34878D82A}">
                    <a16:rowId xmlns:a16="http://schemas.microsoft.com/office/drawing/2014/main" val="4045492034"/>
                  </a:ext>
                </a:extLst>
              </a:tr>
              <a:tr h="258536">
                <a:tc>
                  <a:txBody>
                    <a:bodyPr/>
                    <a:lstStyle/>
                    <a:p>
                      <a:pPr marL="0" marR="0" algn="ctr" defTabSz="914400" rtl="0" eaLnBrk="1" latinLnBrk="0" hangingPunct="1">
                        <a:lnSpc>
                          <a:spcPct val="100000"/>
                        </a:lnSpc>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1</a:t>
                      </a: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897758812"/>
                  </a:ext>
                </a:extLst>
              </a:tr>
              <a:tr h="210911">
                <a:tc>
                  <a:txBody>
                    <a:bodyPr/>
                    <a:lstStyle/>
                    <a:p>
                      <a:pPr marL="0" marR="0" algn="ctr" defTabSz="914400" rtl="0" eaLnBrk="1" latinLnBrk="0" hangingPunct="1">
                        <a:lnSpc>
                          <a:spcPct val="100000"/>
                        </a:lnSpc>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a:t>
                      </a: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 </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191831737"/>
                  </a:ext>
                </a:extLst>
              </a:tr>
            </a:tbl>
          </a:graphicData>
        </a:graphic>
      </p:graphicFrame>
      <p:sp>
        <p:nvSpPr>
          <p:cNvPr id="6" name="Text Placeholder 4">
            <a:extLst>
              <a:ext uri="{FF2B5EF4-FFF2-40B4-BE49-F238E27FC236}">
                <a16:creationId xmlns:a16="http://schemas.microsoft.com/office/drawing/2014/main" id="{F8F5DE78-712F-4D7F-90B1-9B649CD90A3C}"/>
              </a:ext>
            </a:extLst>
          </p:cNvPr>
          <p:cNvSpPr txBox="1">
            <a:spLocks/>
          </p:cNvSpPr>
          <p:nvPr/>
        </p:nvSpPr>
        <p:spPr>
          <a:xfrm>
            <a:off x="104774" y="3753854"/>
            <a:ext cx="12098111" cy="2494541"/>
          </a:xfrm>
          <a:prstGeom prst="rect">
            <a:avLst/>
          </a:prstGeom>
          <a:solidFill>
            <a:schemeClr val="bg1"/>
          </a:solidFill>
        </p:spPr>
        <p:txBody>
          <a:bodyPr vert="horz" lIns="91440" tIns="45720" rIns="91440" bIns="45720" rtlCol="0" anchor="ctr" anchorCtr="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None/>
            </a:pPr>
            <a:r>
              <a:rPr lang="vi-VN" sz="2000" b="0"/>
              <a:t>(1) (2) (3) </a:t>
            </a:r>
            <a:r>
              <a:rPr lang="en-US" sz="2000" b="0"/>
              <a:t>như trình bày trước đó</a:t>
            </a:r>
            <a:endParaRPr lang="vi-VN" sz="2000" b="0"/>
          </a:p>
          <a:p>
            <a:pPr marL="0" indent="0" algn="l">
              <a:spcBef>
                <a:spcPts val="0"/>
              </a:spcBef>
              <a:buNone/>
            </a:pPr>
            <a:r>
              <a:rPr lang="vi-VN" sz="2000" b="0"/>
              <a:t>(4) Mô tả quy trình, cách thức thực hiện của giáo viên và học sinh (lưu ý: xây dựng học động học hình thành và phát huy năng lực tự học của người học). </a:t>
            </a:r>
          </a:p>
          <a:p>
            <a:pPr marL="0" indent="0" algn="l">
              <a:spcBef>
                <a:spcPts val="0"/>
              </a:spcBef>
              <a:buNone/>
            </a:pPr>
            <a:r>
              <a:rPr lang="vi-VN" sz="2000" b="0"/>
              <a:t>(5) Sử dụng hệ thống LMS hay các phần mềm khác, tuy nhiên phải đáp ứng được các yêu cầu sau:</a:t>
            </a:r>
          </a:p>
          <a:p>
            <a:pPr marL="0" indent="0" algn="l">
              <a:spcBef>
                <a:spcPts val="0"/>
              </a:spcBef>
              <a:buNone/>
            </a:pPr>
            <a:r>
              <a:rPr lang="vi-VN" sz="2000" b="0"/>
              <a:t>- Thuận lợi cho người học, giáo viên và nhà quản lý.</a:t>
            </a:r>
          </a:p>
          <a:p>
            <a:pPr marL="0" indent="0" algn="l">
              <a:spcBef>
                <a:spcPts val="0"/>
              </a:spcBef>
              <a:buNone/>
            </a:pPr>
            <a:r>
              <a:rPr lang="vi-VN" sz="2000" b="0"/>
              <a:t>- Hệ thống được kết nối với cơ sở dữ liệu ngành giáo dục thành phố.</a:t>
            </a:r>
          </a:p>
          <a:p>
            <a:pPr marL="0" indent="0" algn="l">
              <a:spcBef>
                <a:spcPts val="0"/>
              </a:spcBef>
              <a:buNone/>
            </a:pPr>
            <a:r>
              <a:rPr lang="vi-VN" sz="2000" b="0"/>
              <a:t>- Đảm bảo xây dựng được các công cụ kiểm tra đánh giá quá trình học của học sinh (tham gia, hoàn thành, thực hiện các yêu cầu, bài kiểm tra</a:t>
            </a:r>
            <a:r>
              <a:rPr lang="en-US" sz="2000" b="0"/>
              <a:t>, …</a:t>
            </a:r>
            <a:r>
              <a:rPr lang="vi-VN" sz="2000" b="0"/>
              <a:t>). </a:t>
            </a:r>
          </a:p>
        </p:txBody>
      </p:sp>
      <p:pic>
        <p:nvPicPr>
          <p:cNvPr id="8" name="Picture 7" descr="Graphical user interface&#10;&#10;Description automatically generated">
            <a:extLst>
              <a:ext uri="{FF2B5EF4-FFF2-40B4-BE49-F238E27FC236}">
                <a16:creationId xmlns:a16="http://schemas.microsoft.com/office/drawing/2014/main" id="{EB94DAF7-0B99-40AB-9D9E-66063F973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3198" y="5940219"/>
            <a:ext cx="1284027" cy="940474"/>
          </a:xfrm>
          <a:prstGeom prst="rect">
            <a:avLst/>
          </a:prstGeom>
        </p:spPr>
      </p:pic>
      <p:sp>
        <p:nvSpPr>
          <p:cNvPr id="7" name="Text Placeholder 4">
            <a:extLst>
              <a:ext uri="{FF2B5EF4-FFF2-40B4-BE49-F238E27FC236}">
                <a16:creationId xmlns:a16="http://schemas.microsoft.com/office/drawing/2014/main" id="{EFB60B9D-C4AA-43DF-A7E4-B8BDCBE38EB8}"/>
              </a:ext>
            </a:extLst>
          </p:cNvPr>
          <p:cNvSpPr txBox="1">
            <a:spLocks/>
          </p:cNvSpPr>
          <p:nvPr/>
        </p:nvSpPr>
        <p:spPr>
          <a:xfrm>
            <a:off x="7162801" y="6528542"/>
            <a:ext cx="4136571" cy="344804"/>
          </a:xfrm>
          <a:prstGeom prst="rect">
            <a:avLst/>
          </a:prstGeom>
        </p:spPr>
        <p:txBody>
          <a:bodyPr vert="horz" lIns="91440" tIns="45720" rIns="91440" bIns="45720" rtlCol="0" anchor="ctr" anchorCtr="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None/>
            </a:pPr>
            <a:r>
              <a:rPr lang="en-US" sz="1800" b="0" i="1">
                <a:solidFill>
                  <a:srgbClr val="000000"/>
                </a:solidFill>
                <a:effectLst/>
                <a:ea typeface="Calibri" panose="020F0502020204030204" pitchFamily="34" charset="0"/>
              </a:rPr>
              <a:t>Nội dung sau trình bày cụ thể hơn</a:t>
            </a:r>
            <a:endParaRPr lang="en-US" sz="1800" b="0" i="1" dirty="0"/>
          </a:p>
        </p:txBody>
      </p:sp>
    </p:spTree>
    <p:extLst>
      <p:ext uri="{BB962C8B-B14F-4D97-AF65-F5344CB8AC3E}">
        <p14:creationId xmlns:p14="http://schemas.microsoft.com/office/powerpoint/2010/main" val="423216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A1E-C004-42CC-AC84-CD9CA34BD0CA}"/>
              </a:ext>
            </a:extLst>
          </p:cNvPr>
          <p:cNvSpPr>
            <a:spLocks noGrp="1"/>
          </p:cNvSpPr>
          <p:nvPr>
            <p:ph type="title"/>
          </p:nvPr>
        </p:nvSpPr>
        <p:spPr/>
        <p:txBody>
          <a:bodyPr/>
          <a:lstStyle/>
          <a:p>
            <a:r>
              <a:rPr lang="en-US"/>
              <a:t>KẾ HOẠCH GIÁO DỤC CỦA TỔ CHUYÊN MÔN</a:t>
            </a:r>
          </a:p>
        </p:txBody>
      </p:sp>
      <p:sp>
        <p:nvSpPr>
          <p:cNvPr id="3" name="Content Placeholder 2">
            <a:extLst>
              <a:ext uri="{FF2B5EF4-FFF2-40B4-BE49-F238E27FC236}">
                <a16:creationId xmlns:a16="http://schemas.microsoft.com/office/drawing/2014/main" id="{E1C04E75-3177-4F6E-AC18-5E9FB73F04FA}"/>
              </a:ext>
            </a:extLst>
          </p:cNvPr>
          <p:cNvSpPr>
            <a:spLocks noGrp="1"/>
          </p:cNvSpPr>
          <p:nvPr>
            <p:ph idx="1"/>
          </p:nvPr>
        </p:nvSpPr>
        <p:spPr/>
        <p:txBody>
          <a:bodyPr>
            <a:normAutofit/>
          </a:bodyPr>
          <a:lstStyle/>
          <a:p>
            <a:pPr marL="0" indent="0">
              <a:buNone/>
            </a:pPr>
            <a:r>
              <a:rPr lang="vi-VN" sz="2400"/>
              <a:t>III. Kế hoạch tổ chức các hoạt động giáo dục</a:t>
            </a:r>
            <a:endParaRPr lang="en-US" sz="2400"/>
          </a:p>
          <a:p>
            <a:pPr marL="457200" lvl="1" indent="0">
              <a:buNone/>
            </a:pPr>
            <a:r>
              <a:rPr lang="en-US" sz="2000">
                <a:highlight>
                  <a:srgbClr val="FFFF00"/>
                </a:highlight>
              </a:rPr>
              <a:t>Chi tiết theo từng khối </a:t>
            </a:r>
            <a:r>
              <a:rPr lang="en-US" sz="2000" b="0"/>
              <a:t>(thể hiện các khối trong từng mục con hoặc tách thành các phụ lục)</a:t>
            </a:r>
            <a:endParaRPr lang="en-US" sz="2000" b="0">
              <a:highlight>
                <a:srgbClr val="FFFF00"/>
              </a:highlight>
            </a:endParaRPr>
          </a:p>
          <a:p>
            <a:pPr marL="457200" lvl="1" indent="0">
              <a:buNone/>
            </a:pPr>
            <a:r>
              <a:rPr lang="en-US" sz="2000" b="0">
                <a:highlight>
                  <a:srgbClr val="FFFF00"/>
                </a:highlight>
              </a:rPr>
              <a:t>Khối …</a:t>
            </a:r>
            <a:endParaRPr lang="en-US" sz="1600" b="0">
              <a:highlight>
                <a:srgbClr val="FFFF00"/>
              </a:highlight>
            </a:endParaRPr>
          </a:p>
          <a:p>
            <a:pPr marL="457200" lvl="1" indent="0">
              <a:buNone/>
            </a:pPr>
            <a:r>
              <a:rPr lang="en-US" sz="2000" b="0"/>
              <a:t>Số lớp: ......................; Số học sinh:…………….</a:t>
            </a: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1900" b="0" i="1"/>
          </a:p>
        </p:txBody>
      </p:sp>
      <p:graphicFrame>
        <p:nvGraphicFramePr>
          <p:cNvPr id="4" name="Table 3">
            <a:extLst>
              <a:ext uri="{FF2B5EF4-FFF2-40B4-BE49-F238E27FC236}">
                <a16:creationId xmlns:a16="http://schemas.microsoft.com/office/drawing/2014/main" id="{118B452E-C793-4F3E-9992-A593519B9265}"/>
              </a:ext>
            </a:extLst>
          </p:cNvPr>
          <p:cNvGraphicFramePr>
            <a:graphicFrameLocks noGrp="1"/>
          </p:cNvGraphicFramePr>
          <p:nvPr>
            <p:extLst>
              <p:ext uri="{D42A27DB-BD31-4B8C-83A1-F6EECF244321}">
                <p14:modId xmlns:p14="http://schemas.microsoft.com/office/powerpoint/2010/main" val="736597065"/>
              </p:ext>
            </p:extLst>
          </p:nvPr>
        </p:nvGraphicFramePr>
        <p:xfrm>
          <a:off x="367284" y="2880631"/>
          <a:ext cx="11457433" cy="1219200"/>
        </p:xfrm>
        <a:graphic>
          <a:graphicData uri="http://schemas.openxmlformats.org/drawingml/2006/table">
            <a:tbl>
              <a:tblPr firstRow="1" firstCol="1" bandRow="1">
                <a:tableStyleId>{5C22544A-7EE6-4342-B048-85BDC9FD1C3A}</a:tableStyleId>
              </a:tblPr>
              <a:tblGrid>
                <a:gridCol w="629666">
                  <a:extLst>
                    <a:ext uri="{9D8B030D-6E8A-4147-A177-3AD203B41FA5}">
                      <a16:colId xmlns:a16="http://schemas.microsoft.com/office/drawing/2014/main" val="926918069"/>
                    </a:ext>
                  </a:extLst>
                </a:gridCol>
                <a:gridCol w="975783">
                  <a:extLst>
                    <a:ext uri="{9D8B030D-6E8A-4147-A177-3AD203B41FA5}">
                      <a16:colId xmlns:a16="http://schemas.microsoft.com/office/drawing/2014/main" val="3056097085"/>
                    </a:ext>
                  </a:extLst>
                </a:gridCol>
                <a:gridCol w="2048934">
                  <a:extLst>
                    <a:ext uri="{9D8B030D-6E8A-4147-A177-3AD203B41FA5}">
                      <a16:colId xmlns:a16="http://schemas.microsoft.com/office/drawing/2014/main" val="3258345563"/>
                    </a:ext>
                  </a:extLst>
                </a:gridCol>
                <a:gridCol w="889000">
                  <a:extLst>
                    <a:ext uri="{9D8B030D-6E8A-4147-A177-3AD203B41FA5}">
                      <a16:colId xmlns:a16="http://schemas.microsoft.com/office/drawing/2014/main" val="1127457242"/>
                    </a:ext>
                  </a:extLst>
                </a:gridCol>
                <a:gridCol w="1312333">
                  <a:extLst>
                    <a:ext uri="{9D8B030D-6E8A-4147-A177-3AD203B41FA5}">
                      <a16:colId xmlns:a16="http://schemas.microsoft.com/office/drawing/2014/main" val="636316555"/>
                    </a:ext>
                  </a:extLst>
                </a:gridCol>
                <a:gridCol w="1151467">
                  <a:extLst>
                    <a:ext uri="{9D8B030D-6E8A-4147-A177-3AD203B41FA5}">
                      <a16:colId xmlns:a16="http://schemas.microsoft.com/office/drawing/2014/main" val="3561435869"/>
                    </a:ext>
                  </a:extLst>
                </a:gridCol>
                <a:gridCol w="905933">
                  <a:extLst>
                    <a:ext uri="{9D8B030D-6E8A-4147-A177-3AD203B41FA5}">
                      <a16:colId xmlns:a16="http://schemas.microsoft.com/office/drawing/2014/main" val="1250656852"/>
                    </a:ext>
                  </a:extLst>
                </a:gridCol>
                <a:gridCol w="1210733">
                  <a:extLst>
                    <a:ext uri="{9D8B030D-6E8A-4147-A177-3AD203B41FA5}">
                      <a16:colId xmlns:a16="http://schemas.microsoft.com/office/drawing/2014/main" val="1783555194"/>
                    </a:ext>
                  </a:extLst>
                </a:gridCol>
                <a:gridCol w="2333584">
                  <a:extLst>
                    <a:ext uri="{9D8B030D-6E8A-4147-A177-3AD203B41FA5}">
                      <a16:colId xmlns:a16="http://schemas.microsoft.com/office/drawing/2014/main" val="2218096882"/>
                    </a:ext>
                  </a:extLst>
                </a:gridCol>
              </a:tblGrid>
              <a:tr h="42182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STT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Chủ đề</a:t>
                      </a:r>
                    </a:p>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(1)</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Yêu cầu cần đạt</a:t>
                      </a:r>
                    </a:p>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a:t>
                      </a:r>
                      <a:r>
                        <a:rPr lang="en-US" sz="2000" b="0" kern="1200">
                          <a:solidFill>
                            <a:schemeClr val="lt1"/>
                          </a:solidFill>
                          <a:effectLst/>
                          <a:latin typeface="Arial" panose="020B0604020202020204" pitchFamily="34" charset="0"/>
                          <a:ea typeface="+mn-ea"/>
                          <a:cs typeface="Arial" panose="020B0604020202020204" pitchFamily="34" charset="0"/>
                        </a:rPr>
                        <a:t>2</a:t>
                      </a:r>
                      <a:r>
                        <a:rPr lang="vi-VN" sz="2000" b="0" kern="1200">
                          <a:solidFill>
                            <a:schemeClr val="lt1"/>
                          </a:solidFill>
                          <a:effectLst/>
                          <a:latin typeface="Arial" panose="020B0604020202020204" pitchFamily="34" charset="0"/>
                          <a:ea typeface="+mn-ea"/>
                          <a:cs typeface="Arial" panose="020B0604020202020204" pitchFamily="34" charset="0"/>
                        </a:rPr>
                        <a: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Số tiết</a:t>
                      </a:r>
                    </a:p>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a:t>
                      </a:r>
                      <a:r>
                        <a:rPr lang="en-US" sz="2000" b="0" kern="1200">
                          <a:solidFill>
                            <a:schemeClr val="lt1"/>
                          </a:solidFill>
                          <a:effectLst/>
                          <a:latin typeface="Arial" panose="020B0604020202020204" pitchFamily="34" charset="0"/>
                          <a:ea typeface="+mn-ea"/>
                          <a:cs typeface="Arial" panose="020B0604020202020204" pitchFamily="34" charset="0"/>
                        </a:rPr>
                        <a:t>3</a:t>
                      </a:r>
                      <a:r>
                        <a:rPr lang="vi-VN" sz="2000" b="0" kern="1200">
                          <a:solidFill>
                            <a:schemeClr val="lt1"/>
                          </a:solidFill>
                          <a:effectLst/>
                          <a:latin typeface="Arial" panose="020B0604020202020204" pitchFamily="34" charset="0"/>
                          <a:ea typeface="+mn-ea"/>
                          <a:cs typeface="Arial" panose="020B0604020202020204" pitchFamily="34" charset="0"/>
                        </a:rPr>
                        <a: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Thời điểm</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a:t>
                      </a:r>
                      <a:r>
                        <a:rPr lang="en-US" sz="2000" b="0" kern="1200">
                          <a:solidFill>
                            <a:schemeClr val="lt1"/>
                          </a:solidFill>
                          <a:effectLst/>
                          <a:latin typeface="Arial" panose="020B0604020202020204" pitchFamily="34" charset="0"/>
                          <a:ea typeface="+mn-ea"/>
                          <a:cs typeface="Arial" panose="020B0604020202020204" pitchFamily="34" charset="0"/>
                        </a:rPr>
                        <a:t>4</a:t>
                      </a:r>
                      <a:r>
                        <a:rPr lang="vi-VN" sz="2000" b="0" kern="1200">
                          <a:solidFill>
                            <a:schemeClr val="lt1"/>
                          </a:solidFill>
                          <a:effectLst/>
                          <a:latin typeface="Arial" panose="020B0604020202020204" pitchFamily="34" charset="0"/>
                          <a:ea typeface="+mn-ea"/>
                          <a:cs typeface="Arial" panose="020B0604020202020204" pitchFamily="34" charset="0"/>
                        </a:rPr>
                        <a: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Địa điểm</a:t>
                      </a:r>
                      <a:endParaRPr lang="en-US" sz="2000" b="0" kern="1200">
                        <a:solidFill>
                          <a:schemeClr val="lt1"/>
                        </a:solidFill>
                        <a:effectLst/>
                        <a:latin typeface="Arial" panose="020B0604020202020204" pitchFamily="34" charset="0"/>
                        <a:ea typeface="+mn-ea"/>
                        <a:cs typeface="Arial" panose="020B0604020202020204" pitchFamily="34" charset="0"/>
                      </a:endParaRPr>
                    </a:p>
                    <a:p>
                      <a:pPr marL="0" marR="0" algn="ctr" defTabSz="914400" rtl="0" eaLnBrk="1" latinLnBrk="0" hangingPunct="1">
                        <a:spcBef>
                          <a:spcPts val="0"/>
                        </a:spcBef>
                        <a:spcAft>
                          <a:spcPts val="0"/>
                        </a:spcAft>
                      </a:pPr>
                      <a:r>
                        <a:rPr lang="vi-VN" sz="2000" b="0" kern="1200">
                          <a:solidFill>
                            <a:schemeClr val="lt1"/>
                          </a:solidFill>
                          <a:effectLst/>
                          <a:latin typeface="Arial" panose="020B0604020202020204" pitchFamily="34" charset="0"/>
                          <a:ea typeface="+mn-ea"/>
                          <a:cs typeface="Arial" panose="020B0604020202020204" pitchFamily="34" charset="0"/>
                        </a:rPr>
                        <a:t>(</a:t>
                      </a:r>
                      <a:r>
                        <a:rPr lang="en-US" sz="2000" b="0" kern="1200">
                          <a:solidFill>
                            <a:schemeClr val="lt1"/>
                          </a:solidFill>
                          <a:effectLst/>
                          <a:latin typeface="Arial" panose="020B0604020202020204" pitchFamily="34" charset="0"/>
                          <a:ea typeface="+mn-ea"/>
                          <a:cs typeface="Arial" panose="020B0604020202020204" pitchFamily="34" charset="0"/>
                        </a:rPr>
                        <a:t>5</a:t>
                      </a:r>
                      <a:r>
                        <a:rPr lang="vi-VN" sz="2000" b="0" kern="1200">
                          <a:solidFill>
                            <a:schemeClr val="lt1"/>
                          </a:solidFill>
                          <a:effectLst/>
                          <a:latin typeface="Arial" panose="020B0604020202020204" pitchFamily="34" charset="0"/>
                          <a:ea typeface="+mn-ea"/>
                          <a:cs typeface="Arial" panose="020B0604020202020204" pitchFamily="34" charset="0"/>
                        </a:rPr>
                        <a:t>)</a:t>
                      </a:r>
                      <a:endParaRPr lang="en-US" sz="2000" b="0" kern="120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Chủ trì</a:t>
                      </a:r>
                    </a:p>
                    <a:p>
                      <a:pPr marL="0" marR="0" algn="ctr" defTabSz="914400" rtl="0" eaLnBrk="1" latinLnBrk="0" hangingPunct="1">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(6)</a:t>
                      </a:r>
                    </a:p>
                  </a:txBody>
                  <a:tcPr marL="68580" marR="68580" marT="0" marB="0"/>
                </a:tc>
                <a:tc>
                  <a:txBody>
                    <a:bodyPr/>
                    <a:lstStyle/>
                    <a:p>
                      <a:pPr marL="0" marR="0" algn="ctr" defTabSz="914400" rtl="0" eaLnBrk="1" latinLnBrk="0" hangingPunct="1">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Phối hợp</a:t>
                      </a:r>
                    </a:p>
                    <a:p>
                      <a:pPr marL="0" marR="0" algn="ctr" defTabSz="914400" rtl="0" eaLnBrk="1" latinLnBrk="0" hangingPunct="1">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(7)</a:t>
                      </a:r>
                    </a:p>
                  </a:txBody>
                  <a:tcPr marL="68580" marR="68580" marT="0" marB="0"/>
                </a:tc>
                <a:tc>
                  <a:txBody>
                    <a:bodyPr/>
                    <a:lstStyle/>
                    <a:p>
                      <a:pPr marL="0" marR="0" algn="ctr" defTabSz="914400" rtl="0" eaLnBrk="1" latinLnBrk="0" hangingPunct="1">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Điều kiện thực hiện</a:t>
                      </a:r>
                    </a:p>
                    <a:p>
                      <a:pPr marL="0" marR="0" algn="ctr" defTabSz="914400" rtl="0" eaLnBrk="1" latinLnBrk="0" hangingPunct="1">
                        <a:spcBef>
                          <a:spcPts val="0"/>
                        </a:spcBef>
                        <a:spcAft>
                          <a:spcPts val="0"/>
                        </a:spcAft>
                      </a:pPr>
                      <a:r>
                        <a:rPr lang="en-US" sz="2000" b="0" kern="1200">
                          <a:solidFill>
                            <a:schemeClr val="lt1"/>
                          </a:solidFill>
                          <a:effectLst/>
                          <a:latin typeface="Arial" panose="020B0604020202020204" pitchFamily="34" charset="0"/>
                          <a:ea typeface="+mn-ea"/>
                          <a:cs typeface="Arial" panose="020B0604020202020204" pitchFamily="34" charset="0"/>
                        </a:rPr>
                        <a:t>(8)</a:t>
                      </a:r>
                    </a:p>
                  </a:txBody>
                  <a:tcPr marL="68580" marR="68580" marT="0" marB="0"/>
                </a:tc>
                <a:extLst>
                  <a:ext uri="{0D108BD9-81ED-4DB2-BD59-A6C34878D82A}">
                    <a16:rowId xmlns:a16="http://schemas.microsoft.com/office/drawing/2014/main" val="4045492034"/>
                  </a:ext>
                </a:extLst>
              </a:tr>
              <a:tr h="210911">
                <a:tc>
                  <a:txBody>
                    <a:bodyPr/>
                    <a:lstStyle/>
                    <a:p>
                      <a:pPr marL="0" marR="0" algn="ctr">
                        <a:spcBef>
                          <a:spcPts val="0"/>
                        </a:spcBef>
                        <a:spcAft>
                          <a:spcPts val="0"/>
                        </a:spcAft>
                      </a:pPr>
                      <a:r>
                        <a:rPr lang="vi-VN" sz="2000" b="0">
                          <a:effectLst/>
                          <a:latin typeface="Arial" panose="020B0604020202020204" pitchFamily="34" charset="0"/>
                          <a:cs typeface="Arial" panose="020B0604020202020204" pitchFamily="34" charset="0"/>
                        </a:rPr>
                        <a:t>1</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7758812"/>
                  </a:ext>
                </a:extLst>
              </a:tr>
              <a:tr h="210911">
                <a:tc>
                  <a:txBody>
                    <a:bodyPr/>
                    <a:lstStyle/>
                    <a:p>
                      <a:pPr marL="0" marR="0" algn="ctr">
                        <a:spcBef>
                          <a:spcPts val="0"/>
                        </a:spcBef>
                        <a:spcAft>
                          <a:spcPts val="0"/>
                        </a:spcAft>
                      </a:pPr>
                      <a:r>
                        <a:rPr lang="en-US" sz="2000" b="0">
                          <a:effectLst/>
                          <a:latin typeface="Arial" panose="020B0604020202020204" pitchFamily="34" charset="0"/>
                          <a:cs typeface="Arial" panose="020B0604020202020204" pitchFamily="34" charset="0"/>
                        </a:rPr>
                        <a: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vi-VN" sz="2000" b="0">
                          <a:effectLst/>
                          <a:latin typeface="Arial" panose="020B0604020202020204" pitchFamily="34" charset="0"/>
                          <a:cs typeface="Arial" panose="020B0604020202020204" pitchFamily="34" charset="0"/>
                        </a:rPr>
                        <a:t> </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1831737"/>
                  </a:ext>
                </a:extLst>
              </a:tr>
            </a:tbl>
          </a:graphicData>
        </a:graphic>
      </p:graphicFrame>
      <p:sp>
        <p:nvSpPr>
          <p:cNvPr id="6" name="Text Placeholder 4">
            <a:extLst>
              <a:ext uri="{FF2B5EF4-FFF2-40B4-BE49-F238E27FC236}">
                <a16:creationId xmlns:a16="http://schemas.microsoft.com/office/drawing/2014/main" id="{F8F5DE78-712F-4D7F-90B1-9B649CD90A3C}"/>
              </a:ext>
            </a:extLst>
          </p:cNvPr>
          <p:cNvSpPr txBox="1">
            <a:spLocks/>
          </p:cNvSpPr>
          <p:nvPr/>
        </p:nvSpPr>
        <p:spPr>
          <a:xfrm>
            <a:off x="104774" y="4099830"/>
            <a:ext cx="12098111" cy="2758169"/>
          </a:xfrm>
          <a:prstGeom prst="rect">
            <a:avLst/>
          </a:prstGeom>
          <a:solidFill>
            <a:schemeClr val="bg1"/>
          </a:solidFill>
        </p:spPr>
        <p:txBody>
          <a:bodyPr vert="horz" lIns="91440" tIns="45720" rIns="91440" bIns="45720" rtlCol="0" anchor="ctr" anchorCtr="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None/>
            </a:pPr>
            <a:r>
              <a:rPr lang="vi-VN" sz="2000" b="0"/>
              <a:t>(1) Tên chủ đề tham quan, cắm trại, sinh hoạt tập thể, câu lạc bộ, hoạt động phục vụ cộng đồng.</a:t>
            </a:r>
          </a:p>
          <a:p>
            <a:pPr marL="0" indent="0" algn="l">
              <a:spcBef>
                <a:spcPts val="0"/>
              </a:spcBef>
              <a:buNone/>
            </a:pPr>
            <a:r>
              <a:rPr lang="vi-VN" sz="2000" b="0"/>
              <a:t>(2) Yêu cầu (mức độ) cần đạt của hoạt động giáo dục đối với các đối tượng tham gia.</a:t>
            </a:r>
          </a:p>
          <a:p>
            <a:pPr marL="0" indent="0" algn="l">
              <a:spcBef>
                <a:spcPts val="0"/>
              </a:spcBef>
              <a:buNone/>
            </a:pPr>
            <a:r>
              <a:rPr lang="vi-VN" sz="2000" b="0"/>
              <a:t>(3) Số tiết được sử dụng để thực hiện hoạt động.</a:t>
            </a:r>
          </a:p>
          <a:p>
            <a:pPr marL="0" indent="0" algn="l">
              <a:spcBef>
                <a:spcPts val="0"/>
              </a:spcBef>
              <a:buNone/>
            </a:pPr>
            <a:r>
              <a:rPr lang="vi-VN" sz="2000" b="0"/>
              <a:t>(4) Thời điểm thực hiện hoạt động (tuần/tháng/năm).</a:t>
            </a:r>
          </a:p>
          <a:p>
            <a:pPr marL="0" indent="0" algn="l">
              <a:spcBef>
                <a:spcPts val="0"/>
              </a:spcBef>
              <a:buNone/>
            </a:pPr>
            <a:r>
              <a:rPr lang="vi-VN" sz="2000" b="0"/>
              <a:t>(5) Địa điểm tổ chức hoạt động (phòng thí nghiệm, thực hành, phòng đa năng, sân chơi, bãi tập, cơ sở sản xuất, kinh doanh, tại di sản, tại thực địa...).</a:t>
            </a:r>
          </a:p>
          <a:p>
            <a:pPr marL="0" indent="0" algn="l">
              <a:spcBef>
                <a:spcPts val="0"/>
              </a:spcBef>
              <a:buNone/>
            </a:pPr>
            <a:r>
              <a:rPr lang="vi-VN" sz="2000" b="0"/>
              <a:t>(6) Đơn vị, cá nhân chủ trì tổ chức hoạt động.</a:t>
            </a:r>
          </a:p>
          <a:p>
            <a:pPr marL="0" indent="0" algn="l">
              <a:spcBef>
                <a:spcPts val="0"/>
              </a:spcBef>
              <a:buNone/>
            </a:pPr>
            <a:r>
              <a:rPr lang="vi-VN" sz="2000" b="0"/>
              <a:t>(7) Đơn vị, cá nhân phối hợp tổ chức hoạt động.</a:t>
            </a:r>
          </a:p>
          <a:p>
            <a:pPr marL="0" indent="0" algn="l">
              <a:spcBef>
                <a:spcPts val="0"/>
              </a:spcBef>
              <a:buNone/>
            </a:pPr>
            <a:r>
              <a:rPr lang="vi-VN" sz="2000" b="0"/>
              <a:t>(8) Cơ sở vật chất, thiết bị giáo dục, học liệu…</a:t>
            </a:r>
          </a:p>
        </p:txBody>
      </p:sp>
    </p:spTree>
    <p:extLst>
      <p:ext uri="{BB962C8B-B14F-4D97-AF65-F5344CB8AC3E}">
        <p14:creationId xmlns:p14="http://schemas.microsoft.com/office/powerpoint/2010/main" val="60877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A1E-C004-42CC-AC84-CD9CA34BD0CA}"/>
              </a:ext>
            </a:extLst>
          </p:cNvPr>
          <p:cNvSpPr>
            <a:spLocks noGrp="1"/>
          </p:cNvSpPr>
          <p:nvPr>
            <p:ph type="title"/>
          </p:nvPr>
        </p:nvSpPr>
        <p:spPr/>
        <p:txBody>
          <a:bodyPr/>
          <a:lstStyle/>
          <a:p>
            <a:r>
              <a:rPr lang="en-US"/>
              <a:t>KẾ HOẠCH GIÁO DỤC CỦA TỔ CHUYÊN MÔN</a:t>
            </a:r>
          </a:p>
        </p:txBody>
      </p:sp>
      <p:sp>
        <p:nvSpPr>
          <p:cNvPr id="3" name="Content Placeholder 2">
            <a:extLst>
              <a:ext uri="{FF2B5EF4-FFF2-40B4-BE49-F238E27FC236}">
                <a16:creationId xmlns:a16="http://schemas.microsoft.com/office/drawing/2014/main" id="{E1C04E75-3177-4F6E-AC18-5E9FB73F04FA}"/>
              </a:ext>
            </a:extLst>
          </p:cNvPr>
          <p:cNvSpPr>
            <a:spLocks noGrp="1"/>
          </p:cNvSpPr>
          <p:nvPr>
            <p:ph idx="1"/>
          </p:nvPr>
        </p:nvSpPr>
        <p:spPr>
          <a:xfrm>
            <a:off x="272143" y="1253330"/>
            <a:ext cx="11669486" cy="5505279"/>
          </a:xfrm>
        </p:spPr>
        <p:txBody>
          <a:bodyPr>
            <a:normAutofit lnSpcReduction="10000"/>
          </a:bodyPr>
          <a:lstStyle/>
          <a:p>
            <a:pPr marL="0" indent="0">
              <a:buNone/>
            </a:pPr>
            <a:r>
              <a:rPr lang="vi-VN" sz="2400"/>
              <a:t>IV. Sinh hoạt chuyên môn của tổ chuyên môn</a:t>
            </a:r>
          </a:p>
          <a:p>
            <a:pPr marL="0" indent="0">
              <a:buNone/>
            </a:pPr>
            <a:r>
              <a:rPr lang="vi-VN" sz="2400" b="0"/>
              <a:t>(sinh hoạt chuyên môn</a:t>
            </a:r>
            <a:r>
              <a:rPr lang="en-US" sz="2400" b="0"/>
              <a:t>, </a:t>
            </a:r>
            <a:r>
              <a:rPr lang="vi-VN" sz="2400" b="0"/>
              <a:t>thao giảng, dự giờ, kiểm tra giám sát nội bộ ..)</a:t>
            </a:r>
          </a:p>
          <a:p>
            <a:pPr marL="457200" lvl="1" indent="0">
              <a:buNone/>
            </a:pPr>
            <a:r>
              <a:rPr lang="vi-VN" sz="2000" b="0"/>
              <a:t>Lưu ý:</a:t>
            </a:r>
          </a:p>
          <a:p>
            <a:pPr marL="457200" lvl="1" indent="0">
              <a:buNone/>
            </a:pPr>
            <a:r>
              <a:rPr lang="vi-VN" sz="2000" b="0"/>
              <a:t>-</a:t>
            </a:r>
            <a:r>
              <a:rPr lang="en-US" sz="2000" b="0"/>
              <a:t> </a:t>
            </a:r>
            <a:r>
              <a:rPr lang="vi-VN" sz="2000" b="0"/>
              <a:t>Thông tư 32/2020/TT-BGDĐT ngày 15/9/2020 Ban hành Điều lệ trường trung học cơ sở, trường trung học phổ thông và trường phổ thông có nhiều cấp học</a:t>
            </a:r>
          </a:p>
          <a:p>
            <a:pPr marL="457200" lvl="1" indent="0">
              <a:buNone/>
            </a:pPr>
            <a:r>
              <a:rPr lang="vi-VN" sz="2000" b="0"/>
              <a:t>-</a:t>
            </a:r>
            <a:r>
              <a:rPr lang="en-US" sz="2000" b="0"/>
              <a:t> </a:t>
            </a:r>
            <a:r>
              <a:rPr lang="vi-VN" sz="2000" b="0"/>
              <a:t>Công văn 5555/BGDĐT-GDTrH ngày 08/10/2014 Về việc hướng dẫn sinh hoạt chuyên môn về đổi mới phương pháp dạy học và kiểm tra, đánh giá; tổ chức và quản lí các hoạt động chuyên môn của trường</a:t>
            </a:r>
          </a:p>
          <a:p>
            <a:pPr marL="457200" lvl="1" indent="0">
              <a:buNone/>
            </a:pPr>
            <a:r>
              <a:rPr lang="vi-VN" sz="2000" b="0"/>
              <a:t>-</a:t>
            </a:r>
            <a:r>
              <a:rPr lang="en-US" sz="2000" b="0"/>
              <a:t> </a:t>
            </a:r>
            <a:r>
              <a:rPr lang="vi-VN" sz="2000" b="0"/>
              <a:t>Công văn 4612/BGDĐT-GDTrH ngày 03/10/2017 Về việc hướng dẫn thực hiện chương trình giáo dục phổ thông hiện hành theo định hướng phát triển năng lực và phẩm chất học sinh từ năm học 2017-2018 </a:t>
            </a:r>
          </a:p>
          <a:p>
            <a:pPr marL="457200" lvl="1" indent="0">
              <a:buNone/>
            </a:pPr>
            <a:r>
              <a:rPr lang="vi-VN" sz="2000" b="0"/>
              <a:t>-</a:t>
            </a:r>
            <a:r>
              <a:rPr lang="en-US" sz="2000" b="0"/>
              <a:t> </a:t>
            </a:r>
            <a:r>
              <a:rPr lang="vi-VN" sz="2000" b="0"/>
              <a:t>Công văn 5404/BGDĐT-GDTrH ngày 28/11/2018 Về việc tăng cường xây dựng và sử dụng kho học liệu số toàn ngành, ngân hàng câu hỏi trực tuyến dùng chung và đóng góp vào Hệ tri thức Việt số hóa quốc gia.</a:t>
            </a:r>
          </a:p>
          <a:p>
            <a:pPr marL="457200" lvl="1" indent="0">
              <a:buNone/>
            </a:pPr>
            <a:r>
              <a:rPr lang="vi-VN" sz="2000" b="0"/>
              <a:t>-</a:t>
            </a:r>
            <a:r>
              <a:rPr lang="en-US" sz="2000" b="0"/>
              <a:t> </a:t>
            </a:r>
            <a:r>
              <a:rPr lang="vi-VN" sz="2000" b="0"/>
              <a:t>Công văn 4363/SGDĐT-GDTrH ngày 13/12/2018 Về việc tăng cường xây dựng và sử dụng kho học liệu số toàn ngành, ngân hàng câu hỏi trực tuyến dùng chung.</a:t>
            </a:r>
          </a:p>
          <a:p>
            <a:pPr marL="457200" lvl="1" indent="0">
              <a:buNone/>
            </a:pP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1900" b="0" i="1"/>
          </a:p>
        </p:txBody>
      </p:sp>
      <p:pic>
        <p:nvPicPr>
          <p:cNvPr id="4" name="Picture 3" descr="Graphical user interface&#10;&#10;Description automatically generated">
            <a:extLst>
              <a:ext uri="{FF2B5EF4-FFF2-40B4-BE49-F238E27FC236}">
                <a16:creationId xmlns:a16="http://schemas.microsoft.com/office/drawing/2014/main" id="{F5A521F2-5877-4C86-BBAC-0D732D5D1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3198" y="5940219"/>
            <a:ext cx="1284027" cy="940474"/>
          </a:xfrm>
          <a:prstGeom prst="rect">
            <a:avLst/>
          </a:prstGeom>
        </p:spPr>
      </p:pic>
      <p:sp>
        <p:nvSpPr>
          <p:cNvPr id="5" name="Text Placeholder 4">
            <a:extLst>
              <a:ext uri="{FF2B5EF4-FFF2-40B4-BE49-F238E27FC236}">
                <a16:creationId xmlns:a16="http://schemas.microsoft.com/office/drawing/2014/main" id="{EEB2E680-11E8-482F-A121-356CFA866FA9}"/>
              </a:ext>
            </a:extLst>
          </p:cNvPr>
          <p:cNvSpPr txBox="1">
            <a:spLocks/>
          </p:cNvSpPr>
          <p:nvPr/>
        </p:nvSpPr>
        <p:spPr>
          <a:xfrm>
            <a:off x="7162801" y="6528542"/>
            <a:ext cx="4136571" cy="344804"/>
          </a:xfrm>
          <a:prstGeom prst="rect">
            <a:avLst/>
          </a:prstGeom>
        </p:spPr>
        <p:txBody>
          <a:bodyPr vert="horz" lIns="91440" tIns="45720" rIns="91440" bIns="45720" rtlCol="0" anchor="ctr" anchorCtr="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None/>
            </a:pPr>
            <a:r>
              <a:rPr lang="en-US" sz="1800" b="0" i="1">
                <a:solidFill>
                  <a:srgbClr val="000000"/>
                </a:solidFill>
                <a:effectLst/>
                <a:ea typeface="Calibri" panose="020F0502020204030204" pitchFamily="34" charset="0"/>
              </a:rPr>
              <a:t>Nội dung sau trình bày cụ thể hơn</a:t>
            </a:r>
            <a:endParaRPr lang="en-US" sz="1800" b="0" i="1" dirty="0"/>
          </a:p>
        </p:txBody>
      </p:sp>
    </p:spTree>
    <p:extLst>
      <p:ext uri="{BB962C8B-B14F-4D97-AF65-F5344CB8AC3E}">
        <p14:creationId xmlns:p14="http://schemas.microsoft.com/office/powerpoint/2010/main" val="17068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A1E-C004-42CC-AC84-CD9CA34BD0CA}"/>
              </a:ext>
            </a:extLst>
          </p:cNvPr>
          <p:cNvSpPr>
            <a:spLocks noGrp="1"/>
          </p:cNvSpPr>
          <p:nvPr>
            <p:ph type="title"/>
          </p:nvPr>
        </p:nvSpPr>
        <p:spPr/>
        <p:txBody>
          <a:bodyPr/>
          <a:lstStyle/>
          <a:p>
            <a:r>
              <a:rPr lang="en-US"/>
              <a:t>KẾ HOẠCH GIÁO DỤC CỦA TỔ CHUYÊN MÔN</a:t>
            </a:r>
          </a:p>
        </p:txBody>
      </p:sp>
      <p:sp>
        <p:nvSpPr>
          <p:cNvPr id="3" name="Content Placeholder 2">
            <a:extLst>
              <a:ext uri="{FF2B5EF4-FFF2-40B4-BE49-F238E27FC236}">
                <a16:creationId xmlns:a16="http://schemas.microsoft.com/office/drawing/2014/main" id="{E1C04E75-3177-4F6E-AC18-5E9FB73F04FA}"/>
              </a:ext>
            </a:extLst>
          </p:cNvPr>
          <p:cNvSpPr>
            <a:spLocks noGrp="1"/>
          </p:cNvSpPr>
          <p:nvPr>
            <p:ph idx="1"/>
          </p:nvPr>
        </p:nvSpPr>
        <p:spPr>
          <a:xfrm>
            <a:off x="272143" y="1253330"/>
            <a:ext cx="11669486" cy="5505279"/>
          </a:xfrm>
        </p:spPr>
        <p:txBody>
          <a:bodyPr>
            <a:normAutofit/>
          </a:bodyPr>
          <a:lstStyle/>
          <a:p>
            <a:pPr marL="0" indent="0">
              <a:buNone/>
            </a:pPr>
            <a:r>
              <a:rPr lang="vi-VN" sz="2400"/>
              <a:t>V. Các nội dung khác:</a:t>
            </a:r>
          </a:p>
          <a:p>
            <a:pPr marL="457200" lvl="1" indent="0">
              <a:buNone/>
            </a:pPr>
            <a:r>
              <a:rPr lang="vi-VN" sz="2000" b="0"/>
              <a:t>1.Triển khai văn bản 4363/GDĐT-GDTrH về xây dựng, sử dụng kho học liệu số</a:t>
            </a:r>
          </a:p>
          <a:p>
            <a:pPr marL="457200" lvl="1" indent="0">
              <a:buNone/>
            </a:pPr>
            <a:r>
              <a:rPr lang="vi-VN" sz="2000" b="0"/>
              <a:t>2. Bồi dưỡng học sinh giỏi, phụ đạo học sinh yếu</a:t>
            </a:r>
          </a:p>
          <a:p>
            <a:pPr marL="457200" lvl="1" indent="0">
              <a:buNone/>
            </a:pPr>
            <a:r>
              <a:rPr lang="vi-VN" sz="2000" b="0"/>
              <a:t>3. Tham gia cuộc thi, hội thi</a:t>
            </a:r>
          </a:p>
          <a:p>
            <a:pPr marL="457200" lvl="1" indent="0">
              <a:buNone/>
            </a:pPr>
            <a:r>
              <a:rPr lang="vi-VN" sz="2000" b="0"/>
              <a:t>4. Câu lạc bộ học thuật</a:t>
            </a:r>
          </a:p>
          <a:p>
            <a:pPr marL="457200" lvl="1" indent="0">
              <a:buNone/>
            </a:pPr>
            <a:r>
              <a:rPr lang="vi-VN" sz="2000" b="0"/>
              <a:t>5. Hướng dẫn nghiên cứu khoa học</a:t>
            </a:r>
          </a:p>
          <a:p>
            <a:pPr marL="457200" lvl="1" indent="0">
              <a:buNone/>
            </a:pPr>
            <a:r>
              <a:rPr lang="vi-VN" sz="2000" b="0"/>
              <a:t>6. </a:t>
            </a:r>
            <a:r>
              <a:rPr lang="en-US" sz="2000" b="0"/>
              <a:t>N</a:t>
            </a:r>
            <a:r>
              <a:rPr lang="vi-VN" sz="2000" b="0"/>
              <a:t>ội dung khác</a:t>
            </a:r>
          </a:p>
          <a:p>
            <a:pPr marL="457200" lvl="1" indent="0">
              <a:buNone/>
            </a:pP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2000" b="0" i="1"/>
          </a:p>
          <a:p>
            <a:pPr marL="914400" lvl="1" indent="-457200">
              <a:buAutoNum type="arabicPeriod"/>
            </a:pPr>
            <a:endParaRPr lang="en-US" sz="1900" b="0" i="1"/>
          </a:p>
        </p:txBody>
      </p:sp>
    </p:spTree>
    <p:extLst>
      <p:ext uri="{BB962C8B-B14F-4D97-AF65-F5344CB8AC3E}">
        <p14:creationId xmlns:p14="http://schemas.microsoft.com/office/powerpoint/2010/main" val="2511353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F73C39-CA0B-42A8-8007-620EF984B2A9}"/>
              </a:ext>
            </a:extLst>
          </p:cNvPr>
          <p:cNvSpPr>
            <a:spLocks noGrp="1"/>
          </p:cNvSpPr>
          <p:nvPr>
            <p:ph type="title"/>
          </p:nvPr>
        </p:nvSpPr>
        <p:spPr/>
        <p:txBody>
          <a:bodyPr/>
          <a:lstStyle/>
          <a:p>
            <a:r>
              <a:rPr lang="en-US"/>
              <a:t>KIỂM TRA ĐÁNH GIÁ KẾT QUẢ HỌC TẬP CỦA HỌC SINH</a:t>
            </a:r>
          </a:p>
        </p:txBody>
      </p:sp>
      <p:grpSp>
        <p:nvGrpSpPr>
          <p:cNvPr id="38" name="Group 50">
            <a:extLst>
              <a:ext uri="{FF2B5EF4-FFF2-40B4-BE49-F238E27FC236}">
                <a16:creationId xmlns:a16="http://schemas.microsoft.com/office/drawing/2014/main" id="{87213B51-EC49-438A-8E7E-860033B6FD46}"/>
              </a:ext>
            </a:extLst>
          </p:cNvPr>
          <p:cNvGrpSpPr>
            <a:grpSpLocks/>
          </p:cNvGrpSpPr>
          <p:nvPr/>
        </p:nvGrpSpPr>
        <p:grpSpPr bwMode="auto">
          <a:xfrm>
            <a:off x="1542603" y="3285281"/>
            <a:ext cx="9360444" cy="1116840"/>
            <a:chOff x="3024619" y="4142843"/>
            <a:chExt cx="2471023" cy="1117845"/>
          </a:xfrm>
        </p:grpSpPr>
        <p:sp>
          <p:nvSpPr>
            <p:cNvPr id="39" name="TextBox 51">
              <a:extLst>
                <a:ext uri="{FF2B5EF4-FFF2-40B4-BE49-F238E27FC236}">
                  <a16:creationId xmlns:a16="http://schemas.microsoft.com/office/drawing/2014/main" id="{C004EFE9-CA73-4B74-9A85-59B7E8C11C6E}"/>
                </a:ext>
              </a:extLst>
            </p:cNvPr>
            <p:cNvSpPr txBox="1">
              <a:spLocks noChangeArrowheads="1"/>
            </p:cNvSpPr>
            <p:nvPr/>
          </p:nvSpPr>
          <p:spPr bwMode="auto">
            <a:xfrm>
              <a:off x="3024619" y="4552165"/>
              <a:ext cx="2471023" cy="70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spcBef>
                  <a:spcPts val="600"/>
                </a:spcBef>
              </a:pPr>
              <a:r>
                <a:rPr lang="vi-VN" sz="2000">
                  <a:ea typeface="Times New Roman" panose="02020603050405020304" pitchFamily="18" charset="0"/>
                </a:rPr>
                <a:t>Sửa đổi, bổ sung một số điều của Quy chế đánh giá, xếp loại </a:t>
              </a:r>
              <a:r>
                <a:rPr lang="en-US" sz="2000">
                  <a:ea typeface="Times New Roman" panose="02020603050405020304" pitchFamily="18" charset="0"/>
                </a:rPr>
                <a:t>học sinh</a:t>
              </a:r>
              <a:r>
                <a:rPr lang="vi-VN" sz="2000">
                  <a:ea typeface="Times New Roman" panose="02020603050405020304" pitchFamily="18" charset="0"/>
                </a:rPr>
                <a:t> THCS </a:t>
              </a:r>
              <a:br>
                <a:rPr lang="en-US" sz="2000">
                  <a:ea typeface="Times New Roman" panose="02020603050405020304" pitchFamily="18" charset="0"/>
                </a:rPr>
              </a:br>
              <a:r>
                <a:rPr lang="vi-VN" sz="2000">
                  <a:ea typeface="Times New Roman" panose="02020603050405020304" pitchFamily="18" charset="0"/>
                </a:rPr>
                <a:t>và THPT ban hành kèm Thông tư 58/2011/TT-BGDĐT ngày 12/12/2011</a:t>
              </a:r>
            </a:p>
          </p:txBody>
        </p:sp>
        <p:sp>
          <p:nvSpPr>
            <p:cNvPr id="40" name="TextBox 52">
              <a:extLst>
                <a:ext uri="{FF2B5EF4-FFF2-40B4-BE49-F238E27FC236}">
                  <a16:creationId xmlns:a16="http://schemas.microsoft.com/office/drawing/2014/main" id="{809E2838-FE94-4D2D-9C3E-68236DD5D46D}"/>
                </a:ext>
              </a:extLst>
            </p:cNvPr>
            <p:cNvSpPr txBox="1">
              <a:spLocks noChangeArrowheads="1"/>
            </p:cNvSpPr>
            <p:nvPr/>
          </p:nvSpPr>
          <p:spPr bwMode="auto">
            <a:xfrm>
              <a:off x="3024619" y="4142843"/>
              <a:ext cx="2434913" cy="4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ko-KR" sz="2400" b="1">
                  <a:solidFill>
                    <a:schemeClr val="accent4">
                      <a:lumMod val="75000"/>
                    </a:schemeClr>
                  </a:solidFill>
                  <a:cs typeface="Times New Roman" panose="02020603050405020304" pitchFamily="18" charset="0"/>
                </a:rPr>
                <a:t>Thông tư 26/2020/TT-BGDĐT</a:t>
              </a:r>
              <a:r>
                <a:rPr lang="en-US" altLang="ko-KR" sz="2400" b="1">
                  <a:solidFill>
                    <a:schemeClr val="accent4">
                      <a:lumMod val="75000"/>
                    </a:schemeClr>
                  </a:solidFill>
                  <a:cs typeface="Times New Roman" panose="02020603050405020304" pitchFamily="18" charset="0"/>
                </a:rPr>
                <a:t> </a:t>
              </a:r>
              <a:r>
                <a:rPr lang="vi-VN" altLang="ko-KR" sz="2400" b="1">
                  <a:solidFill>
                    <a:schemeClr val="accent4">
                      <a:lumMod val="75000"/>
                    </a:schemeClr>
                  </a:solidFill>
                  <a:cs typeface="Times New Roman" panose="02020603050405020304" pitchFamily="18" charset="0"/>
                </a:rPr>
                <a:t>ngày 26/8/2020</a:t>
              </a:r>
            </a:p>
          </p:txBody>
        </p:sp>
      </p:grpSp>
      <p:sp>
        <p:nvSpPr>
          <p:cNvPr id="41" name="TextBox 40">
            <a:extLst>
              <a:ext uri="{FF2B5EF4-FFF2-40B4-BE49-F238E27FC236}">
                <a16:creationId xmlns:a16="http://schemas.microsoft.com/office/drawing/2014/main" id="{0C48FC87-F5A1-4B29-B804-78C8F6722AFD}"/>
              </a:ext>
            </a:extLst>
          </p:cNvPr>
          <p:cNvSpPr txBox="1"/>
          <p:nvPr/>
        </p:nvSpPr>
        <p:spPr>
          <a:xfrm>
            <a:off x="11003493" y="1983225"/>
            <a:ext cx="461665" cy="2584026"/>
          </a:xfrm>
          <a:prstGeom prst="rect">
            <a:avLst/>
          </a:prstGeom>
          <a:solidFill>
            <a:srgbClr val="FF0000"/>
          </a:solidFill>
        </p:spPr>
        <p:txBody>
          <a:bodyPr vert="vert270" wrap="square" rtlCol="0">
            <a:spAutoFit/>
          </a:bodyPr>
          <a:lstStyle/>
          <a:p>
            <a:pPr algn="ctr"/>
            <a:r>
              <a:rPr lang="en-US" b="1">
                <a:solidFill>
                  <a:schemeClr val="bg1"/>
                </a:solidFill>
              </a:rPr>
              <a:t>LỚP 7 - 12</a:t>
            </a:r>
          </a:p>
        </p:txBody>
      </p:sp>
      <p:sp>
        <p:nvSpPr>
          <p:cNvPr id="42" name="TextBox 41">
            <a:extLst>
              <a:ext uri="{FF2B5EF4-FFF2-40B4-BE49-F238E27FC236}">
                <a16:creationId xmlns:a16="http://schemas.microsoft.com/office/drawing/2014/main" id="{FFC49381-E182-4550-BAC5-F4E103F476F4}"/>
              </a:ext>
            </a:extLst>
          </p:cNvPr>
          <p:cNvSpPr txBox="1"/>
          <p:nvPr/>
        </p:nvSpPr>
        <p:spPr>
          <a:xfrm>
            <a:off x="11003493" y="4567250"/>
            <a:ext cx="461665" cy="1313854"/>
          </a:xfrm>
          <a:prstGeom prst="rect">
            <a:avLst/>
          </a:prstGeom>
          <a:solidFill>
            <a:srgbClr val="00B050"/>
          </a:solidFill>
        </p:spPr>
        <p:txBody>
          <a:bodyPr vert="vert270" wrap="square" rtlCol="0">
            <a:spAutoFit/>
          </a:bodyPr>
          <a:lstStyle/>
          <a:p>
            <a:pPr algn="ctr"/>
            <a:r>
              <a:rPr lang="en-US" b="1">
                <a:solidFill>
                  <a:schemeClr val="bg1"/>
                </a:solidFill>
              </a:rPr>
              <a:t>LỚP 6</a:t>
            </a:r>
          </a:p>
        </p:txBody>
      </p:sp>
      <p:grpSp>
        <p:nvGrpSpPr>
          <p:cNvPr id="43" name="Group 50">
            <a:extLst>
              <a:ext uri="{FF2B5EF4-FFF2-40B4-BE49-F238E27FC236}">
                <a16:creationId xmlns:a16="http://schemas.microsoft.com/office/drawing/2014/main" id="{9F958E84-D675-4A20-A327-A7F87E25AD23}"/>
              </a:ext>
            </a:extLst>
          </p:cNvPr>
          <p:cNvGrpSpPr>
            <a:grpSpLocks/>
          </p:cNvGrpSpPr>
          <p:nvPr/>
        </p:nvGrpSpPr>
        <p:grpSpPr bwMode="auto">
          <a:xfrm>
            <a:off x="1523553" y="4811075"/>
            <a:ext cx="9271568" cy="809064"/>
            <a:chOff x="3024619" y="4142843"/>
            <a:chExt cx="2471023" cy="809792"/>
          </a:xfrm>
        </p:grpSpPr>
        <p:sp>
          <p:nvSpPr>
            <p:cNvPr id="44" name="TextBox 51">
              <a:extLst>
                <a:ext uri="{FF2B5EF4-FFF2-40B4-BE49-F238E27FC236}">
                  <a16:creationId xmlns:a16="http://schemas.microsoft.com/office/drawing/2014/main" id="{7D08D01E-450F-4983-8DB5-4104F437CBBC}"/>
                </a:ext>
              </a:extLst>
            </p:cNvPr>
            <p:cNvSpPr txBox="1">
              <a:spLocks noChangeArrowheads="1"/>
            </p:cNvSpPr>
            <p:nvPr/>
          </p:nvSpPr>
          <p:spPr bwMode="auto">
            <a:xfrm>
              <a:off x="3024619" y="4552165"/>
              <a:ext cx="2471023" cy="40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spcBef>
                  <a:spcPts val="600"/>
                </a:spcBef>
              </a:pPr>
              <a:r>
                <a:rPr lang="vi-VN" sz="2000">
                  <a:ea typeface="Times New Roman" panose="02020603050405020304" pitchFamily="18" charset="0"/>
                </a:rPr>
                <a:t>Quy định về đánh giá học sinh trung học cơ sở, học sinh trung học phổ th</a:t>
              </a:r>
              <a:r>
                <a:rPr lang="en-US" sz="2000">
                  <a:ea typeface="Times New Roman" panose="02020603050405020304" pitchFamily="18" charset="0"/>
                </a:rPr>
                <a:t>ô</a:t>
              </a:r>
              <a:r>
                <a:rPr lang="vi-VN" sz="2000">
                  <a:ea typeface="Times New Roman" panose="02020603050405020304" pitchFamily="18" charset="0"/>
                </a:rPr>
                <a:t>ng</a:t>
              </a:r>
            </a:p>
          </p:txBody>
        </p:sp>
        <p:sp>
          <p:nvSpPr>
            <p:cNvPr id="45" name="TextBox 52">
              <a:extLst>
                <a:ext uri="{FF2B5EF4-FFF2-40B4-BE49-F238E27FC236}">
                  <a16:creationId xmlns:a16="http://schemas.microsoft.com/office/drawing/2014/main" id="{5C67CE43-C8C0-44C5-8592-D601AD257B22}"/>
                </a:ext>
              </a:extLst>
            </p:cNvPr>
            <p:cNvSpPr txBox="1">
              <a:spLocks noChangeArrowheads="1"/>
            </p:cNvSpPr>
            <p:nvPr/>
          </p:nvSpPr>
          <p:spPr bwMode="auto">
            <a:xfrm>
              <a:off x="3024619" y="4142843"/>
              <a:ext cx="2471023" cy="4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ko-KR" sz="2400" b="1">
                  <a:solidFill>
                    <a:srgbClr val="00B050"/>
                  </a:solidFill>
                  <a:cs typeface="Times New Roman" panose="02020603050405020304" pitchFamily="18" charset="0"/>
                </a:rPr>
                <a:t>Thông tư </a:t>
              </a:r>
              <a:r>
                <a:rPr lang="en-US" altLang="ko-KR" sz="2400" b="1">
                  <a:solidFill>
                    <a:srgbClr val="00B050"/>
                  </a:solidFill>
                  <a:cs typeface="Times New Roman" panose="02020603050405020304" pitchFamily="18" charset="0"/>
                </a:rPr>
                <a:t>22</a:t>
              </a:r>
              <a:r>
                <a:rPr lang="vi-VN" altLang="ko-KR" sz="2400" b="1">
                  <a:solidFill>
                    <a:srgbClr val="00B050"/>
                  </a:solidFill>
                  <a:cs typeface="Times New Roman" panose="02020603050405020304" pitchFamily="18" charset="0"/>
                </a:rPr>
                <a:t>/2021/TT-BGDĐT ngày</a:t>
              </a:r>
              <a:r>
                <a:rPr lang="en-US" altLang="ko-KR" sz="2400" b="1">
                  <a:solidFill>
                    <a:srgbClr val="00B050"/>
                  </a:solidFill>
                  <a:cs typeface="Times New Roman" panose="02020603050405020304" pitchFamily="18" charset="0"/>
                </a:rPr>
                <a:t> 20/7/2021</a:t>
              </a:r>
              <a:endParaRPr lang="vi-VN" altLang="ko-KR" sz="2400" b="1">
                <a:solidFill>
                  <a:srgbClr val="00B050"/>
                </a:solidFill>
                <a:cs typeface="Times New Roman" panose="02020603050405020304" pitchFamily="18" charset="0"/>
              </a:endParaRPr>
            </a:p>
          </p:txBody>
        </p:sp>
      </p:grpSp>
      <p:grpSp>
        <p:nvGrpSpPr>
          <p:cNvPr id="46" name="Group 2">
            <a:extLst>
              <a:ext uri="{FF2B5EF4-FFF2-40B4-BE49-F238E27FC236}">
                <a16:creationId xmlns:a16="http://schemas.microsoft.com/office/drawing/2014/main" id="{2762F912-59B0-4CDF-A24F-C606559D7F94}"/>
              </a:ext>
            </a:extLst>
          </p:cNvPr>
          <p:cNvGrpSpPr>
            <a:grpSpLocks/>
          </p:cNvGrpSpPr>
          <p:nvPr/>
        </p:nvGrpSpPr>
        <p:grpSpPr bwMode="auto">
          <a:xfrm>
            <a:off x="856615" y="3236818"/>
            <a:ext cx="576000" cy="576001"/>
            <a:chOff x="6647073" y="4654474"/>
            <a:chExt cx="575567" cy="530313"/>
          </a:xfrm>
          <a:solidFill>
            <a:srgbClr val="00B0F0"/>
          </a:solidFill>
        </p:grpSpPr>
        <p:sp>
          <p:nvSpPr>
            <p:cNvPr id="47" name="Rectangle 46">
              <a:extLst>
                <a:ext uri="{FF2B5EF4-FFF2-40B4-BE49-F238E27FC236}">
                  <a16:creationId xmlns:a16="http://schemas.microsoft.com/office/drawing/2014/main" id="{8FF16AC1-BB4D-45BE-A7F9-1934DF6B38CC}"/>
                </a:ext>
              </a:extLst>
            </p:cNvPr>
            <p:cNvSpPr/>
            <p:nvPr/>
          </p:nvSpPr>
          <p:spPr>
            <a:xfrm>
              <a:off x="6647073" y="4654474"/>
              <a:ext cx="575567" cy="5303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sp>
          <p:nvSpPr>
            <p:cNvPr id="48" name="Trapezoid 24">
              <a:extLst>
                <a:ext uri="{FF2B5EF4-FFF2-40B4-BE49-F238E27FC236}">
                  <a16:creationId xmlns:a16="http://schemas.microsoft.com/office/drawing/2014/main" id="{0B10A482-4CC8-475A-8B9C-BCB85ACECFE5}"/>
                </a:ext>
              </a:extLst>
            </p:cNvPr>
            <p:cNvSpPr>
              <a:spLocks noChangeAspect="1"/>
            </p:cNvSpPr>
            <p:nvPr/>
          </p:nvSpPr>
          <p:spPr>
            <a:xfrm rot="8369018">
              <a:off x="6790966" y="4774678"/>
              <a:ext cx="287783" cy="28990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grpSp>
      <p:grpSp>
        <p:nvGrpSpPr>
          <p:cNvPr id="52" name="Group 51">
            <a:extLst>
              <a:ext uri="{FF2B5EF4-FFF2-40B4-BE49-F238E27FC236}">
                <a16:creationId xmlns:a16="http://schemas.microsoft.com/office/drawing/2014/main" id="{8898B9E8-C901-41C4-ADEB-9518B76782B2}"/>
              </a:ext>
            </a:extLst>
          </p:cNvPr>
          <p:cNvGrpSpPr/>
          <p:nvPr/>
        </p:nvGrpSpPr>
        <p:grpSpPr>
          <a:xfrm>
            <a:off x="891545" y="1997738"/>
            <a:ext cx="576000" cy="576000"/>
            <a:chOff x="1781295" y="1904126"/>
            <a:chExt cx="576000" cy="576000"/>
          </a:xfrm>
        </p:grpSpPr>
        <p:sp>
          <p:nvSpPr>
            <p:cNvPr id="53" name="Rectangle 52">
              <a:extLst>
                <a:ext uri="{FF2B5EF4-FFF2-40B4-BE49-F238E27FC236}">
                  <a16:creationId xmlns:a16="http://schemas.microsoft.com/office/drawing/2014/main" id="{DACB1DC5-286C-41D8-B710-6BD5E99DF667}"/>
                </a:ext>
              </a:extLst>
            </p:cNvPr>
            <p:cNvSpPr/>
            <p:nvPr/>
          </p:nvSpPr>
          <p:spPr>
            <a:xfrm>
              <a:off x="1781295" y="1904126"/>
              <a:ext cx="576000" cy="57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sp>
          <p:nvSpPr>
            <p:cNvPr id="54" name="Frame 1">
              <a:extLst>
                <a:ext uri="{FF2B5EF4-FFF2-40B4-BE49-F238E27FC236}">
                  <a16:creationId xmlns:a16="http://schemas.microsoft.com/office/drawing/2014/main" id="{B29B387D-AAB5-4528-8717-7D6278FB30F5}"/>
                </a:ext>
              </a:extLst>
            </p:cNvPr>
            <p:cNvSpPr/>
            <p:nvPr/>
          </p:nvSpPr>
          <p:spPr>
            <a:xfrm>
              <a:off x="1907295" y="2030126"/>
              <a:ext cx="324000" cy="324000"/>
            </a:xfrm>
            <a:prstGeom prst="flowChartSo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solidFill>
                  <a:schemeClr val="tx1"/>
                </a:solidFill>
              </a:endParaRPr>
            </a:p>
          </p:txBody>
        </p:sp>
      </p:grpSp>
      <p:grpSp>
        <p:nvGrpSpPr>
          <p:cNvPr id="55" name="Group 2">
            <a:extLst>
              <a:ext uri="{FF2B5EF4-FFF2-40B4-BE49-F238E27FC236}">
                <a16:creationId xmlns:a16="http://schemas.microsoft.com/office/drawing/2014/main" id="{92429206-35F8-4857-933A-73FF897913C5}"/>
              </a:ext>
            </a:extLst>
          </p:cNvPr>
          <p:cNvGrpSpPr>
            <a:grpSpLocks/>
          </p:cNvGrpSpPr>
          <p:nvPr/>
        </p:nvGrpSpPr>
        <p:grpSpPr bwMode="auto">
          <a:xfrm>
            <a:off x="856615" y="4778090"/>
            <a:ext cx="576000" cy="576001"/>
            <a:chOff x="6647073" y="4654474"/>
            <a:chExt cx="575567" cy="530313"/>
          </a:xfrm>
          <a:solidFill>
            <a:srgbClr val="00B0F0"/>
          </a:solidFill>
        </p:grpSpPr>
        <p:sp>
          <p:nvSpPr>
            <p:cNvPr id="56" name="Rectangle 55">
              <a:extLst>
                <a:ext uri="{FF2B5EF4-FFF2-40B4-BE49-F238E27FC236}">
                  <a16:creationId xmlns:a16="http://schemas.microsoft.com/office/drawing/2014/main" id="{A9C8E148-D828-428E-88A5-21BA3E4DF9FD}"/>
                </a:ext>
              </a:extLst>
            </p:cNvPr>
            <p:cNvSpPr/>
            <p:nvPr/>
          </p:nvSpPr>
          <p:spPr>
            <a:xfrm>
              <a:off x="6647073" y="4654474"/>
              <a:ext cx="575567" cy="5303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sp>
          <p:nvSpPr>
            <p:cNvPr id="57" name="Trapezoid 24">
              <a:extLst>
                <a:ext uri="{FF2B5EF4-FFF2-40B4-BE49-F238E27FC236}">
                  <a16:creationId xmlns:a16="http://schemas.microsoft.com/office/drawing/2014/main" id="{7ACC8B31-AE42-46D5-8FE9-CC0C8DD5F70C}"/>
                </a:ext>
              </a:extLst>
            </p:cNvPr>
            <p:cNvSpPr>
              <a:spLocks noChangeAspect="1"/>
            </p:cNvSpPr>
            <p:nvPr/>
          </p:nvSpPr>
          <p:spPr>
            <a:xfrm rot="8369018">
              <a:off x="6790966" y="4774678"/>
              <a:ext cx="287783" cy="289905"/>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grpSp>
      <p:grpSp>
        <p:nvGrpSpPr>
          <p:cNvPr id="63" name="Group 50">
            <a:extLst>
              <a:ext uri="{FF2B5EF4-FFF2-40B4-BE49-F238E27FC236}">
                <a16:creationId xmlns:a16="http://schemas.microsoft.com/office/drawing/2014/main" id="{40E439DD-08C3-4EDD-A2F8-BD101CF7EC9B}"/>
              </a:ext>
            </a:extLst>
          </p:cNvPr>
          <p:cNvGrpSpPr>
            <a:grpSpLocks/>
          </p:cNvGrpSpPr>
          <p:nvPr/>
        </p:nvGrpSpPr>
        <p:grpSpPr bwMode="auto">
          <a:xfrm>
            <a:off x="1542603" y="1957458"/>
            <a:ext cx="7215609" cy="1089544"/>
            <a:chOff x="3024619" y="4088203"/>
            <a:chExt cx="2471023" cy="1090525"/>
          </a:xfrm>
        </p:grpSpPr>
        <p:sp>
          <p:nvSpPr>
            <p:cNvPr id="64" name="TextBox 51">
              <a:extLst>
                <a:ext uri="{FF2B5EF4-FFF2-40B4-BE49-F238E27FC236}">
                  <a16:creationId xmlns:a16="http://schemas.microsoft.com/office/drawing/2014/main" id="{73A315A2-047F-4E7A-ACD5-36C539FD3C33}"/>
                </a:ext>
              </a:extLst>
            </p:cNvPr>
            <p:cNvSpPr txBox="1">
              <a:spLocks noChangeArrowheads="1"/>
            </p:cNvSpPr>
            <p:nvPr/>
          </p:nvSpPr>
          <p:spPr bwMode="auto">
            <a:xfrm>
              <a:off x="3024619" y="4470205"/>
              <a:ext cx="2471023" cy="70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spcBef>
                  <a:spcPts val="600"/>
                </a:spcBef>
              </a:pPr>
              <a:r>
                <a:rPr lang="vi-VN" sz="2000">
                  <a:latin typeface="+mn-lt"/>
                  <a:ea typeface="Times New Roman" panose="02020603050405020304" pitchFamily="18" charset="0"/>
                </a:rPr>
                <a:t>Ban hành Quy chế đánh giá, xếp loại</a:t>
              </a:r>
              <a:r>
                <a:rPr lang="en-US" sz="2000">
                  <a:latin typeface="+mn-lt"/>
                  <a:ea typeface="Times New Roman" panose="02020603050405020304" pitchFamily="18" charset="0"/>
                </a:rPr>
                <a:t> </a:t>
              </a:r>
              <a:r>
                <a:rPr lang="vi-VN" sz="2000">
                  <a:latin typeface="+mn-lt"/>
                  <a:ea typeface="Times New Roman" panose="02020603050405020304" pitchFamily="18" charset="0"/>
                </a:rPr>
                <a:t>học sinh trung học cơ sở và học sinh trung học phổ thông</a:t>
              </a:r>
            </a:p>
          </p:txBody>
        </p:sp>
        <p:sp>
          <p:nvSpPr>
            <p:cNvPr id="65" name="TextBox 52">
              <a:extLst>
                <a:ext uri="{FF2B5EF4-FFF2-40B4-BE49-F238E27FC236}">
                  <a16:creationId xmlns:a16="http://schemas.microsoft.com/office/drawing/2014/main" id="{8FC890DD-8BF4-472E-9D0B-FB5490B29645}"/>
                </a:ext>
              </a:extLst>
            </p:cNvPr>
            <p:cNvSpPr txBox="1">
              <a:spLocks noChangeArrowheads="1"/>
            </p:cNvSpPr>
            <p:nvPr/>
          </p:nvSpPr>
          <p:spPr bwMode="auto">
            <a:xfrm>
              <a:off x="3024619" y="4088203"/>
              <a:ext cx="2471023" cy="4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ko-KR" sz="2400" b="1">
                  <a:solidFill>
                    <a:srgbClr val="E40108"/>
                  </a:solidFill>
                  <a:latin typeface="+mn-lt"/>
                  <a:cs typeface="Times New Roman" panose="02020603050405020304" pitchFamily="18" charset="0"/>
                </a:rPr>
                <a:t>Thông tư 58/2011/TT-BGDĐT ngày 12/12/2011</a:t>
              </a:r>
            </a:p>
          </p:txBody>
        </p:sp>
      </p:grpSp>
    </p:spTree>
    <p:extLst>
      <p:ext uri="{BB962C8B-B14F-4D97-AF65-F5344CB8AC3E}">
        <p14:creationId xmlns:p14="http://schemas.microsoft.com/office/powerpoint/2010/main" val="264993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A117-F095-4C51-A224-83988E51B142}"/>
              </a:ext>
            </a:extLst>
          </p:cNvPr>
          <p:cNvSpPr>
            <a:spLocks noGrp="1"/>
          </p:cNvSpPr>
          <p:nvPr>
            <p:ph type="title"/>
          </p:nvPr>
        </p:nvSpPr>
        <p:spPr/>
        <p:txBody>
          <a:bodyPr/>
          <a:lstStyle/>
          <a:p>
            <a:r>
              <a:rPr lang="en-US"/>
              <a:t>BỒI DƯỠNG THƯỜNG XUYÊN</a:t>
            </a:r>
          </a:p>
        </p:txBody>
      </p:sp>
      <p:sp>
        <p:nvSpPr>
          <p:cNvPr id="3" name="Content Placeholder 2">
            <a:extLst>
              <a:ext uri="{FF2B5EF4-FFF2-40B4-BE49-F238E27FC236}">
                <a16:creationId xmlns:a16="http://schemas.microsoft.com/office/drawing/2014/main" id="{ED1051B2-12B5-4B0A-90CE-9F08BEFFF613}"/>
              </a:ext>
            </a:extLst>
          </p:cNvPr>
          <p:cNvSpPr>
            <a:spLocks noGrp="1"/>
          </p:cNvSpPr>
          <p:nvPr>
            <p:ph idx="1"/>
          </p:nvPr>
        </p:nvSpPr>
        <p:spPr/>
        <p:txBody>
          <a:bodyPr>
            <a:normAutofit/>
          </a:bodyPr>
          <a:lstStyle/>
          <a:p>
            <a:r>
              <a:rPr lang="vi-VN" sz="2400"/>
              <a:t>Giáo viên cốt cán</a:t>
            </a:r>
            <a:r>
              <a:rPr lang="en-US" sz="2400"/>
              <a:t> (GVCC)</a:t>
            </a:r>
            <a:r>
              <a:rPr lang="vi-VN" sz="2400"/>
              <a:t> </a:t>
            </a:r>
            <a:r>
              <a:rPr lang="vi-VN" sz="2400" b="0"/>
              <a:t>hoàn thành tập huấn bồi dưỡng mô-đun 1, 2, 3 thực hiện CT GDPT 2018 gồm: 11 </a:t>
            </a:r>
            <a:r>
              <a:rPr lang="en-US" sz="2400" b="0"/>
              <a:t>GVCC </a:t>
            </a:r>
            <a:r>
              <a:rPr lang="vi-VN" sz="2400" b="0"/>
              <a:t>THPT, 20 </a:t>
            </a:r>
            <a:r>
              <a:rPr lang="en-US" sz="2400" b="0"/>
              <a:t>GVCC </a:t>
            </a:r>
            <a:r>
              <a:rPr lang="vi-VN" sz="2400" b="0"/>
              <a:t>THCS. </a:t>
            </a:r>
            <a:endParaRPr lang="en-US" sz="2400" b="0"/>
          </a:p>
          <a:p>
            <a:r>
              <a:rPr lang="vi-VN" sz="2400" b="0"/>
              <a:t>Đa số giáo viên</a:t>
            </a:r>
            <a:r>
              <a:rPr lang="en-US" sz="2400" b="0"/>
              <a:t> </a:t>
            </a:r>
            <a:r>
              <a:rPr lang="vi-VN" sz="2400" b="0"/>
              <a:t>đã hoàn thành tập huấn bồi dưỡng mô-đun 1, 2, 3</a:t>
            </a:r>
            <a:r>
              <a:rPr lang="en-US" sz="2400" b="0"/>
              <a:t> (BD đại trà)</a:t>
            </a:r>
            <a:r>
              <a:rPr lang="vi-VN" sz="2400" b="0"/>
              <a:t>.</a:t>
            </a:r>
            <a:endParaRPr lang="en-US" sz="2400" b="0"/>
          </a:p>
        </p:txBody>
      </p:sp>
      <p:graphicFrame>
        <p:nvGraphicFramePr>
          <p:cNvPr id="4" name="Diagram 3">
            <a:extLst>
              <a:ext uri="{FF2B5EF4-FFF2-40B4-BE49-F238E27FC236}">
                <a16:creationId xmlns:a16="http://schemas.microsoft.com/office/drawing/2014/main" id="{3B7ACD47-E5C5-4E2C-AAD1-C8EC51A2D42C}"/>
              </a:ext>
            </a:extLst>
          </p:cNvPr>
          <p:cNvGraphicFramePr/>
          <p:nvPr>
            <p:extLst>
              <p:ext uri="{D42A27DB-BD31-4B8C-83A1-F6EECF244321}">
                <p14:modId xmlns:p14="http://schemas.microsoft.com/office/powerpoint/2010/main" val="3247008688"/>
              </p:ext>
            </p:extLst>
          </p:nvPr>
        </p:nvGraphicFramePr>
        <p:xfrm>
          <a:off x="3959226" y="3979562"/>
          <a:ext cx="4273549" cy="2282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B0B29592-790C-4372-9B96-5746A8D9795B}"/>
              </a:ext>
            </a:extLst>
          </p:cNvPr>
          <p:cNvSpPr/>
          <p:nvPr/>
        </p:nvSpPr>
        <p:spPr>
          <a:xfrm flipH="1">
            <a:off x="401637" y="3829150"/>
            <a:ext cx="11388726" cy="2846745"/>
          </a:xfrm>
          <a:prstGeom prst="rect">
            <a:avLst/>
          </a:prstGeom>
          <a:noFill/>
          <a:ln>
            <a:solidFill>
              <a:schemeClr val="accent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7338" rIns="91440" bIns="37338" numCol="1" spcCol="1270" anchor="b" anchorCtr="0">
            <a:noAutofit/>
          </a:bodyPr>
          <a:lstStyle/>
          <a:p>
            <a:pPr marL="0" lvl="0" indent="0" algn="ctr" defTabSz="1244600">
              <a:lnSpc>
                <a:spcPct val="90000"/>
              </a:lnSpc>
              <a:spcBef>
                <a:spcPct val="0"/>
              </a:spcBef>
              <a:spcAft>
                <a:spcPct val="35000"/>
              </a:spcAft>
              <a:buNone/>
            </a:pPr>
            <a:r>
              <a:rPr lang="en-US" sz="2000" kern="1200">
                <a:solidFill>
                  <a:srgbClr val="C00000"/>
                </a:solidFill>
                <a:latin typeface="Arial" panose="020B0604020202020204" pitchFamily="34" charset="0"/>
                <a:cs typeface="Arial" panose="020B0604020202020204" pitchFamily="34" charset="0"/>
              </a:rPr>
              <a:t>Phòng Tổ chức cán bộ (thông báo, ra Quyết định, báo cáo,..) + Phòng GD Trung học (chuyên môn)</a:t>
            </a:r>
          </a:p>
        </p:txBody>
      </p:sp>
      <p:grpSp>
        <p:nvGrpSpPr>
          <p:cNvPr id="16" name="Group 15">
            <a:extLst>
              <a:ext uri="{FF2B5EF4-FFF2-40B4-BE49-F238E27FC236}">
                <a16:creationId xmlns:a16="http://schemas.microsoft.com/office/drawing/2014/main" id="{35235F56-3722-442F-8C7A-C59767C46829}"/>
              </a:ext>
            </a:extLst>
          </p:cNvPr>
          <p:cNvGrpSpPr/>
          <p:nvPr/>
        </p:nvGrpSpPr>
        <p:grpSpPr>
          <a:xfrm>
            <a:off x="2302695" y="3668911"/>
            <a:ext cx="7580260" cy="750789"/>
            <a:chOff x="2302695" y="3745911"/>
            <a:chExt cx="7580260" cy="750789"/>
          </a:xfrm>
        </p:grpSpPr>
        <p:sp>
          <p:nvSpPr>
            <p:cNvPr id="8" name="Arrow: Pentagon 7">
              <a:extLst>
                <a:ext uri="{FF2B5EF4-FFF2-40B4-BE49-F238E27FC236}">
                  <a16:creationId xmlns:a16="http://schemas.microsoft.com/office/drawing/2014/main" id="{BAED4108-1F19-4F68-995A-94C60714E40C}"/>
                </a:ext>
              </a:extLst>
            </p:cNvPr>
            <p:cNvSpPr/>
            <p:nvPr/>
          </p:nvSpPr>
          <p:spPr>
            <a:xfrm flipH="1">
              <a:off x="8027921" y="4056561"/>
              <a:ext cx="1855034" cy="440137"/>
            </a:xfrm>
            <a:prstGeom prst="homePlate">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7338" rIns="0" bIns="37338" numCol="1" spcCol="1270" anchor="ctr" anchorCtr="0">
              <a:noAutofit/>
            </a:bodyPr>
            <a:lstStyle/>
            <a:p>
              <a:pPr marL="0" lvl="0" indent="0" algn="ctr" defTabSz="12446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GV CC THPT</a:t>
              </a:r>
            </a:p>
          </p:txBody>
        </p:sp>
        <p:sp>
          <p:nvSpPr>
            <p:cNvPr id="9" name="Arrow: Pentagon 8">
              <a:extLst>
                <a:ext uri="{FF2B5EF4-FFF2-40B4-BE49-F238E27FC236}">
                  <a16:creationId xmlns:a16="http://schemas.microsoft.com/office/drawing/2014/main" id="{32992990-8F38-4C05-9410-57A1DF9E4C8F}"/>
                </a:ext>
              </a:extLst>
            </p:cNvPr>
            <p:cNvSpPr/>
            <p:nvPr/>
          </p:nvSpPr>
          <p:spPr>
            <a:xfrm>
              <a:off x="2302695" y="4056563"/>
              <a:ext cx="1856232" cy="44013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7338" rIns="0" bIns="37338" numCol="1" spcCol="1270" anchor="ctr" anchorCtr="0">
              <a:noAutofit/>
            </a:bodyPr>
            <a:lstStyle/>
            <a:p>
              <a:pPr marL="0" lvl="0" indent="0" algn="ctr" defTabSz="12446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GV CC THCS</a:t>
              </a:r>
            </a:p>
          </p:txBody>
        </p:sp>
        <p:sp>
          <p:nvSpPr>
            <p:cNvPr id="12" name="Arrow: Down 11">
              <a:extLst>
                <a:ext uri="{FF2B5EF4-FFF2-40B4-BE49-F238E27FC236}">
                  <a16:creationId xmlns:a16="http://schemas.microsoft.com/office/drawing/2014/main" id="{BA86CFD9-B5C0-4DC7-BBDE-3C82249C02F7}"/>
                </a:ext>
              </a:extLst>
            </p:cNvPr>
            <p:cNvSpPr/>
            <p:nvPr/>
          </p:nvSpPr>
          <p:spPr>
            <a:xfrm>
              <a:off x="3097461" y="3745911"/>
              <a:ext cx="266700" cy="29480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ADCF98FE-964E-4B2E-AEEA-79F39390931F}"/>
                </a:ext>
              </a:extLst>
            </p:cNvPr>
            <p:cNvSpPr/>
            <p:nvPr/>
          </p:nvSpPr>
          <p:spPr>
            <a:xfrm>
              <a:off x="8827841" y="3746046"/>
              <a:ext cx="266700" cy="294807"/>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B3BE931D-7AA8-41A6-8A76-A9F30C1AA71C}"/>
              </a:ext>
            </a:extLst>
          </p:cNvPr>
          <p:cNvSpPr/>
          <p:nvPr/>
        </p:nvSpPr>
        <p:spPr>
          <a:xfrm>
            <a:off x="1404257" y="3258441"/>
            <a:ext cx="9383486" cy="447676"/>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7338" rIns="0" bIns="37338" numCol="1" spcCol="1270" anchor="ctr" anchorCtr="0">
            <a:noAutofit/>
          </a:bodyPr>
          <a:lstStyle/>
          <a:p>
            <a:pPr marL="0" lvl="0" indent="0" algn="ctr" defTabSz="12446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Giảng viên SP chủ chốt (t</a:t>
            </a:r>
            <a:r>
              <a:rPr lang="vi-VN" sz="2000" kern="1200">
                <a:latin typeface="Arial" panose="020B0604020202020204" pitchFamily="34" charset="0"/>
                <a:cs typeface="Arial" panose="020B0604020202020204" pitchFamily="34" charset="0"/>
              </a:rPr>
              <a:t>rường Đ</a:t>
            </a:r>
            <a:r>
              <a:rPr lang="en-US" sz="2000" kern="1200">
                <a:latin typeface="Arial" panose="020B0604020202020204" pitchFamily="34" charset="0"/>
                <a:cs typeface="Arial" panose="020B0604020202020204" pitchFamily="34" charset="0"/>
              </a:rPr>
              <a:t>H</a:t>
            </a:r>
            <a:r>
              <a:rPr lang="vi-VN" sz="2000" kern="1200">
                <a:latin typeface="Arial" panose="020B0604020202020204" pitchFamily="34" charset="0"/>
                <a:cs typeface="Arial" panose="020B0604020202020204" pitchFamily="34" charset="0"/>
              </a:rPr>
              <a:t> Sư phạm TP. HCM</a:t>
            </a:r>
            <a:r>
              <a:rPr lang="en-US" sz="2000" kern="1200">
                <a:latin typeface="Arial" panose="020B0604020202020204" pitchFamily="34" charset="0"/>
                <a:cs typeface="Arial" panose="020B0604020202020204" pitchFamily="34" charset="0"/>
              </a:rPr>
              <a:t>) bồi dưỡng GVCC</a:t>
            </a:r>
            <a:r>
              <a:rPr lang="vi-VN" sz="2000" kern="1200">
                <a:latin typeface="Arial" panose="020B0604020202020204" pitchFamily="34" charset="0"/>
                <a:cs typeface="Arial" panose="020B0604020202020204" pitchFamily="34" charset="0"/>
              </a:rPr>
              <a:t> </a:t>
            </a:r>
            <a:endParaRPr lang="en-US" sz="2000" kern="1200">
              <a:latin typeface="Arial" panose="020B0604020202020204" pitchFamily="34" charset="0"/>
              <a:cs typeface="Arial" panose="020B0604020202020204" pitchFamily="34" charset="0"/>
            </a:endParaRPr>
          </a:p>
        </p:txBody>
      </p:sp>
      <p:sp>
        <p:nvSpPr>
          <p:cNvPr id="14" name="Callout: Down Arrow 13">
            <a:extLst>
              <a:ext uri="{FF2B5EF4-FFF2-40B4-BE49-F238E27FC236}">
                <a16:creationId xmlns:a16="http://schemas.microsoft.com/office/drawing/2014/main" id="{54D41C0F-D6FE-4895-95AA-A86E962FBC5B}"/>
              </a:ext>
            </a:extLst>
          </p:cNvPr>
          <p:cNvSpPr/>
          <p:nvPr/>
        </p:nvSpPr>
        <p:spPr>
          <a:xfrm>
            <a:off x="1404257" y="2687820"/>
            <a:ext cx="9383486" cy="577079"/>
          </a:xfrm>
          <a:prstGeom prst="downArrowCallout">
            <a:avLst/>
          </a:prstGeom>
          <a:solidFill>
            <a:schemeClr val="accent4">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7338" rIns="0" bIns="37338" numCol="1" spcCol="1270" anchor="ctr" anchorCtr="0">
            <a:noAutofit/>
          </a:bodyPr>
          <a:lstStyle/>
          <a:p>
            <a:pPr marL="0" lvl="0" indent="0" algn="ctr" defTabSz="12446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Tài liệu được các trường ĐHSP biên soạn theo yêu cầu chỉ đạo của Bộ GDĐT </a:t>
            </a:r>
          </a:p>
        </p:txBody>
      </p:sp>
    </p:spTree>
    <p:extLst>
      <p:ext uri="{BB962C8B-B14F-4D97-AF65-F5344CB8AC3E}">
        <p14:creationId xmlns:p14="http://schemas.microsoft.com/office/powerpoint/2010/main" val="34792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graphicEl>
                                              <a:dgm id="{D882A4AB-C88C-48A1-ACE2-74F466320399}"/>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graphicEl>
                                              <a:dgm id="{150CFB21-AC6F-4668-937D-15F4F1D711A4}"/>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graphicEl>
                                              <a:dgm id="{6A3171D2-0BB9-4188-A348-993B3B4F1579}"/>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
                                            <p:graphicEl>
                                              <a:dgm id="{0891EB03-9EB7-4C15-A0CC-32E708C6A6DC}"/>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graphicEl>
                                              <a:dgm id="{51DE4571-47DD-40DE-ACF7-A835224C743A}"/>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
                                            <p:graphicEl>
                                              <a:dgm id="{ADF22EC3-1B30-4491-904D-4BE998A5832D}"/>
                                            </p:graphic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graphicEl>
                                              <a:dgm id="{22C4A776-6609-49C6-8F94-3BF5FB4B809B}"/>
                                            </p:graphic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
                                            <p:graphicEl>
                                              <a:dgm id="{1E6CF92B-BF0D-48B2-A383-113DC69E9936}"/>
                                            </p:graphic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graphicEl>
                                              <a:dgm id="{B5015428-283E-4F42-ABBE-39CE95024ED3}"/>
                                            </p:graphic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
                                            <p:graphicEl>
                                              <a:dgm id="{2546561C-3F15-4C97-B928-9FDF96AB2A39}"/>
                                            </p:graphic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
                                            <p:graphicEl>
                                              <a:dgm id="{5D6442DF-16C5-49A9-B070-A774F156406B}"/>
                                            </p:graphic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
                                            <p:graphicEl>
                                              <a:dgm id="{5058F2CC-45BA-4B9A-9090-1B442EA250C0}"/>
                                            </p:graphic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
                                            <p:graphicEl>
                                              <a:dgm id="{E22D6128-65EC-4F6B-BC84-7DDA79666A76}"/>
                                            </p:graphicEl>
                                          </p:spTgt>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
                                            <p:graphicEl>
                                              <a:dgm id="{31B6F6DF-3428-4656-9139-AB8DAC1DD73C}"/>
                                            </p:graphic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lvlOne"/>
        </p:bldSub>
      </p:bldGraphic>
      <p:bldP spid="10" grpId="0" animBg="1"/>
      <p:bldP spid="11" grpId="0" animBg="1"/>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FAFB-8AED-4D66-AB5B-270CC88211D0}"/>
              </a:ext>
            </a:extLst>
          </p:cNvPr>
          <p:cNvSpPr>
            <a:spLocks noGrp="1"/>
          </p:cNvSpPr>
          <p:nvPr>
            <p:ph type="title"/>
          </p:nvPr>
        </p:nvSpPr>
        <p:spPr/>
        <p:txBody>
          <a:bodyPr>
            <a:normAutofit/>
          </a:bodyPr>
          <a:lstStyle/>
          <a:p>
            <a:r>
              <a:rPr lang="en-US"/>
              <a:t>KIỂM TRA ĐÁNH GIÁ KẾT QUẢ HỌC TẬP CỦA HỌC SINH</a:t>
            </a:r>
          </a:p>
        </p:txBody>
      </p:sp>
      <p:sp>
        <p:nvSpPr>
          <p:cNvPr id="6" name="Content Placeholder 5">
            <a:extLst>
              <a:ext uri="{FF2B5EF4-FFF2-40B4-BE49-F238E27FC236}">
                <a16:creationId xmlns:a16="http://schemas.microsoft.com/office/drawing/2014/main" id="{AD548A1D-1F72-43CD-B8CA-0C7F3205B6A7}"/>
              </a:ext>
            </a:extLst>
          </p:cNvPr>
          <p:cNvSpPr>
            <a:spLocks noGrp="1"/>
          </p:cNvSpPr>
          <p:nvPr>
            <p:ph idx="1"/>
          </p:nvPr>
        </p:nvSpPr>
        <p:spPr/>
        <p:txBody>
          <a:bodyPr>
            <a:normAutofit/>
          </a:bodyPr>
          <a:lstStyle/>
          <a:p>
            <a:r>
              <a:rPr lang="vi-VN" sz="2400" b="0"/>
              <a:t>Kiểm tra đánh đánh giá thực hiện theo thông tư 26/TT-BGDĐT ngày 26/8/2020 (</a:t>
            </a:r>
            <a:r>
              <a:rPr lang="en-US" sz="2400" b="0"/>
              <a:t>áp dụng </a:t>
            </a:r>
            <a:r>
              <a:rPr lang="vi-VN" sz="2400" b="0"/>
              <a:t>từ lớp 7 đến lớp 9), thông tư 22/2021/TT-BGDĐT ngày 20/7/2021 (</a:t>
            </a:r>
            <a:r>
              <a:rPr lang="en-US" sz="2400" b="0"/>
              <a:t>áp dụng </a:t>
            </a:r>
            <a:r>
              <a:rPr lang="vi-VN" sz="2400" b="0"/>
              <a:t>lớp 6) và quy chế kiểm tra đánh giá của nhà trường. </a:t>
            </a:r>
          </a:p>
          <a:p>
            <a:r>
              <a:rPr lang="vi-VN" sz="2400" b="0"/>
              <a:t>Giáo viên phải có </a:t>
            </a:r>
            <a:r>
              <a:rPr lang="vi-VN" sz="2400"/>
              <a:t>kế hoạch kiểm tra đánh giá </a:t>
            </a:r>
            <a:r>
              <a:rPr lang="vi-VN" sz="2400" b="0"/>
              <a:t>theo năm học hoặc theo học kỳ. </a:t>
            </a:r>
            <a:br>
              <a:rPr lang="en-US" sz="2400" b="0"/>
            </a:br>
            <a:r>
              <a:rPr lang="vi-VN" sz="2400" b="0"/>
              <a:t>Kế hoạch phải được phê duyệt và được </a:t>
            </a:r>
            <a:r>
              <a:rPr lang="vi-VN" sz="2400"/>
              <a:t>công khai cho người học</a:t>
            </a:r>
            <a:r>
              <a:rPr lang="vi-VN" sz="2400" b="0"/>
              <a:t> ngày từ đầu năm học hoặc đầu học kỳ. </a:t>
            </a:r>
          </a:p>
          <a:p>
            <a:r>
              <a:rPr lang="vi-VN" sz="2400" b="0"/>
              <a:t>Đối với kiểm tra </a:t>
            </a:r>
            <a:r>
              <a:rPr lang="vi-VN" sz="2400"/>
              <a:t>đánh </a:t>
            </a:r>
            <a:r>
              <a:rPr lang="en-US" sz="2400"/>
              <a:t>giá </a:t>
            </a:r>
            <a:r>
              <a:rPr lang="vi-VN" sz="2400"/>
              <a:t>định k</a:t>
            </a:r>
            <a:r>
              <a:rPr lang="en-US" sz="2400"/>
              <a:t>ì</a:t>
            </a:r>
            <a:r>
              <a:rPr lang="vi-VN" sz="2400"/>
              <a:t> </a:t>
            </a:r>
            <a:r>
              <a:rPr lang="vi-VN" sz="2400" b="0"/>
              <a:t>bằng bài kiểm tra phải </a:t>
            </a:r>
            <a:r>
              <a:rPr lang="vi-VN" sz="2400"/>
              <a:t>xây dựng ma trận, đặc tả đề</a:t>
            </a:r>
            <a:r>
              <a:rPr lang="vi-VN" sz="2400" b="0"/>
              <a:t>, </a:t>
            </a:r>
            <a:r>
              <a:rPr lang="vi-VN" sz="2400"/>
              <a:t>đáp ứng theo </a:t>
            </a:r>
            <a:r>
              <a:rPr lang="en-US" sz="2400"/>
              <a:t>yêu cầu cần đạt/</a:t>
            </a:r>
            <a:r>
              <a:rPr lang="vi-VN" sz="2400"/>
              <a:t>mức độ cần đạt</a:t>
            </a:r>
            <a:r>
              <a:rPr lang="vi-VN" sz="2400" b="0"/>
              <a:t> của môn học, hoạt động giáo dục quy định. Nếu sử dụng </a:t>
            </a:r>
            <a:r>
              <a:rPr lang="vi-VN" sz="2400"/>
              <a:t>bài thực hành</a:t>
            </a:r>
            <a:r>
              <a:rPr lang="vi-VN" sz="2400" b="0"/>
              <a:t>, dự án học tập phải có </a:t>
            </a:r>
            <a:r>
              <a:rPr lang="vi-VN" sz="2400"/>
              <a:t>hướng dẫn và tiêu chí đánh giá trước khi thực hiện</a:t>
            </a:r>
            <a:r>
              <a:rPr lang="vi-VN" sz="2400" b="0"/>
              <a:t>. </a:t>
            </a:r>
          </a:p>
          <a:p>
            <a:endParaRPr lang="vi-VN" sz="2400" b="0"/>
          </a:p>
          <a:p>
            <a:endParaRPr lang="vi-VN" sz="2400" b="0"/>
          </a:p>
          <a:p>
            <a:endParaRPr lang="en-US" sz="2400" b="0"/>
          </a:p>
        </p:txBody>
      </p:sp>
    </p:spTree>
    <p:extLst>
      <p:ext uri="{BB962C8B-B14F-4D97-AF65-F5344CB8AC3E}">
        <p14:creationId xmlns:p14="http://schemas.microsoft.com/office/powerpoint/2010/main" val="407760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A63E-0132-41BB-B0A1-5475F338167D}"/>
              </a:ext>
            </a:extLst>
          </p:cNvPr>
          <p:cNvSpPr>
            <a:spLocks noGrp="1"/>
          </p:cNvSpPr>
          <p:nvPr>
            <p:ph type="title"/>
          </p:nvPr>
        </p:nvSpPr>
        <p:spPr/>
        <p:txBody>
          <a:bodyPr>
            <a:normAutofit/>
          </a:bodyPr>
          <a:lstStyle/>
          <a:p>
            <a:r>
              <a:rPr lang="vi-VN"/>
              <a:t>Một số điểm cần lưu ý</a:t>
            </a:r>
            <a:br>
              <a:rPr lang="vi-VN"/>
            </a:br>
            <a:r>
              <a:rPr lang="vi-VN"/>
              <a:t>Thông tư 26/2020/TT-BGDĐT ngày 26/8/2020</a:t>
            </a:r>
            <a:endParaRPr lang="en-US"/>
          </a:p>
        </p:txBody>
      </p:sp>
      <p:sp>
        <p:nvSpPr>
          <p:cNvPr id="6" name="Content Placeholder 5">
            <a:extLst>
              <a:ext uri="{FF2B5EF4-FFF2-40B4-BE49-F238E27FC236}">
                <a16:creationId xmlns:a16="http://schemas.microsoft.com/office/drawing/2014/main" id="{12BA5388-D5F6-4D2B-A696-7FC343A57383}"/>
              </a:ext>
            </a:extLst>
          </p:cNvPr>
          <p:cNvSpPr>
            <a:spLocks noGrp="1"/>
          </p:cNvSpPr>
          <p:nvPr>
            <p:ph idx="1"/>
          </p:nvPr>
        </p:nvSpPr>
        <p:spPr/>
        <p:txBody>
          <a:bodyPr>
            <a:normAutofit lnSpcReduction="10000"/>
          </a:bodyPr>
          <a:lstStyle/>
          <a:p>
            <a:pPr marL="0" marR="0" indent="0" algn="just">
              <a:spcAft>
                <a:spcPts val="0"/>
              </a:spcAft>
              <a:buNone/>
            </a:pPr>
            <a:r>
              <a:rPr lang="en-US" sz="2400">
                <a:effectLst/>
                <a:ea typeface="Times New Roman" panose="02020603050405020304" pitchFamily="18" charset="0"/>
              </a:rPr>
              <a:t>Điều 7. Các loại kiểm tra, đánh giá; hệ số điểm kiểm tra, đánh giá </a:t>
            </a:r>
          </a:p>
          <a:p>
            <a:pPr marL="0" marR="0" indent="0" algn="just">
              <a:spcAft>
                <a:spcPts val="0"/>
              </a:spcAft>
              <a:buNone/>
            </a:pPr>
            <a:r>
              <a:rPr lang="vi-VN" sz="2400" b="0">
                <a:effectLst/>
                <a:ea typeface="Times New Roman" panose="02020603050405020304" pitchFamily="18" charset="0"/>
              </a:rPr>
              <a:t>1. Các loại kiểm tra, đánh giá</a:t>
            </a:r>
          </a:p>
          <a:p>
            <a:pPr marL="0" marR="0" indent="0" algn="just">
              <a:spcAft>
                <a:spcPts val="0"/>
              </a:spcAft>
              <a:buNone/>
            </a:pPr>
            <a:r>
              <a:rPr lang="vi-VN" sz="2400" b="0">
                <a:effectLst/>
                <a:ea typeface="Times New Roman" panose="02020603050405020304" pitchFamily="18" charset="0"/>
              </a:rPr>
              <a:t>a) Kiểm tra, đánh giá thường xuyên:</a:t>
            </a:r>
          </a:p>
          <a:p>
            <a:pPr marL="0" marR="0" indent="0" algn="just">
              <a:spcAft>
                <a:spcPts val="0"/>
              </a:spcAft>
              <a:buNone/>
            </a:pPr>
            <a:r>
              <a:rPr lang="vi-VN" sz="2400" b="0">
                <a:effectLst/>
                <a:ea typeface="Times New Roman" panose="02020603050405020304" pitchFamily="18" charset="0"/>
              </a:rPr>
              <a:t>- Kiểm tra, đánh giá thường xuyên được thực hiện trong quá trình dạy học</a:t>
            </a:r>
            <a:r>
              <a:rPr lang="en-US" sz="2400" b="0">
                <a:effectLst/>
                <a:ea typeface="Times New Roman" panose="02020603050405020304" pitchFamily="18" charset="0"/>
              </a:rPr>
              <a:t> </a:t>
            </a:r>
            <a:r>
              <a:rPr lang="vi-VN" sz="2400" b="0">
                <a:effectLst/>
                <a:ea typeface="Times New Roman" panose="02020603050405020304" pitchFamily="18" charset="0"/>
              </a:rPr>
              <a:t>và giáo dục, nhằm kiểm tra, đánh giá quá trình và kết quả thực hiện các nhiệm</a:t>
            </a:r>
            <a:r>
              <a:rPr lang="en-US" sz="2400" b="0">
                <a:effectLst/>
                <a:ea typeface="Times New Roman" panose="02020603050405020304" pitchFamily="18" charset="0"/>
              </a:rPr>
              <a:t> </a:t>
            </a:r>
            <a:r>
              <a:rPr lang="vi-VN" sz="2400" b="0">
                <a:effectLst/>
                <a:ea typeface="Times New Roman" panose="02020603050405020304" pitchFamily="18" charset="0"/>
              </a:rPr>
              <a:t>vụ học tập, rèn luyện của học sinh theo chương trình môn học, hoạt động giáo</a:t>
            </a:r>
            <a:r>
              <a:rPr lang="en-US" sz="2400" b="0">
                <a:effectLst/>
                <a:ea typeface="Times New Roman" panose="02020603050405020304" pitchFamily="18" charset="0"/>
              </a:rPr>
              <a:t> </a:t>
            </a:r>
            <a:r>
              <a:rPr lang="vi-VN" sz="2400" b="0">
                <a:effectLst/>
                <a:ea typeface="Times New Roman" panose="02020603050405020304" pitchFamily="18" charset="0"/>
              </a:rPr>
              <a:t>dục trong Chương trình giáo dục phổ thông do Bộ trưởng Bộ Giáo dục và Đào</a:t>
            </a:r>
            <a:r>
              <a:rPr lang="en-US" sz="2400" b="0">
                <a:effectLst/>
                <a:ea typeface="Times New Roman" panose="02020603050405020304" pitchFamily="18" charset="0"/>
              </a:rPr>
              <a:t> </a:t>
            </a:r>
            <a:r>
              <a:rPr lang="vi-VN" sz="2400" b="0">
                <a:effectLst/>
                <a:ea typeface="Times New Roman" panose="02020603050405020304" pitchFamily="18" charset="0"/>
              </a:rPr>
              <a:t>tạo ban hành;</a:t>
            </a:r>
          </a:p>
          <a:p>
            <a:pPr marL="0" marR="0" indent="0" algn="just">
              <a:spcAft>
                <a:spcPts val="0"/>
              </a:spcAft>
              <a:buNone/>
            </a:pPr>
            <a:r>
              <a:rPr lang="vi-VN" sz="2400" b="0">
                <a:effectLst/>
                <a:ea typeface="Times New Roman" panose="02020603050405020304" pitchFamily="18" charset="0"/>
              </a:rPr>
              <a:t>- Kiểm tra, đánh giá thường xuyên được thực hiện theo </a:t>
            </a:r>
            <a:r>
              <a:rPr lang="vi-VN" sz="2400">
                <a:effectLst/>
                <a:ea typeface="Times New Roman" panose="02020603050405020304" pitchFamily="18" charset="0"/>
              </a:rPr>
              <a:t>hình thức trực tiếp</a:t>
            </a:r>
            <a:r>
              <a:rPr lang="en-US" sz="2400">
                <a:effectLst/>
                <a:ea typeface="Times New Roman" panose="02020603050405020304" pitchFamily="18" charset="0"/>
              </a:rPr>
              <a:t> </a:t>
            </a:r>
            <a:r>
              <a:rPr lang="vi-VN" sz="2400">
                <a:effectLst/>
                <a:ea typeface="Times New Roman" panose="02020603050405020304" pitchFamily="18" charset="0"/>
              </a:rPr>
              <a:t>hoặc trực tuyến</a:t>
            </a:r>
            <a:r>
              <a:rPr lang="vi-VN" sz="2400" b="0">
                <a:effectLst/>
                <a:ea typeface="Times New Roman" panose="02020603050405020304" pitchFamily="18" charset="0"/>
              </a:rPr>
              <a:t> thông qua: hỏi - đáp, viết, thuyết trình, thực hành, thí nghiệm,</a:t>
            </a:r>
            <a:r>
              <a:rPr lang="en-US" sz="2400" b="0">
                <a:effectLst/>
                <a:ea typeface="Times New Roman" panose="02020603050405020304" pitchFamily="18" charset="0"/>
              </a:rPr>
              <a:t> </a:t>
            </a:r>
            <a:r>
              <a:rPr lang="vi-VN" sz="2400" b="0">
                <a:effectLst/>
                <a:ea typeface="Times New Roman" panose="02020603050405020304" pitchFamily="18" charset="0"/>
              </a:rPr>
              <a:t>sản phẩm học tập;</a:t>
            </a:r>
          </a:p>
          <a:p>
            <a:pPr marL="0" marR="0" indent="0" algn="just">
              <a:spcAft>
                <a:spcPts val="0"/>
              </a:spcAft>
              <a:buNone/>
            </a:pPr>
            <a:r>
              <a:rPr lang="vi-VN" sz="2400" b="0">
                <a:effectLst/>
                <a:ea typeface="Times New Roman" panose="02020603050405020304" pitchFamily="18" charset="0"/>
              </a:rPr>
              <a:t>- Số lần kiểm tra, đánh giá thường xuyên không giới hạn bởi số điểm kiểm</a:t>
            </a:r>
            <a:r>
              <a:rPr lang="en-US" sz="2400" b="0">
                <a:effectLst/>
                <a:ea typeface="Times New Roman" panose="02020603050405020304" pitchFamily="18" charset="0"/>
              </a:rPr>
              <a:t> </a:t>
            </a:r>
            <a:r>
              <a:rPr lang="vi-VN" sz="2400" b="0">
                <a:effectLst/>
                <a:ea typeface="Times New Roman" panose="02020603050405020304" pitchFamily="18" charset="0"/>
              </a:rPr>
              <a:t>tra, đánh giá thường xuyên quy định tại khoản 1 Điều 8 Thông tư này.</a:t>
            </a:r>
            <a:endParaRPr lang="en-US" sz="2400" b="0"/>
          </a:p>
        </p:txBody>
      </p:sp>
    </p:spTree>
    <p:extLst>
      <p:ext uri="{BB962C8B-B14F-4D97-AF65-F5344CB8AC3E}">
        <p14:creationId xmlns:p14="http://schemas.microsoft.com/office/powerpoint/2010/main" val="30390807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A63E-0132-41BB-B0A1-5475F338167D}"/>
              </a:ext>
            </a:extLst>
          </p:cNvPr>
          <p:cNvSpPr>
            <a:spLocks noGrp="1"/>
          </p:cNvSpPr>
          <p:nvPr>
            <p:ph type="title"/>
          </p:nvPr>
        </p:nvSpPr>
        <p:spPr/>
        <p:txBody>
          <a:bodyPr>
            <a:normAutofit/>
          </a:bodyPr>
          <a:lstStyle/>
          <a:p>
            <a:r>
              <a:rPr lang="vi-VN"/>
              <a:t>Một số điểm cần lưu ý</a:t>
            </a:r>
            <a:br>
              <a:rPr lang="vi-VN"/>
            </a:br>
            <a:r>
              <a:rPr lang="vi-VN"/>
              <a:t>Thông tư 26/2020/TT-BGDĐT ngày 26/8/2020</a:t>
            </a:r>
            <a:endParaRPr lang="en-US"/>
          </a:p>
        </p:txBody>
      </p:sp>
      <p:sp>
        <p:nvSpPr>
          <p:cNvPr id="6" name="Content Placeholder 5">
            <a:extLst>
              <a:ext uri="{FF2B5EF4-FFF2-40B4-BE49-F238E27FC236}">
                <a16:creationId xmlns:a16="http://schemas.microsoft.com/office/drawing/2014/main" id="{12BA5388-D5F6-4D2B-A696-7FC343A57383}"/>
              </a:ext>
            </a:extLst>
          </p:cNvPr>
          <p:cNvSpPr>
            <a:spLocks noGrp="1"/>
          </p:cNvSpPr>
          <p:nvPr>
            <p:ph idx="1"/>
          </p:nvPr>
        </p:nvSpPr>
        <p:spPr>
          <a:xfrm>
            <a:off x="272143" y="1253330"/>
            <a:ext cx="11669486" cy="5604670"/>
          </a:xfrm>
        </p:spPr>
        <p:txBody>
          <a:bodyPr>
            <a:normAutofit fontScale="92500" lnSpcReduction="10000"/>
          </a:bodyPr>
          <a:lstStyle/>
          <a:p>
            <a:pPr marL="0" marR="0" indent="0" algn="just">
              <a:spcAft>
                <a:spcPts val="0"/>
              </a:spcAft>
              <a:buNone/>
            </a:pPr>
            <a:r>
              <a:rPr lang="en-US" sz="2400">
                <a:effectLst/>
                <a:ea typeface="Times New Roman" panose="02020603050405020304" pitchFamily="18" charset="0"/>
              </a:rPr>
              <a:t>Điều 7. Các loại kiểm tra, đánh giá; hệ số điểm kiểm tra, đánh giá </a:t>
            </a:r>
          </a:p>
          <a:p>
            <a:pPr marL="0" marR="0" indent="0" algn="just">
              <a:spcAft>
                <a:spcPts val="0"/>
              </a:spcAft>
              <a:buNone/>
            </a:pPr>
            <a:r>
              <a:rPr lang="vi-VN" sz="2400" b="0">
                <a:effectLst/>
                <a:ea typeface="Times New Roman" panose="02020603050405020304" pitchFamily="18" charset="0"/>
              </a:rPr>
              <a:t>b) Kiểm tra, đánh giá định kì: </a:t>
            </a:r>
          </a:p>
          <a:p>
            <a:pPr marL="0" marR="0" indent="0" algn="just">
              <a:spcAft>
                <a:spcPts val="0"/>
              </a:spcAft>
              <a:buNone/>
            </a:pPr>
            <a:r>
              <a:rPr lang="vi-VN" sz="2400" b="0">
                <a:effectLst/>
                <a:ea typeface="Times New Roman" panose="02020603050405020304" pitchFamily="18" charset="0"/>
              </a:rPr>
              <a:t>-</a:t>
            </a:r>
            <a:r>
              <a:rPr lang="en-US" sz="2400" b="0">
                <a:effectLst/>
                <a:ea typeface="Times New Roman" panose="02020603050405020304" pitchFamily="18" charset="0"/>
              </a:rPr>
              <a:t> </a:t>
            </a:r>
            <a:r>
              <a:rPr lang="vi-VN" sz="2400" b="0">
                <a:effectLst/>
                <a:ea typeface="Times New Roman" panose="02020603050405020304" pitchFamily="18" charset="0"/>
              </a:rPr>
              <a:t>Kiểm tra, đánh giá định kì được thực hiện sau mỗi giai đoạn giáo dục nhằm đánh giá kết quả học tập, rèn luyện và mức độ hoàn thành nhiệm vụ học tập của học sinh theo chương trình môn học, hoạt động giáo dục quy định trong Chương trình giáo dục phổ thông do Bộ trưởng Bộ Giáo dục và Đào tạo ban hành; </a:t>
            </a:r>
          </a:p>
          <a:p>
            <a:pPr marL="0" marR="0" indent="0" algn="just">
              <a:spcAft>
                <a:spcPts val="0"/>
              </a:spcAft>
              <a:buNone/>
            </a:pPr>
            <a:r>
              <a:rPr lang="vi-VN" sz="2400" b="0">
                <a:effectLst/>
                <a:ea typeface="Times New Roman" panose="02020603050405020304" pitchFamily="18" charset="0"/>
              </a:rPr>
              <a:t>-</a:t>
            </a:r>
            <a:r>
              <a:rPr lang="en-US" sz="2400" b="0">
                <a:effectLst/>
                <a:ea typeface="Times New Roman" panose="02020603050405020304" pitchFamily="18" charset="0"/>
              </a:rPr>
              <a:t> </a:t>
            </a:r>
            <a:r>
              <a:rPr lang="vi-VN" sz="2400" b="0">
                <a:effectLst/>
                <a:ea typeface="Times New Roman" panose="02020603050405020304" pitchFamily="18" charset="0"/>
              </a:rPr>
              <a:t>Kiểm tra, đánh giá định kì, gồm kiểm tra, đánh giá giữa kì và kiểm tra, đánh giá cuối kì, được thực hiện thông qua: bài kiểm tra (trên giấy hoặc trên máy tính), </a:t>
            </a:r>
            <a:r>
              <a:rPr lang="vi-VN" sz="2400">
                <a:effectLst/>
                <a:ea typeface="Times New Roman" panose="02020603050405020304" pitchFamily="18" charset="0"/>
              </a:rPr>
              <a:t>bài thực hành</a:t>
            </a:r>
            <a:r>
              <a:rPr lang="vi-VN" sz="2400" b="0">
                <a:effectLst/>
                <a:ea typeface="Times New Roman" panose="02020603050405020304" pitchFamily="18" charset="0"/>
              </a:rPr>
              <a:t>, dự án học tập.  </a:t>
            </a:r>
          </a:p>
          <a:p>
            <a:pPr marL="0" marR="0" indent="0" algn="just">
              <a:spcAft>
                <a:spcPts val="0"/>
              </a:spcAft>
              <a:buNone/>
            </a:pPr>
            <a:r>
              <a:rPr lang="vi-VN" sz="2400" b="0">
                <a:effectLst/>
                <a:ea typeface="Times New Roman" panose="02020603050405020304" pitchFamily="18" charset="0"/>
              </a:rPr>
              <a:t>+ Thời gian làm bài kiểm tra, đánh giá định kì bằng bài kiểm tra trên giấy hoặc trên máy tính từ 45 phút đến 90 phút, đối với môn chuyên tối đa 120 phút. Đề kiểm tra được xây dựng dựa trên ma trận, đặc tả của đề, đáp ứng theo mức độ cần đạt của môn học, hoạt động giáo dục quy định trong Chương trình giáo dục phổ thông do Bộ trưởng Bộ Giáo dục và Đào tạo ban hành.  </a:t>
            </a:r>
          </a:p>
          <a:p>
            <a:pPr marL="0" marR="0" indent="0" algn="just">
              <a:spcAft>
                <a:spcPts val="0"/>
              </a:spcAft>
              <a:buNone/>
            </a:pPr>
            <a:r>
              <a:rPr lang="vi-VN" sz="2400" b="0">
                <a:effectLst/>
                <a:ea typeface="Times New Roman" panose="02020603050405020304" pitchFamily="18" charset="0"/>
              </a:rPr>
              <a:t>+ Đối với bài thực hành, dự án học tập phải có hướng dẫn và tiêu chí đánh giá trước khi thực hiện. </a:t>
            </a:r>
          </a:p>
        </p:txBody>
      </p:sp>
    </p:spTree>
    <p:extLst>
      <p:ext uri="{BB962C8B-B14F-4D97-AF65-F5344CB8AC3E}">
        <p14:creationId xmlns:p14="http://schemas.microsoft.com/office/powerpoint/2010/main" val="6063922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A63E-0132-41BB-B0A1-5475F338167D}"/>
              </a:ext>
            </a:extLst>
          </p:cNvPr>
          <p:cNvSpPr>
            <a:spLocks noGrp="1"/>
          </p:cNvSpPr>
          <p:nvPr>
            <p:ph type="title"/>
          </p:nvPr>
        </p:nvSpPr>
        <p:spPr/>
        <p:txBody>
          <a:bodyPr>
            <a:normAutofit/>
          </a:bodyPr>
          <a:lstStyle/>
          <a:p>
            <a:r>
              <a:rPr lang="vi-VN"/>
              <a:t>Một số điểm cần lưu ý</a:t>
            </a:r>
            <a:br>
              <a:rPr lang="vi-VN"/>
            </a:br>
            <a:r>
              <a:rPr lang="vi-VN"/>
              <a:t>Thông tư 26/2020/TT-BGDĐT ngày 26/8/2020</a:t>
            </a:r>
            <a:endParaRPr lang="en-US"/>
          </a:p>
        </p:txBody>
      </p:sp>
      <p:sp>
        <p:nvSpPr>
          <p:cNvPr id="6" name="Content Placeholder 5">
            <a:extLst>
              <a:ext uri="{FF2B5EF4-FFF2-40B4-BE49-F238E27FC236}">
                <a16:creationId xmlns:a16="http://schemas.microsoft.com/office/drawing/2014/main" id="{12BA5388-D5F6-4D2B-A696-7FC343A57383}"/>
              </a:ext>
            </a:extLst>
          </p:cNvPr>
          <p:cNvSpPr>
            <a:spLocks noGrp="1"/>
          </p:cNvSpPr>
          <p:nvPr>
            <p:ph idx="1"/>
          </p:nvPr>
        </p:nvSpPr>
        <p:spPr/>
        <p:txBody>
          <a:bodyPr>
            <a:normAutofit/>
          </a:bodyPr>
          <a:lstStyle/>
          <a:p>
            <a:pPr marL="0" marR="0" indent="0" algn="just">
              <a:spcAft>
                <a:spcPts val="0"/>
              </a:spcAft>
              <a:buNone/>
            </a:pPr>
            <a:r>
              <a:rPr lang="en-US" sz="2400">
                <a:effectLst/>
                <a:ea typeface="Times New Roman" panose="02020603050405020304" pitchFamily="18" charset="0"/>
              </a:rPr>
              <a:t>Điều 8. Số điểm kiểm tra, đánh giá và cách cho điểm</a:t>
            </a:r>
          </a:p>
          <a:p>
            <a:pPr marL="0" marR="0" indent="0" algn="just">
              <a:spcAft>
                <a:spcPts val="0"/>
              </a:spcAft>
              <a:buNone/>
              <a:tabLst>
                <a:tab pos="843915" algn="l"/>
              </a:tabLst>
            </a:pPr>
            <a:r>
              <a:rPr lang="en-US" sz="2400" b="0">
                <a:effectLst/>
                <a:ea typeface="Times New Roman" panose="02020603050405020304" pitchFamily="18" charset="0"/>
              </a:rPr>
              <a:t>1. </a:t>
            </a:r>
            <a:r>
              <a:rPr lang="en-US" sz="2400" b="0" i="1">
                <a:effectLst/>
                <a:ea typeface="Times New Roman" panose="02020603050405020304" pitchFamily="18" charset="0"/>
              </a:rPr>
              <a:t>Trong mỗi học kì</a:t>
            </a:r>
            <a:r>
              <a:rPr lang="en-US" sz="2400" b="0">
                <a:effectLst/>
                <a:ea typeface="Times New Roman" panose="02020603050405020304" pitchFamily="18" charset="0"/>
              </a:rPr>
              <a:t>, số ĐĐGtx, ĐĐGgk và ĐĐGck của một học sinh đối với từng môn học, hoạt động giáo dục </a:t>
            </a:r>
            <a:r>
              <a:rPr lang="en-US" sz="2400" b="0" i="1">
                <a:effectLst/>
                <a:ea typeface="Times New Roman" panose="02020603050405020304" pitchFamily="18" charset="0"/>
              </a:rPr>
              <a:t>(bao gồm cả chủ đề tự chọn</a:t>
            </a:r>
            <a:r>
              <a:rPr lang="en-US" sz="2400" b="0">
                <a:effectLst/>
                <a:ea typeface="Times New Roman" panose="02020603050405020304" pitchFamily="18" charset="0"/>
              </a:rPr>
              <a:t>) như sau:</a:t>
            </a:r>
          </a:p>
          <a:p>
            <a:pPr marL="0" marR="0" indent="0" algn="just">
              <a:spcAft>
                <a:spcPts val="0"/>
              </a:spcAft>
              <a:buNone/>
              <a:tabLst>
                <a:tab pos="852170" algn="l"/>
              </a:tabLst>
            </a:pPr>
            <a:r>
              <a:rPr lang="en-US" sz="2400" b="0">
                <a:effectLst/>
                <a:ea typeface="Times New Roman" panose="02020603050405020304" pitchFamily="18" charset="0"/>
              </a:rPr>
              <a:t>a) Kiểm tra, đánh giá thường xuyên:</a:t>
            </a:r>
          </a:p>
          <a:p>
            <a:pPr marL="0" marR="0" indent="0" algn="just">
              <a:spcAft>
                <a:spcPts val="0"/>
              </a:spcAft>
              <a:buNone/>
              <a:tabLst>
                <a:tab pos="769620" algn="l"/>
              </a:tabLst>
            </a:pPr>
            <a:r>
              <a:rPr lang="en-US" sz="2400" b="0">
                <a:effectLst/>
                <a:ea typeface="Times New Roman" panose="02020603050405020304" pitchFamily="18" charset="0"/>
              </a:rPr>
              <a:t>- Môn học có từ 35 tiết trở xuống/năm học: 2 ĐĐG</a:t>
            </a:r>
            <a:r>
              <a:rPr lang="en-US" sz="2400" b="0" baseline="-25000">
                <a:effectLst/>
                <a:ea typeface="Times New Roman" panose="02020603050405020304" pitchFamily="18" charset="0"/>
              </a:rPr>
              <a:t>tx</a:t>
            </a:r>
            <a:r>
              <a:rPr lang="en-US" sz="2400" b="0">
                <a:effectLst/>
                <a:ea typeface="Times New Roman" panose="02020603050405020304" pitchFamily="18" charset="0"/>
              </a:rPr>
              <a:t>;</a:t>
            </a:r>
          </a:p>
          <a:p>
            <a:pPr marL="0" marR="0" indent="0" algn="just">
              <a:spcAft>
                <a:spcPts val="0"/>
              </a:spcAft>
              <a:buNone/>
              <a:tabLst>
                <a:tab pos="769620" algn="l"/>
              </a:tabLst>
            </a:pPr>
            <a:r>
              <a:rPr lang="en-US" sz="2400" b="0">
                <a:effectLst/>
                <a:ea typeface="Times New Roman" panose="02020603050405020304" pitchFamily="18" charset="0"/>
              </a:rPr>
              <a:t>- Môn học có từ trên 35 tiết đến 70 tiết/năm học: 3 ĐĐG</a:t>
            </a:r>
            <a:r>
              <a:rPr lang="en-US" sz="2400" b="0" baseline="-25000">
                <a:effectLst/>
                <a:ea typeface="Times New Roman" panose="02020603050405020304" pitchFamily="18" charset="0"/>
              </a:rPr>
              <a:t>tx</a:t>
            </a:r>
            <a:r>
              <a:rPr lang="en-US" sz="2400" b="0">
                <a:effectLst/>
                <a:ea typeface="Times New Roman" panose="02020603050405020304" pitchFamily="18" charset="0"/>
              </a:rPr>
              <a:t>;</a:t>
            </a:r>
          </a:p>
          <a:p>
            <a:pPr marL="0" marR="0" indent="0" algn="just">
              <a:spcAft>
                <a:spcPts val="0"/>
              </a:spcAft>
              <a:buNone/>
              <a:tabLst>
                <a:tab pos="769620" algn="l"/>
              </a:tabLst>
            </a:pPr>
            <a:r>
              <a:rPr lang="en-US" sz="2400" b="0">
                <a:effectLst/>
                <a:ea typeface="Times New Roman" panose="02020603050405020304" pitchFamily="18" charset="0"/>
              </a:rPr>
              <a:t>- Môn học có từ trên 70 tiết/năm học: 4 ĐĐG</a:t>
            </a:r>
            <a:r>
              <a:rPr lang="en-US" sz="2400" b="0" baseline="-25000">
                <a:effectLst/>
                <a:ea typeface="Times New Roman" panose="02020603050405020304" pitchFamily="18" charset="0"/>
              </a:rPr>
              <a:t>tx</a:t>
            </a:r>
            <a:r>
              <a:rPr lang="en-US" sz="2400" b="0">
                <a:effectLst/>
                <a:ea typeface="Times New Roman" panose="02020603050405020304" pitchFamily="18" charset="0"/>
              </a:rPr>
              <a:t>.</a:t>
            </a:r>
          </a:p>
          <a:p>
            <a:pPr marL="0" marR="0" indent="0" algn="just">
              <a:spcAft>
                <a:spcPts val="0"/>
              </a:spcAft>
              <a:buNone/>
              <a:tabLst>
                <a:tab pos="864235" algn="l"/>
              </a:tabLst>
            </a:pPr>
            <a:r>
              <a:rPr lang="en-US" sz="2400" b="0">
                <a:effectLst/>
                <a:ea typeface="Times New Roman" panose="02020603050405020304" pitchFamily="18" charset="0"/>
              </a:rPr>
              <a:t>b) Kiểm tra, đánh giá định kì:</a:t>
            </a:r>
          </a:p>
          <a:p>
            <a:pPr marL="0" marR="0" indent="0" algn="just">
              <a:spcAft>
                <a:spcPts val="0"/>
              </a:spcAft>
              <a:buNone/>
            </a:pPr>
            <a:r>
              <a:rPr lang="en-US" sz="2400" b="0" i="1">
                <a:effectLst/>
                <a:ea typeface="Times New Roman" panose="02020603050405020304" pitchFamily="18" charset="0"/>
              </a:rPr>
              <a:t>Trong mỗi học kì</a:t>
            </a:r>
            <a:r>
              <a:rPr lang="en-US" sz="2400" b="0">
                <a:effectLst/>
                <a:ea typeface="Times New Roman" panose="02020603050405020304" pitchFamily="18" charset="0"/>
              </a:rPr>
              <a:t>, </a:t>
            </a:r>
            <a:r>
              <a:rPr lang="en-US" sz="2400" b="0" i="1">
                <a:effectLst/>
                <a:ea typeface="Times New Roman" panose="02020603050405020304" pitchFamily="18" charset="0"/>
              </a:rPr>
              <a:t>một môn học có 01 (một) ĐĐG</a:t>
            </a:r>
            <a:r>
              <a:rPr lang="en-US" sz="2400" b="0" i="1" baseline="-25000">
                <a:effectLst/>
                <a:ea typeface="Times New Roman" panose="02020603050405020304" pitchFamily="18" charset="0"/>
              </a:rPr>
              <a:t>gk</a:t>
            </a:r>
            <a:r>
              <a:rPr lang="en-US" sz="2400" b="0" i="1">
                <a:effectLst/>
                <a:ea typeface="Times New Roman" panose="02020603050405020304" pitchFamily="18" charset="0"/>
              </a:rPr>
              <a:t> và 01 (một) ĐĐG</a:t>
            </a:r>
            <a:r>
              <a:rPr lang="en-US" sz="2400" b="0" i="1" baseline="-25000">
                <a:effectLst/>
                <a:ea typeface="Times New Roman" panose="02020603050405020304" pitchFamily="18" charset="0"/>
              </a:rPr>
              <a:t>ck</a:t>
            </a:r>
            <a:r>
              <a:rPr lang="en-US" sz="2400" b="0">
                <a:effectLst/>
                <a:ea typeface="Times New Roman" panose="02020603050405020304" pitchFamily="18" charset="0"/>
              </a:rPr>
              <a:t>;</a:t>
            </a:r>
            <a:endParaRPr lang="vi-VN" sz="2400" b="0">
              <a:cs typeface="Times New Roman" panose="02020603050405020304" pitchFamily="18" charset="0"/>
            </a:endParaRPr>
          </a:p>
          <a:p>
            <a:pPr marL="0" indent="0">
              <a:buNone/>
            </a:pPr>
            <a:endParaRPr lang="en-US" sz="2400" b="0"/>
          </a:p>
        </p:txBody>
      </p:sp>
    </p:spTree>
    <p:extLst>
      <p:ext uri="{BB962C8B-B14F-4D97-AF65-F5344CB8AC3E}">
        <p14:creationId xmlns:p14="http://schemas.microsoft.com/office/powerpoint/2010/main" val="35496138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A63E-0132-41BB-B0A1-5475F338167D}"/>
              </a:ext>
            </a:extLst>
          </p:cNvPr>
          <p:cNvSpPr>
            <a:spLocks noGrp="1"/>
          </p:cNvSpPr>
          <p:nvPr>
            <p:ph type="title"/>
          </p:nvPr>
        </p:nvSpPr>
        <p:spPr/>
        <p:txBody>
          <a:bodyPr>
            <a:normAutofit/>
          </a:bodyPr>
          <a:lstStyle/>
          <a:p>
            <a:r>
              <a:rPr lang="vi-VN">
                <a:solidFill>
                  <a:srgbClr val="00B050"/>
                </a:solidFill>
              </a:rPr>
              <a:t>Một số điểm cần lưu ý</a:t>
            </a:r>
            <a:br>
              <a:rPr lang="vi-VN">
                <a:solidFill>
                  <a:srgbClr val="00B050"/>
                </a:solidFill>
              </a:rPr>
            </a:br>
            <a:r>
              <a:rPr lang="vi-VN">
                <a:solidFill>
                  <a:srgbClr val="00B050"/>
                </a:solidFill>
              </a:rPr>
              <a:t>Thông tư 22/2021/TT-BGDĐT ngày 20/7/2021</a:t>
            </a:r>
            <a:endParaRPr lang="en-US">
              <a:solidFill>
                <a:srgbClr val="00B050"/>
              </a:solidFill>
            </a:endParaRPr>
          </a:p>
        </p:txBody>
      </p:sp>
      <p:sp>
        <p:nvSpPr>
          <p:cNvPr id="5" name="Content Placeholder 4">
            <a:extLst>
              <a:ext uri="{FF2B5EF4-FFF2-40B4-BE49-F238E27FC236}">
                <a16:creationId xmlns:a16="http://schemas.microsoft.com/office/drawing/2014/main" id="{40128FCB-3404-4CAC-B7F8-F53C01A94A96}"/>
              </a:ext>
            </a:extLst>
          </p:cNvPr>
          <p:cNvSpPr>
            <a:spLocks noGrp="1"/>
          </p:cNvSpPr>
          <p:nvPr>
            <p:ph idx="1"/>
          </p:nvPr>
        </p:nvSpPr>
        <p:spPr>
          <a:xfrm>
            <a:off x="272143" y="1253330"/>
            <a:ext cx="11669486" cy="5715029"/>
          </a:xfrm>
        </p:spPr>
        <p:txBody>
          <a:bodyPr>
            <a:noAutofit/>
          </a:bodyPr>
          <a:lstStyle/>
          <a:p>
            <a:pPr marL="0" marR="0" indent="0" algn="just">
              <a:spcBef>
                <a:spcPts val="0"/>
              </a:spcBef>
              <a:buNone/>
            </a:pPr>
            <a:r>
              <a:rPr lang="en-US" sz="2400">
                <a:effectLst/>
                <a:ea typeface="Times New Roman" panose="02020603050405020304" pitchFamily="18" charset="0"/>
              </a:rPr>
              <a:t>Điều 6. Đánh giá thường xuyên</a:t>
            </a:r>
          </a:p>
          <a:p>
            <a:pPr marL="0" marR="0" indent="0" algn="just">
              <a:spcBef>
                <a:spcPts val="0"/>
              </a:spcBef>
              <a:buNone/>
              <a:tabLst>
                <a:tab pos="544195" algn="l"/>
              </a:tabLst>
            </a:pPr>
            <a:r>
              <a:rPr lang="en-US" sz="2400" b="0">
                <a:effectLst/>
                <a:ea typeface="Times New Roman" panose="02020603050405020304" pitchFamily="18" charset="0"/>
              </a:rPr>
              <a:t>1. Đánh giá thường xuyên được thực hiện thông qua: hỏi - đáp, viết, </a:t>
            </a:r>
            <a:br>
              <a:rPr lang="en-US" sz="2400" b="0">
                <a:effectLst/>
                <a:ea typeface="Times New Roman" panose="02020603050405020304" pitchFamily="18" charset="0"/>
              </a:rPr>
            </a:br>
            <a:r>
              <a:rPr lang="en-US" sz="2400" b="0">
                <a:effectLst/>
                <a:ea typeface="Times New Roman" panose="02020603050405020304" pitchFamily="18" charset="0"/>
              </a:rPr>
              <a:t>thuyết trình, thực hành, thí nghiệm, sản phẩm học tập.</a:t>
            </a:r>
          </a:p>
          <a:p>
            <a:pPr marL="0" marR="0" indent="0" algn="just">
              <a:spcBef>
                <a:spcPts val="0"/>
              </a:spcBef>
              <a:buNone/>
              <a:tabLst>
                <a:tab pos="546100" algn="l"/>
              </a:tabLst>
            </a:pPr>
            <a:r>
              <a:rPr lang="en-US" sz="2400" b="0">
                <a:effectLst/>
                <a:ea typeface="Times New Roman" panose="02020603050405020304" pitchFamily="18" charset="0"/>
              </a:rPr>
              <a:t>2. Đối với một môn học, mỗi học sinh được kiểm tra, đánh giá nhiều lần, </a:t>
            </a:r>
            <a:br>
              <a:rPr lang="en-US" sz="2400" b="0">
                <a:effectLst/>
                <a:ea typeface="Times New Roman" panose="02020603050405020304" pitchFamily="18" charset="0"/>
              </a:rPr>
            </a:br>
            <a:r>
              <a:rPr lang="en-US" sz="2400" b="0">
                <a:effectLst/>
                <a:ea typeface="Times New Roman" panose="02020603050405020304" pitchFamily="18" charset="0"/>
              </a:rPr>
              <a:t>trong đó chọn một số lần kiểm tra, đánh giá phù hợp với tiến trình dạy học theo kế hoạch giáo dục của tổ chuyên môn, ghi kết quả đánh giá vào sổ </a:t>
            </a:r>
            <a:br>
              <a:rPr lang="en-US" sz="2400" b="0">
                <a:effectLst/>
                <a:ea typeface="Times New Roman" panose="02020603050405020304" pitchFamily="18" charset="0"/>
              </a:rPr>
            </a:br>
            <a:r>
              <a:rPr lang="en-US" sz="2400" b="0">
                <a:effectLst/>
                <a:ea typeface="Times New Roman" panose="02020603050405020304" pitchFamily="18" charset="0"/>
              </a:rPr>
              <a:t>theo dõi và đánh giá học sinh (theo lớp học) để sử dụng trong việc đánh giá kết quả học tập môn học theo quy định tại khoản 1 Điều 9 Thông tư này, </a:t>
            </a:r>
            <a:br>
              <a:rPr lang="en-US" sz="2400" b="0">
                <a:effectLst/>
                <a:ea typeface="Times New Roman" panose="02020603050405020304" pitchFamily="18" charset="0"/>
              </a:rPr>
            </a:br>
            <a:r>
              <a:rPr lang="en-US" sz="2400" b="0">
                <a:effectLst/>
                <a:ea typeface="Times New Roman" panose="02020603050405020304" pitchFamily="18" charset="0"/>
              </a:rPr>
              <a:t>như sau:</a:t>
            </a:r>
          </a:p>
          <a:p>
            <a:pPr marL="0" marR="0" indent="0" algn="just">
              <a:spcBef>
                <a:spcPts val="0"/>
              </a:spcBef>
              <a:buNone/>
              <a:tabLst>
                <a:tab pos="551815" algn="l"/>
              </a:tabLst>
            </a:pPr>
            <a:r>
              <a:rPr lang="en-US" sz="2400" b="0">
                <a:effectLst/>
                <a:ea typeface="Times New Roman" panose="02020603050405020304" pitchFamily="18" charset="0"/>
              </a:rPr>
              <a:t>b) Đối với môn học đánh giá bằng nhận xét kết hợp đánh giá bằng điểm số (không bao gồm cụm chuyên đề học tập), chọn số điểm đánh giá thường xuyên (sau đây viết tắt là ĐĐG</a:t>
            </a:r>
            <a:r>
              <a:rPr lang="en-US" sz="2400" b="0" baseline="-25000">
                <a:effectLst/>
                <a:ea typeface="Times New Roman" panose="02020603050405020304" pitchFamily="18" charset="0"/>
              </a:rPr>
              <a:t>tx</a:t>
            </a:r>
            <a:r>
              <a:rPr lang="en-US" sz="2400" b="0">
                <a:effectLst/>
                <a:ea typeface="Times New Roman" panose="02020603050405020304" pitchFamily="18" charset="0"/>
              </a:rPr>
              <a:t>) trong mỗi học kì như sau:</a:t>
            </a:r>
          </a:p>
          <a:p>
            <a:pPr marL="0" marR="0" indent="0" algn="just">
              <a:spcBef>
                <a:spcPts val="0"/>
              </a:spcBef>
              <a:buNone/>
              <a:tabLst>
                <a:tab pos="485775" algn="l"/>
              </a:tabLst>
            </a:pPr>
            <a:r>
              <a:rPr lang="en-US" sz="2400" b="0">
                <a:effectLst/>
                <a:ea typeface="Times New Roman" panose="02020603050405020304" pitchFamily="18" charset="0"/>
              </a:rPr>
              <a:t>- Môn học có 35 tiết/năm học: 02 ĐĐG</a:t>
            </a:r>
            <a:r>
              <a:rPr lang="en-US" sz="2400" b="0" baseline="-25000">
                <a:effectLst/>
                <a:ea typeface="Times New Roman" panose="02020603050405020304" pitchFamily="18" charset="0"/>
              </a:rPr>
              <a:t>tx</a:t>
            </a:r>
            <a:r>
              <a:rPr lang="en-US" sz="2400" b="0">
                <a:effectLst/>
                <a:ea typeface="Times New Roman" panose="02020603050405020304" pitchFamily="18" charset="0"/>
              </a:rPr>
              <a:t>.</a:t>
            </a:r>
          </a:p>
          <a:p>
            <a:pPr marL="0" marR="0" indent="0" algn="just">
              <a:spcBef>
                <a:spcPts val="0"/>
              </a:spcBef>
              <a:buNone/>
              <a:tabLst>
                <a:tab pos="479425" algn="l"/>
              </a:tabLst>
            </a:pPr>
            <a:r>
              <a:rPr lang="en-US" sz="2400" b="0">
                <a:effectLst/>
                <a:ea typeface="Times New Roman" panose="02020603050405020304" pitchFamily="18" charset="0"/>
              </a:rPr>
              <a:t>- Môn học có trên 35 tiết/năm học đến 70 tiết/năm học: 03 ĐĐG</a:t>
            </a:r>
            <a:r>
              <a:rPr lang="en-US" sz="2400" b="0" baseline="-25000">
                <a:effectLst/>
                <a:ea typeface="Times New Roman" panose="02020603050405020304" pitchFamily="18" charset="0"/>
              </a:rPr>
              <a:t>tx</a:t>
            </a:r>
            <a:r>
              <a:rPr lang="en-US" sz="2400" b="0">
                <a:effectLst/>
                <a:ea typeface="Times New Roman" panose="02020603050405020304" pitchFamily="18" charset="0"/>
              </a:rPr>
              <a:t>.</a:t>
            </a:r>
          </a:p>
          <a:p>
            <a:pPr marL="0" marR="0" indent="0" algn="just">
              <a:spcBef>
                <a:spcPts val="0"/>
              </a:spcBef>
              <a:buNone/>
              <a:tabLst>
                <a:tab pos="479425" algn="l"/>
              </a:tabLst>
            </a:pPr>
            <a:r>
              <a:rPr lang="en-US" sz="2400" b="0">
                <a:effectLst/>
                <a:ea typeface="Times New Roman" panose="02020603050405020304" pitchFamily="18" charset="0"/>
              </a:rPr>
              <a:t>- Môn học có trên 70 tiết/năm học: 04 ĐĐG</a:t>
            </a:r>
            <a:r>
              <a:rPr lang="en-US" sz="2400" b="0" baseline="-25000">
                <a:effectLst/>
                <a:ea typeface="Times New Roman" panose="02020603050405020304" pitchFamily="18" charset="0"/>
              </a:rPr>
              <a:t>tx</a:t>
            </a:r>
            <a:r>
              <a:rPr lang="en-US" sz="2400" b="0">
                <a:effectLst/>
                <a:ea typeface="Times New Roman" panose="02020603050405020304" pitchFamily="18" charset="0"/>
              </a:rPr>
              <a:t>.</a:t>
            </a:r>
          </a:p>
        </p:txBody>
      </p:sp>
    </p:spTree>
    <p:extLst>
      <p:ext uri="{BB962C8B-B14F-4D97-AF65-F5344CB8AC3E}">
        <p14:creationId xmlns:p14="http://schemas.microsoft.com/office/powerpoint/2010/main" val="16547607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A63E-0132-41BB-B0A1-5475F338167D}"/>
              </a:ext>
            </a:extLst>
          </p:cNvPr>
          <p:cNvSpPr>
            <a:spLocks noGrp="1"/>
          </p:cNvSpPr>
          <p:nvPr>
            <p:ph type="title"/>
          </p:nvPr>
        </p:nvSpPr>
        <p:spPr/>
        <p:txBody>
          <a:bodyPr>
            <a:normAutofit/>
          </a:bodyPr>
          <a:lstStyle/>
          <a:p>
            <a:r>
              <a:rPr lang="vi-VN">
                <a:solidFill>
                  <a:srgbClr val="00B050"/>
                </a:solidFill>
              </a:rPr>
              <a:t>Một số điểm cần lưu ý</a:t>
            </a:r>
            <a:br>
              <a:rPr lang="vi-VN">
                <a:solidFill>
                  <a:srgbClr val="00B050"/>
                </a:solidFill>
              </a:rPr>
            </a:br>
            <a:r>
              <a:rPr lang="vi-VN">
                <a:solidFill>
                  <a:srgbClr val="00B050"/>
                </a:solidFill>
              </a:rPr>
              <a:t>Thông tư 22/2021/TT-BGDĐT ngày 20/7/2021</a:t>
            </a:r>
            <a:endParaRPr lang="en-US">
              <a:solidFill>
                <a:srgbClr val="00B050"/>
              </a:solidFill>
            </a:endParaRPr>
          </a:p>
        </p:txBody>
      </p:sp>
      <p:sp>
        <p:nvSpPr>
          <p:cNvPr id="4" name="Content Placeholder 3">
            <a:extLst>
              <a:ext uri="{FF2B5EF4-FFF2-40B4-BE49-F238E27FC236}">
                <a16:creationId xmlns:a16="http://schemas.microsoft.com/office/drawing/2014/main" id="{E3C23557-F573-429C-9E4A-21F9AB2DD721}"/>
              </a:ext>
            </a:extLst>
          </p:cNvPr>
          <p:cNvSpPr>
            <a:spLocks noGrp="1"/>
          </p:cNvSpPr>
          <p:nvPr>
            <p:ph idx="1"/>
          </p:nvPr>
        </p:nvSpPr>
        <p:spPr>
          <a:xfrm>
            <a:off x="272143" y="1253330"/>
            <a:ext cx="11669486" cy="5604669"/>
          </a:xfrm>
        </p:spPr>
        <p:txBody>
          <a:bodyPr>
            <a:noAutofit/>
          </a:bodyPr>
          <a:lstStyle/>
          <a:p>
            <a:pPr marL="0" marR="0" indent="0" algn="just">
              <a:spcBef>
                <a:spcPts val="0"/>
              </a:spcBef>
              <a:buNone/>
            </a:pPr>
            <a:r>
              <a:rPr lang="en-US" sz="2400">
                <a:effectLst/>
                <a:ea typeface="Times New Roman" panose="02020603050405020304" pitchFamily="18" charset="0"/>
              </a:rPr>
              <a:t>Điều 7. Đánh giá định kì</a:t>
            </a:r>
          </a:p>
          <a:p>
            <a:pPr marL="0" marR="0" indent="0" algn="just">
              <a:spcBef>
                <a:spcPts val="0"/>
              </a:spcBef>
              <a:buNone/>
              <a:tabLst>
                <a:tab pos="535305" algn="l"/>
              </a:tabLst>
            </a:pPr>
            <a:r>
              <a:rPr lang="en-US" sz="2400" b="0">
                <a:effectLst/>
                <a:ea typeface="Times New Roman" panose="02020603050405020304" pitchFamily="18" charset="0"/>
              </a:rPr>
              <a:t>1. Đánh giá định kì (không thực hiện đối với cụm chuyên đề học tập), gồm đánh giá giữa kì và đánh giá cuối kì, được thực hiện thông qua: bài kiểm tra (trên giấy hoặc trên máy tính), bài thực hành, dự án học tập.</a:t>
            </a:r>
          </a:p>
          <a:p>
            <a:pPr marL="0" marR="0" indent="0" algn="just">
              <a:spcBef>
                <a:spcPts val="0"/>
              </a:spcBef>
              <a:buNone/>
              <a:tabLst>
                <a:tab pos="478155" algn="l"/>
              </a:tabLst>
            </a:pPr>
            <a:r>
              <a:rPr lang="en-US" sz="2400" b="0">
                <a:effectLst/>
                <a:ea typeface="Times New Roman" panose="02020603050405020304" pitchFamily="18" charset="0"/>
              </a:rPr>
              <a:t>- Thời gian làm bài kiểm tra (trên giấy hoặc trên máy tính) đối với môn học (không bao gồm cụm chuyên đề học tập) có từ 70 tiết/năm học trở xuống là 45 phút, đối với môn học (không bao gồm cụm chuyên đề học tập) có trên 70 tiết/năm học từ 60 phút đến 90 phút; đối với môn chuyên tối đa 120 phút.</a:t>
            </a:r>
          </a:p>
          <a:p>
            <a:pPr marL="0" marR="0" indent="0" algn="just">
              <a:spcBef>
                <a:spcPts val="0"/>
              </a:spcBef>
              <a:buNone/>
              <a:tabLst>
                <a:tab pos="478155" algn="l"/>
              </a:tabLst>
            </a:pPr>
            <a:r>
              <a:rPr lang="en-US" sz="2400" b="0">
                <a:effectLst/>
                <a:ea typeface="Times New Roman" panose="02020603050405020304" pitchFamily="18" charset="0"/>
              </a:rPr>
              <a:t>- Đối với </a:t>
            </a:r>
            <a:r>
              <a:rPr lang="en-US" sz="2400">
                <a:solidFill>
                  <a:srgbClr val="FF0000"/>
                </a:solidFill>
                <a:effectLst/>
                <a:ea typeface="Times New Roman" panose="02020603050405020304" pitchFamily="18" charset="0"/>
              </a:rPr>
              <a:t>bài kiểm tra </a:t>
            </a:r>
            <a:r>
              <a:rPr lang="en-US" sz="2400" b="0">
                <a:effectLst/>
                <a:ea typeface="Times New Roman" panose="02020603050405020304" pitchFamily="18" charset="0"/>
              </a:rPr>
              <a:t>(trên giấy hoặc trên máy tính) đánh giá bằng điểm số, đề kiểm tra được </a:t>
            </a:r>
            <a:r>
              <a:rPr lang="en-US" sz="2400">
                <a:effectLst/>
                <a:ea typeface="Times New Roman" panose="02020603050405020304" pitchFamily="18" charset="0"/>
              </a:rPr>
              <a:t>xây dựng dựa trên ma trận, đặc tả của đề kiểm tra</a:t>
            </a:r>
            <a:r>
              <a:rPr lang="en-US" sz="2400" b="0">
                <a:effectLst/>
                <a:ea typeface="Times New Roman" panose="02020603050405020304" pitchFamily="18" charset="0"/>
              </a:rPr>
              <a:t>, đáp ứng theo </a:t>
            </a:r>
            <a:r>
              <a:rPr lang="en-US" sz="2400">
                <a:effectLst/>
                <a:ea typeface="Times New Roman" panose="02020603050405020304" pitchFamily="18" charset="0"/>
              </a:rPr>
              <a:t>yêu cầu cần đạt </a:t>
            </a:r>
            <a:r>
              <a:rPr lang="en-US" sz="2400" b="0">
                <a:effectLst/>
                <a:ea typeface="Times New Roman" panose="02020603050405020304" pitchFamily="18" charset="0"/>
              </a:rPr>
              <a:t>của môn học được quy định trong Chương trình giáo dục phổ thông.</a:t>
            </a:r>
          </a:p>
          <a:p>
            <a:pPr marL="0" marR="0" indent="0" algn="just">
              <a:spcBef>
                <a:spcPts val="0"/>
              </a:spcBef>
              <a:buNone/>
              <a:tabLst>
                <a:tab pos="478155" algn="l"/>
              </a:tabLst>
            </a:pPr>
            <a:r>
              <a:rPr lang="en-US" sz="2400" b="0">
                <a:effectLst/>
                <a:ea typeface="Times New Roman" panose="02020603050405020304" pitchFamily="18" charset="0"/>
              </a:rPr>
              <a:t>- Đối với bài kiểm tra (trên giấy hoặc trên máy tính) đánh giá bằng nhận xét, </a:t>
            </a:r>
            <a:r>
              <a:rPr lang="en-US" sz="2400">
                <a:solidFill>
                  <a:srgbClr val="FF0000"/>
                </a:solidFill>
                <a:effectLst/>
                <a:ea typeface="Times New Roman" panose="02020603050405020304" pitchFamily="18" charset="0"/>
              </a:rPr>
              <a:t>bài thực hành</a:t>
            </a:r>
            <a:r>
              <a:rPr lang="en-US" sz="2400" b="0">
                <a:effectLst/>
                <a:ea typeface="Times New Roman" panose="02020603050405020304" pitchFamily="18" charset="0"/>
              </a:rPr>
              <a:t>, dự án học tập, phải có </a:t>
            </a:r>
            <a:r>
              <a:rPr lang="en-US" sz="2400">
                <a:effectLst/>
                <a:ea typeface="Times New Roman" panose="02020603050405020304" pitchFamily="18" charset="0"/>
              </a:rPr>
              <a:t>hướng dẫn và tiêu chí đánh giá theo yêu cầu cần đạt của môn học được quy định trong Chương trình giáo dục phổ thông trước khi thực hiện.</a:t>
            </a:r>
          </a:p>
        </p:txBody>
      </p:sp>
    </p:spTree>
    <p:extLst>
      <p:ext uri="{BB962C8B-B14F-4D97-AF65-F5344CB8AC3E}">
        <p14:creationId xmlns:p14="http://schemas.microsoft.com/office/powerpoint/2010/main" val="24488370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A63E-0132-41BB-B0A1-5475F338167D}"/>
              </a:ext>
            </a:extLst>
          </p:cNvPr>
          <p:cNvSpPr>
            <a:spLocks noGrp="1"/>
          </p:cNvSpPr>
          <p:nvPr>
            <p:ph type="title"/>
          </p:nvPr>
        </p:nvSpPr>
        <p:spPr/>
        <p:txBody>
          <a:bodyPr>
            <a:normAutofit/>
          </a:bodyPr>
          <a:lstStyle/>
          <a:p>
            <a:r>
              <a:rPr lang="vi-VN">
                <a:solidFill>
                  <a:srgbClr val="00B050"/>
                </a:solidFill>
              </a:rPr>
              <a:t>Một số điểm cần lưu ý</a:t>
            </a:r>
            <a:br>
              <a:rPr lang="vi-VN">
                <a:solidFill>
                  <a:srgbClr val="00B050"/>
                </a:solidFill>
              </a:rPr>
            </a:br>
            <a:r>
              <a:rPr lang="vi-VN">
                <a:solidFill>
                  <a:srgbClr val="00B050"/>
                </a:solidFill>
              </a:rPr>
              <a:t>Thông tư 22/2021/TT-BGDĐT ngày 20/7/2021</a:t>
            </a:r>
            <a:endParaRPr lang="en-US">
              <a:solidFill>
                <a:srgbClr val="00B050"/>
              </a:solidFill>
            </a:endParaRPr>
          </a:p>
        </p:txBody>
      </p:sp>
      <p:sp>
        <p:nvSpPr>
          <p:cNvPr id="4" name="Content Placeholder 3">
            <a:extLst>
              <a:ext uri="{FF2B5EF4-FFF2-40B4-BE49-F238E27FC236}">
                <a16:creationId xmlns:a16="http://schemas.microsoft.com/office/drawing/2014/main" id="{E3C23557-F573-429C-9E4A-21F9AB2DD721}"/>
              </a:ext>
            </a:extLst>
          </p:cNvPr>
          <p:cNvSpPr>
            <a:spLocks noGrp="1"/>
          </p:cNvSpPr>
          <p:nvPr>
            <p:ph idx="1"/>
          </p:nvPr>
        </p:nvSpPr>
        <p:spPr>
          <a:xfrm>
            <a:off x="272143" y="1253330"/>
            <a:ext cx="11669486" cy="5604669"/>
          </a:xfrm>
        </p:spPr>
        <p:txBody>
          <a:bodyPr>
            <a:noAutofit/>
          </a:bodyPr>
          <a:lstStyle/>
          <a:p>
            <a:pPr marL="0" marR="0" indent="0" algn="just">
              <a:spcBef>
                <a:spcPts val="0"/>
              </a:spcBef>
              <a:buNone/>
            </a:pPr>
            <a:r>
              <a:rPr lang="en-US" sz="2400">
                <a:effectLst/>
                <a:ea typeface="Times New Roman" panose="02020603050405020304" pitchFamily="18" charset="0"/>
              </a:rPr>
              <a:t>Điều 7. Đánh giá định kì</a:t>
            </a:r>
          </a:p>
          <a:p>
            <a:pPr marL="0" marR="0" indent="0" algn="just">
              <a:spcBef>
                <a:spcPts val="0"/>
              </a:spcBef>
              <a:buNone/>
              <a:tabLst>
                <a:tab pos="537210" algn="l"/>
              </a:tabLst>
            </a:pPr>
            <a:r>
              <a:rPr lang="en-US" sz="2400" b="0">
                <a:effectLst/>
                <a:ea typeface="Times New Roman" panose="02020603050405020304" pitchFamily="18" charset="0"/>
              </a:rPr>
              <a:t>2. Trong mỗi học kì, mỗi môn học đánh giá bằng nhận xét có 01 (một) lần đánh giá giữa kì và 01 (một) lần đánh giá cuối kì.</a:t>
            </a:r>
          </a:p>
          <a:p>
            <a:pPr marL="0" indent="0">
              <a:buNone/>
            </a:pPr>
            <a:endParaRPr lang="en-US" sz="2400" b="0"/>
          </a:p>
        </p:txBody>
      </p:sp>
    </p:spTree>
    <p:extLst>
      <p:ext uri="{BB962C8B-B14F-4D97-AF65-F5344CB8AC3E}">
        <p14:creationId xmlns:p14="http://schemas.microsoft.com/office/powerpoint/2010/main" val="30796812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F73C39-CA0B-42A8-8007-620EF984B2A9}"/>
              </a:ext>
            </a:extLst>
          </p:cNvPr>
          <p:cNvSpPr>
            <a:spLocks noGrp="1"/>
          </p:cNvSpPr>
          <p:nvPr>
            <p:ph type="title"/>
          </p:nvPr>
        </p:nvSpPr>
        <p:spPr/>
        <p:txBody>
          <a:bodyPr/>
          <a:lstStyle/>
          <a:p>
            <a:r>
              <a:rPr lang="en-US">
                <a:solidFill>
                  <a:srgbClr val="00B050"/>
                </a:solidFill>
              </a:rPr>
              <a:t>KHO HỌC LIỆU SỐ - DẠY HỌC TRỰC TUYẾN</a:t>
            </a:r>
          </a:p>
        </p:txBody>
      </p:sp>
      <p:grpSp>
        <p:nvGrpSpPr>
          <p:cNvPr id="32" name="Group 2">
            <a:extLst>
              <a:ext uri="{FF2B5EF4-FFF2-40B4-BE49-F238E27FC236}">
                <a16:creationId xmlns:a16="http://schemas.microsoft.com/office/drawing/2014/main" id="{6D543248-A2C0-4D35-8158-F86B2EB84B0B}"/>
              </a:ext>
            </a:extLst>
          </p:cNvPr>
          <p:cNvGrpSpPr>
            <a:grpSpLocks/>
          </p:cNvGrpSpPr>
          <p:nvPr/>
        </p:nvGrpSpPr>
        <p:grpSpPr bwMode="auto">
          <a:xfrm>
            <a:off x="627432" y="5849319"/>
            <a:ext cx="576000" cy="576001"/>
            <a:chOff x="6647073" y="4654474"/>
            <a:chExt cx="575567" cy="530313"/>
          </a:xfrm>
          <a:solidFill>
            <a:srgbClr val="00B0F0"/>
          </a:solidFill>
        </p:grpSpPr>
        <p:sp>
          <p:nvSpPr>
            <p:cNvPr id="33" name="Rectangle 32">
              <a:extLst>
                <a:ext uri="{FF2B5EF4-FFF2-40B4-BE49-F238E27FC236}">
                  <a16:creationId xmlns:a16="http://schemas.microsoft.com/office/drawing/2014/main" id="{139FF35D-A6EE-407F-A27F-1116B00964FB}"/>
                </a:ext>
              </a:extLst>
            </p:cNvPr>
            <p:cNvSpPr/>
            <p:nvPr/>
          </p:nvSpPr>
          <p:spPr>
            <a:xfrm>
              <a:off x="6647073" y="4654474"/>
              <a:ext cx="575567" cy="5303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sp>
          <p:nvSpPr>
            <p:cNvPr id="34" name="Trapezoid 24">
              <a:extLst>
                <a:ext uri="{FF2B5EF4-FFF2-40B4-BE49-F238E27FC236}">
                  <a16:creationId xmlns:a16="http://schemas.microsoft.com/office/drawing/2014/main" id="{E0C4B229-6391-4A45-9260-1CB49D204D62}"/>
                </a:ext>
              </a:extLst>
            </p:cNvPr>
            <p:cNvSpPr>
              <a:spLocks noChangeAspect="1"/>
            </p:cNvSpPr>
            <p:nvPr/>
          </p:nvSpPr>
          <p:spPr>
            <a:xfrm rot="8369018">
              <a:off x="6790966" y="4774678"/>
              <a:ext cx="287783" cy="289905"/>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grpSp>
      <p:grpSp>
        <p:nvGrpSpPr>
          <p:cNvPr id="40" name="Group 39">
            <a:extLst>
              <a:ext uri="{FF2B5EF4-FFF2-40B4-BE49-F238E27FC236}">
                <a16:creationId xmlns:a16="http://schemas.microsoft.com/office/drawing/2014/main" id="{06C34941-7A40-47B8-81AE-3B56450DAD82}"/>
              </a:ext>
            </a:extLst>
          </p:cNvPr>
          <p:cNvGrpSpPr/>
          <p:nvPr/>
        </p:nvGrpSpPr>
        <p:grpSpPr>
          <a:xfrm>
            <a:off x="615857" y="3714953"/>
            <a:ext cx="576000" cy="576000"/>
            <a:chOff x="1065212" y="2481262"/>
            <a:chExt cx="576000" cy="576000"/>
          </a:xfrm>
        </p:grpSpPr>
        <p:sp>
          <p:nvSpPr>
            <p:cNvPr id="41" name="Rectangle 40">
              <a:extLst>
                <a:ext uri="{FF2B5EF4-FFF2-40B4-BE49-F238E27FC236}">
                  <a16:creationId xmlns:a16="http://schemas.microsoft.com/office/drawing/2014/main" id="{526744D2-9445-4426-9F4E-89529CBCD40F}"/>
                </a:ext>
              </a:extLst>
            </p:cNvPr>
            <p:cNvSpPr/>
            <p:nvPr/>
          </p:nvSpPr>
          <p:spPr>
            <a:xfrm>
              <a:off x="1065212" y="2481262"/>
              <a:ext cx="576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sp>
          <p:nvSpPr>
            <p:cNvPr id="42" name="Rectangle 5">
              <a:extLst>
                <a:ext uri="{FF2B5EF4-FFF2-40B4-BE49-F238E27FC236}">
                  <a16:creationId xmlns:a16="http://schemas.microsoft.com/office/drawing/2014/main" id="{B8B46587-EE2D-4A60-8337-5E99EFC8C58B}"/>
                </a:ext>
              </a:extLst>
            </p:cNvPr>
            <p:cNvSpPr>
              <a:spLocks noChangeAspect="1"/>
            </p:cNvSpPr>
            <p:nvPr/>
          </p:nvSpPr>
          <p:spPr>
            <a:xfrm>
              <a:off x="1219069" y="2635118"/>
              <a:ext cx="268287" cy="26828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solidFill>
                  <a:schemeClr val="tx1"/>
                </a:solidFill>
              </a:endParaRPr>
            </a:p>
          </p:txBody>
        </p:sp>
      </p:grpSp>
      <p:grpSp>
        <p:nvGrpSpPr>
          <p:cNvPr id="78" name="Group 77">
            <a:extLst>
              <a:ext uri="{FF2B5EF4-FFF2-40B4-BE49-F238E27FC236}">
                <a16:creationId xmlns:a16="http://schemas.microsoft.com/office/drawing/2014/main" id="{E8C5873E-F2F6-45A0-9FA3-96044A1CF2D6}"/>
              </a:ext>
            </a:extLst>
          </p:cNvPr>
          <p:cNvGrpSpPr/>
          <p:nvPr/>
        </p:nvGrpSpPr>
        <p:grpSpPr>
          <a:xfrm>
            <a:off x="615857" y="4847448"/>
            <a:ext cx="576000" cy="576000"/>
            <a:chOff x="487157" y="2483659"/>
            <a:chExt cx="576000" cy="576000"/>
          </a:xfrm>
        </p:grpSpPr>
        <p:sp>
          <p:nvSpPr>
            <p:cNvPr id="27" name="Rectangle 26">
              <a:extLst>
                <a:ext uri="{FF2B5EF4-FFF2-40B4-BE49-F238E27FC236}">
                  <a16:creationId xmlns:a16="http://schemas.microsoft.com/office/drawing/2014/main" id="{C091817B-3F09-44CF-B0D7-89DC7C85FEE6}"/>
                </a:ext>
              </a:extLst>
            </p:cNvPr>
            <p:cNvSpPr/>
            <p:nvPr/>
          </p:nvSpPr>
          <p:spPr>
            <a:xfrm>
              <a:off x="487157" y="2483659"/>
              <a:ext cx="576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pic>
          <p:nvPicPr>
            <p:cNvPr id="75" name="Graphic 74" descr="Blog with solid fill">
              <a:extLst>
                <a:ext uri="{FF2B5EF4-FFF2-40B4-BE49-F238E27FC236}">
                  <a16:creationId xmlns:a16="http://schemas.microsoft.com/office/drawing/2014/main" id="{1509E7DB-60A8-47DE-91B2-7B1A929BE7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557" y="2543059"/>
              <a:ext cx="457200" cy="457200"/>
            </a:xfrm>
            <a:prstGeom prst="rect">
              <a:avLst/>
            </a:prstGeom>
          </p:spPr>
        </p:pic>
      </p:grpSp>
      <p:grpSp>
        <p:nvGrpSpPr>
          <p:cNvPr id="81" name="Group 80">
            <a:extLst>
              <a:ext uri="{FF2B5EF4-FFF2-40B4-BE49-F238E27FC236}">
                <a16:creationId xmlns:a16="http://schemas.microsoft.com/office/drawing/2014/main" id="{08A8E326-5D63-47A0-AC6D-CDEFBF7F5589}"/>
              </a:ext>
            </a:extLst>
          </p:cNvPr>
          <p:cNvGrpSpPr/>
          <p:nvPr/>
        </p:nvGrpSpPr>
        <p:grpSpPr>
          <a:xfrm>
            <a:off x="462012" y="1114003"/>
            <a:ext cx="11603868" cy="2268821"/>
            <a:chOff x="462012" y="3826136"/>
            <a:chExt cx="11603868" cy="2268821"/>
          </a:xfrm>
        </p:grpSpPr>
        <p:grpSp>
          <p:nvGrpSpPr>
            <p:cNvPr id="12" name="Group 50">
              <a:extLst>
                <a:ext uri="{FF2B5EF4-FFF2-40B4-BE49-F238E27FC236}">
                  <a16:creationId xmlns:a16="http://schemas.microsoft.com/office/drawing/2014/main" id="{50680148-99DD-4638-8947-061DFCF41B57}"/>
                </a:ext>
              </a:extLst>
            </p:cNvPr>
            <p:cNvGrpSpPr>
              <a:grpSpLocks/>
            </p:cNvGrpSpPr>
            <p:nvPr/>
          </p:nvGrpSpPr>
          <p:grpSpPr bwMode="auto">
            <a:xfrm>
              <a:off x="1301845" y="3859745"/>
              <a:ext cx="10729106" cy="1116840"/>
              <a:chOff x="3024619" y="4142843"/>
              <a:chExt cx="2471023" cy="1117845"/>
            </a:xfrm>
          </p:grpSpPr>
          <p:sp>
            <p:nvSpPr>
              <p:cNvPr id="13" name="TextBox 51">
                <a:extLst>
                  <a:ext uri="{FF2B5EF4-FFF2-40B4-BE49-F238E27FC236}">
                    <a16:creationId xmlns:a16="http://schemas.microsoft.com/office/drawing/2014/main" id="{F430A8EF-371F-4DC6-8945-F3315F5A2F51}"/>
                  </a:ext>
                </a:extLst>
              </p:cNvPr>
              <p:cNvSpPr txBox="1">
                <a:spLocks noChangeArrowheads="1"/>
              </p:cNvSpPr>
              <p:nvPr/>
            </p:nvSpPr>
            <p:spPr bwMode="auto">
              <a:xfrm>
                <a:off x="3024619" y="4552165"/>
                <a:ext cx="2208286" cy="70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spcBef>
                    <a:spcPts val="600"/>
                  </a:spcBef>
                </a:pPr>
                <a:r>
                  <a:rPr lang="vi-VN" sz="2000">
                    <a:ea typeface="Times New Roman" panose="02020603050405020304" pitchFamily="18" charset="0"/>
                    <a:cs typeface="Arial" panose="020B0604020202020204" pitchFamily="34" charset="0"/>
                  </a:rPr>
                  <a:t>Về việc tăng cường xây dựng và sử dụng kho học liệu số toàn ngành, ngân hàng câu hỏi trực tuyến dùng chung</a:t>
                </a:r>
                <a:r>
                  <a:rPr lang="en-US" sz="2000">
                    <a:ea typeface="Times New Roman" panose="02020603050405020304" pitchFamily="18" charset="0"/>
                    <a:cs typeface="Arial" panose="020B0604020202020204" pitchFamily="34" charset="0"/>
                  </a:rPr>
                  <a:t> và đóng góp vào Hệ tri thức Việt số hóa quốc gia.</a:t>
                </a:r>
                <a:endParaRPr lang="vi-VN" sz="2000">
                  <a:ea typeface="Times New Roman" panose="02020603050405020304" pitchFamily="18" charset="0"/>
                  <a:cs typeface="Arial" panose="020B0604020202020204" pitchFamily="34" charset="0"/>
                </a:endParaRPr>
              </a:p>
            </p:txBody>
          </p:sp>
          <p:sp>
            <p:nvSpPr>
              <p:cNvPr id="14" name="TextBox 52">
                <a:extLst>
                  <a:ext uri="{FF2B5EF4-FFF2-40B4-BE49-F238E27FC236}">
                    <a16:creationId xmlns:a16="http://schemas.microsoft.com/office/drawing/2014/main" id="{34E9B319-0552-4822-9318-F5DE6AF71EAD}"/>
                  </a:ext>
                </a:extLst>
              </p:cNvPr>
              <p:cNvSpPr txBox="1">
                <a:spLocks noChangeArrowheads="1"/>
              </p:cNvSpPr>
              <p:nvPr/>
            </p:nvSpPr>
            <p:spPr bwMode="auto">
              <a:xfrm>
                <a:off x="3024619" y="4142843"/>
                <a:ext cx="2471023" cy="4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ko-KR" sz="2400" b="1">
                    <a:solidFill>
                      <a:srgbClr val="00B050"/>
                    </a:solidFill>
                    <a:cs typeface="Arial" panose="020B0604020202020204" pitchFamily="34" charset="0"/>
                  </a:rPr>
                  <a:t>V</a:t>
                </a:r>
                <a:r>
                  <a:rPr lang="vi-VN" altLang="ko-KR" sz="2400" b="1">
                    <a:solidFill>
                      <a:srgbClr val="00B050"/>
                    </a:solidFill>
                    <a:cs typeface="Arial" panose="020B0604020202020204" pitchFamily="34" charset="0"/>
                  </a:rPr>
                  <a:t>ăn</a:t>
                </a:r>
                <a:r>
                  <a:rPr lang="en-US" altLang="ko-KR" sz="2400" b="1">
                    <a:solidFill>
                      <a:srgbClr val="00B050"/>
                    </a:solidFill>
                    <a:cs typeface="Arial" panose="020B0604020202020204" pitchFamily="34" charset="0"/>
                  </a:rPr>
                  <a:t> bản</a:t>
                </a:r>
                <a:r>
                  <a:rPr lang="vi-VN" altLang="ko-KR" sz="2400" b="1">
                    <a:solidFill>
                      <a:srgbClr val="00B050"/>
                    </a:solidFill>
                    <a:cs typeface="Arial" panose="020B0604020202020204" pitchFamily="34" charset="0"/>
                  </a:rPr>
                  <a:t> </a:t>
                </a:r>
                <a:r>
                  <a:rPr lang="en-US" altLang="ko-KR" sz="2400" b="1">
                    <a:solidFill>
                      <a:srgbClr val="00B050"/>
                    </a:solidFill>
                    <a:cs typeface="Arial" panose="020B0604020202020204" pitchFamily="34" charset="0"/>
                  </a:rPr>
                  <a:t>5404</a:t>
                </a:r>
                <a:r>
                  <a:rPr lang="vi-VN" altLang="ko-KR" sz="2400" b="1">
                    <a:solidFill>
                      <a:srgbClr val="00B050"/>
                    </a:solidFill>
                    <a:cs typeface="Arial" panose="020B0604020202020204" pitchFamily="34" charset="0"/>
                  </a:rPr>
                  <a:t>/BGDĐT-GDTrH</a:t>
                </a:r>
                <a:r>
                  <a:rPr lang="en-US" altLang="ko-KR" sz="2400" b="1">
                    <a:solidFill>
                      <a:srgbClr val="00B050"/>
                    </a:solidFill>
                    <a:cs typeface="Arial" panose="020B0604020202020204" pitchFamily="34" charset="0"/>
                  </a:rPr>
                  <a:t> ngày 28/11/2018</a:t>
                </a:r>
                <a:endParaRPr lang="ko-KR" altLang="en-US" sz="2400" b="1">
                  <a:solidFill>
                    <a:srgbClr val="00B050"/>
                  </a:solidFill>
                  <a:cs typeface="Arial" panose="020B0604020202020204" pitchFamily="34" charset="0"/>
                </a:endParaRPr>
              </a:p>
            </p:txBody>
          </p:sp>
        </p:grpSp>
        <p:sp>
          <p:nvSpPr>
            <p:cNvPr id="36" name="Content Placeholder 2">
              <a:extLst>
                <a:ext uri="{FF2B5EF4-FFF2-40B4-BE49-F238E27FC236}">
                  <a16:creationId xmlns:a16="http://schemas.microsoft.com/office/drawing/2014/main" id="{A8255CC2-562B-4258-BFE8-40691812C619}"/>
                </a:ext>
              </a:extLst>
            </p:cNvPr>
            <p:cNvSpPr txBox="1">
              <a:spLocks/>
            </p:cNvSpPr>
            <p:nvPr/>
          </p:nvSpPr>
          <p:spPr>
            <a:xfrm>
              <a:off x="462012" y="3826136"/>
              <a:ext cx="11315132" cy="2268821"/>
            </a:xfrm>
            <a:prstGeom prst="rect">
              <a:avLst/>
            </a:prstGeom>
            <a:ln w="19050">
              <a:solidFill>
                <a:srgbClr val="00B05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200"/>
                </a:spcAft>
                <a:buNone/>
              </a:pPr>
              <a:endParaRPr lang="en-US" sz="2600">
                <a:solidFill>
                  <a:srgbClr val="0000FF"/>
                </a:solidFill>
              </a:endParaRPr>
            </a:p>
          </p:txBody>
        </p:sp>
        <p:grpSp>
          <p:nvGrpSpPr>
            <p:cNvPr id="43" name="Group 50">
              <a:extLst>
                <a:ext uri="{FF2B5EF4-FFF2-40B4-BE49-F238E27FC236}">
                  <a16:creationId xmlns:a16="http://schemas.microsoft.com/office/drawing/2014/main" id="{03D658A5-DFD2-4DF3-B8E3-7BA59E9DCB55}"/>
                </a:ext>
              </a:extLst>
            </p:cNvPr>
            <p:cNvGrpSpPr>
              <a:grpSpLocks/>
            </p:cNvGrpSpPr>
            <p:nvPr/>
          </p:nvGrpSpPr>
          <p:grpSpPr bwMode="auto">
            <a:xfrm>
              <a:off x="1336774" y="4944886"/>
              <a:ext cx="10729106" cy="1116840"/>
              <a:chOff x="3024619" y="4277719"/>
              <a:chExt cx="2471023" cy="1117845"/>
            </a:xfrm>
          </p:grpSpPr>
          <p:sp>
            <p:nvSpPr>
              <p:cNvPr id="44" name="TextBox 51">
                <a:extLst>
                  <a:ext uri="{FF2B5EF4-FFF2-40B4-BE49-F238E27FC236}">
                    <a16:creationId xmlns:a16="http://schemas.microsoft.com/office/drawing/2014/main" id="{5DD8D59A-92E0-4D44-87FD-2DEB10D3AEBD}"/>
                  </a:ext>
                </a:extLst>
              </p:cNvPr>
              <p:cNvSpPr txBox="1">
                <a:spLocks noChangeArrowheads="1"/>
              </p:cNvSpPr>
              <p:nvPr/>
            </p:nvSpPr>
            <p:spPr bwMode="auto">
              <a:xfrm>
                <a:off x="3024619" y="4687041"/>
                <a:ext cx="2176655" cy="70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spcBef>
                    <a:spcPts val="600"/>
                  </a:spcBef>
                </a:pPr>
                <a:r>
                  <a:rPr lang="vi-VN" sz="2000">
                    <a:ea typeface="Times New Roman" panose="02020603050405020304" pitchFamily="18" charset="0"/>
                    <a:cs typeface="Arial" panose="020B0604020202020204" pitchFamily="34" charset="0"/>
                  </a:rPr>
                  <a:t>V</a:t>
                </a:r>
                <a:r>
                  <a:rPr lang="en-US" sz="2000">
                    <a:ea typeface="Times New Roman" panose="02020603050405020304" pitchFamily="18" charset="0"/>
                    <a:cs typeface="Arial" panose="020B0604020202020204" pitchFamily="34" charset="0"/>
                  </a:rPr>
                  <a:t>ề </a:t>
                </a:r>
                <a:r>
                  <a:rPr lang="vi-VN" sz="2000">
                    <a:ea typeface="Times New Roman" panose="02020603050405020304" pitchFamily="18" charset="0"/>
                    <a:cs typeface="Arial" panose="020B0604020202020204" pitchFamily="34" charset="0"/>
                  </a:rPr>
                  <a:t>v</a:t>
                </a:r>
                <a:r>
                  <a:rPr lang="en-US" sz="2000">
                    <a:ea typeface="Times New Roman" panose="02020603050405020304" pitchFamily="18" charset="0"/>
                    <a:cs typeface="Arial" panose="020B0604020202020204" pitchFamily="34" charset="0"/>
                  </a:rPr>
                  <a:t>iệc</a:t>
                </a:r>
                <a:r>
                  <a:rPr lang="vi-VN" sz="2000">
                    <a:ea typeface="Times New Roman" panose="02020603050405020304" pitchFamily="18" charset="0"/>
                    <a:cs typeface="Arial" panose="020B0604020202020204" pitchFamily="34" charset="0"/>
                  </a:rPr>
                  <a:t> tăng cường xây dựng và sử dụng kho học liệu số toàn ngành, ngân hàng câu hỏi trực tuyến dùng chung.</a:t>
                </a:r>
              </a:p>
            </p:txBody>
          </p:sp>
          <p:sp>
            <p:nvSpPr>
              <p:cNvPr id="45" name="TextBox 52">
                <a:extLst>
                  <a:ext uri="{FF2B5EF4-FFF2-40B4-BE49-F238E27FC236}">
                    <a16:creationId xmlns:a16="http://schemas.microsoft.com/office/drawing/2014/main" id="{8126F456-BB63-4EA1-87B6-5B82AAABA1B1}"/>
                  </a:ext>
                </a:extLst>
              </p:cNvPr>
              <p:cNvSpPr txBox="1">
                <a:spLocks noChangeArrowheads="1"/>
              </p:cNvSpPr>
              <p:nvPr/>
            </p:nvSpPr>
            <p:spPr bwMode="auto">
              <a:xfrm>
                <a:off x="3024619" y="4277719"/>
                <a:ext cx="2471023" cy="4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ko-KR" sz="2400" b="1">
                    <a:solidFill>
                      <a:srgbClr val="00B050"/>
                    </a:solidFill>
                    <a:cs typeface="Arial" panose="020B0604020202020204" pitchFamily="34" charset="0"/>
                  </a:rPr>
                  <a:t>V</a:t>
                </a:r>
                <a:r>
                  <a:rPr lang="vi-VN" altLang="ko-KR" sz="2400" b="1">
                    <a:solidFill>
                      <a:srgbClr val="00B050"/>
                    </a:solidFill>
                    <a:cs typeface="Arial" panose="020B0604020202020204" pitchFamily="34" charset="0"/>
                  </a:rPr>
                  <a:t>ăn</a:t>
                </a:r>
                <a:r>
                  <a:rPr lang="en-US" altLang="ko-KR" sz="2400" b="1">
                    <a:solidFill>
                      <a:srgbClr val="00B050"/>
                    </a:solidFill>
                    <a:cs typeface="Arial" panose="020B0604020202020204" pitchFamily="34" charset="0"/>
                  </a:rPr>
                  <a:t> bản</a:t>
                </a:r>
                <a:r>
                  <a:rPr lang="vi-VN" altLang="ko-KR" sz="2400" b="1">
                    <a:solidFill>
                      <a:srgbClr val="00B050"/>
                    </a:solidFill>
                    <a:cs typeface="Arial" panose="020B0604020202020204" pitchFamily="34" charset="0"/>
                  </a:rPr>
                  <a:t> </a:t>
                </a:r>
                <a:r>
                  <a:rPr lang="en-US" altLang="ko-KR" sz="2400" b="1">
                    <a:solidFill>
                      <a:srgbClr val="00B050"/>
                    </a:solidFill>
                    <a:cs typeface="Arial" panose="020B0604020202020204" pitchFamily="34" charset="0"/>
                  </a:rPr>
                  <a:t>4363</a:t>
                </a:r>
                <a:r>
                  <a:rPr lang="vi-VN" altLang="ko-KR" sz="2400" b="1">
                    <a:solidFill>
                      <a:srgbClr val="00B050"/>
                    </a:solidFill>
                    <a:cs typeface="Arial" panose="020B0604020202020204" pitchFamily="34" charset="0"/>
                  </a:rPr>
                  <a:t>/</a:t>
                </a:r>
                <a:r>
                  <a:rPr lang="en-US" altLang="ko-KR" sz="2400" b="1">
                    <a:solidFill>
                      <a:srgbClr val="00B050"/>
                    </a:solidFill>
                    <a:cs typeface="Arial" panose="020B0604020202020204" pitchFamily="34" charset="0"/>
                  </a:rPr>
                  <a:t>S</a:t>
                </a:r>
                <a:r>
                  <a:rPr lang="vi-VN" altLang="ko-KR" sz="2400" b="1">
                    <a:solidFill>
                      <a:srgbClr val="00B050"/>
                    </a:solidFill>
                    <a:cs typeface="Arial" panose="020B0604020202020204" pitchFamily="34" charset="0"/>
                  </a:rPr>
                  <a:t>GDĐT-GDTrH</a:t>
                </a:r>
                <a:r>
                  <a:rPr lang="en-US" altLang="ko-KR" sz="2400" b="1">
                    <a:solidFill>
                      <a:srgbClr val="00B050"/>
                    </a:solidFill>
                    <a:cs typeface="Arial" panose="020B0604020202020204" pitchFamily="34" charset="0"/>
                  </a:rPr>
                  <a:t> ngày 13/12/</a:t>
                </a:r>
                <a:r>
                  <a:rPr lang="vi-VN" altLang="ko-KR" sz="2400" b="1">
                    <a:solidFill>
                      <a:srgbClr val="00B050"/>
                    </a:solidFill>
                    <a:cs typeface="Arial" panose="020B0604020202020204" pitchFamily="34" charset="0"/>
                  </a:rPr>
                  <a:t>20</a:t>
                </a:r>
                <a:r>
                  <a:rPr lang="en-US" altLang="ko-KR" sz="2400" b="1">
                    <a:solidFill>
                      <a:srgbClr val="00B050"/>
                    </a:solidFill>
                    <a:cs typeface="Arial" panose="020B0604020202020204" pitchFamily="34" charset="0"/>
                  </a:rPr>
                  <a:t>18 </a:t>
                </a:r>
                <a:endParaRPr lang="ko-KR" altLang="en-US" sz="2400" b="1">
                  <a:solidFill>
                    <a:srgbClr val="00B050"/>
                  </a:solidFill>
                  <a:cs typeface="Arial" panose="020B0604020202020204" pitchFamily="34" charset="0"/>
                </a:endParaRPr>
              </a:p>
            </p:txBody>
          </p:sp>
        </p:grpSp>
        <p:grpSp>
          <p:nvGrpSpPr>
            <p:cNvPr id="79" name="Group 78">
              <a:extLst>
                <a:ext uri="{FF2B5EF4-FFF2-40B4-BE49-F238E27FC236}">
                  <a16:creationId xmlns:a16="http://schemas.microsoft.com/office/drawing/2014/main" id="{0828BF42-F72C-46F1-82CA-A2B908E8288F}"/>
                </a:ext>
              </a:extLst>
            </p:cNvPr>
            <p:cNvGrpSpPr/>
            <p:nvPr/>
          </p:nvGrpSpPr>
          <p:grpSpPr>
            <a:xfrm>
              <a:off x="615857" y="3980698"/>
              <a:ext cx="576000" cy="576001"/>
              <a:chOff x="452228" y="3706051"/>
              <a:chExt cx="576000" cy="576001"/>
            </a:xfrm>
          </p:grpSpPr>
          <p:sp>
            <p:nvSpPr>
              <p:cNvPr id="24" name="Rectangle 23">
                <a:extLst>
                  <a:ext uri="{FF2B5EF4-FFF2-40B4-BE49-F238E27FC236}">
                    <a16:creationId xmlns:a16="http://schemas.microsoft.com/office/drawing/2014/main" id="{6D472583-B6A4-425F-9E74-8B4A7737D45E}"/>
                  </a:ext>
                </a:extLst>
              </p:cNvPr>
              <p:cNvSpPr/>
              <p:nvPr/>
            </p:nvSpPr>
            <p:spPr bwMode="auto">
              <a:xfrm>
                <a:off x="452228" y="3706051"/>
                <a:ext cx="576000" cy="5760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pic>
            <p:nvPicPr>
              <p:cNvPr id="76" name="Graphic 75" descr="Books on shelf with solid fill">
                <a:extLst>
                  <a:ext uri="{FF2B5EF4-FFF2-40B4-BE49-F238E27FC236}">
                    <a16:creationId xmlns:a16="http://schemas.microsoft.com/office/drawing/2014/main" id="{4F55157E-EBA7-44AC-807F-110BDCB78D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1628" y="3765451"/>
                <a:ext cx="457200" cy="457200"/>
              </a:xfrm>
              <a:prstGeom prst="rect">
                <a:avLst/>
              </a:prstGeom>
            </p:spPr>
          </p:pic>
        </p:grpSp>
        <p:grpSp>
          <p:nvGrpSpPr>
            <p:cNvPr id="80" name="Group 79">
              <a:extLst>
                <a:ext uri="{FF2B5EF4-FFF2-40B4-BE49-F238E27FC236}">
                  <a16:creationId xmlns:a16="http://schemas.microsoft.com/office/drawing/2014/main" id="{FF74842A-5819-4BE5-A716-371FA6CBFA27}"/>
                </a:ext>
              </a:extLst>
            </p:cNvPr>
            <p:cNvGrpSpPr/>
            <p:nvPr/>
          </p:nvGrpSpPr>
          <p:grpSpPr>
            <a:xfrm>
              <a:off x="615857" y="4909550"/>
              <a:ext cx="576000" cy="651354"/>
              <a:chOff x="487157" y="4783441"/>
              <a:chExt cx="576000" cy="651354"/>
            </a:xfrm>
          </p:grpSpPr>
          <p:sp>
            <p:nvSpPr>
              <p:cNvPr id="47" name="Rectangle 46">
                <a:extLst>
                  <a:ext uri="{FF2B5EF4-FFF2-40B4-BE49-F238E27FC236}">
                    <a16:creationId xmlns:a16="http://schemas.microsoft.com/office/drawing/2014/main" id="{54C45C62-AC51-4928-9578-E90E38835535}"/>
                  </a:ext>
                </a:extLst>
              </p:cNvPr>
              <p:cNvSpPr/>
              <p:nvPr/>
            </p:nvSpPr>
            <p:spPr bwMode="auto">
              <a:xfrm>
                <a:off x="487157" y="4783441"/>
                <a:ext cx="576000" cy="5760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800"/>
              </a:p>
            </p:txBody>
          </p:sp>
          <p:pic>
            <p:nvPicPr>
              <p:cNvPr id="77" name="Graphic 76" descr="Checklist with solid fill">
                <a:extLst>
                  <a:ext uri="{FF2B5EF4-FFF2-40B4-BE49-F238E27FC236}">
                    <a16:creationId xmlns:a16="http://schemas.microsoft.com/office/drawing/2014/main" id="{61AFEB7A-C27C-48A1-92D5-D06171458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6557" y="4977595"/>
                <a:ext cx="457200" cy="457200"/>
              </a:xfrm>
              <a:prstGeom prst="rect">
                <a:avLst/>
              </a:prstGeom>
            </p:spPr>
          </p:pic>
        </p:grpSp>
      </p:grpSp>
      <p:grpSp>
        <p:nvGrpSpPr>
          <p:cNvPr id="48" name="Group 50">
            <a:extLst>
              <a:ext uri="{FF2B5EF4-FFF2-40B4-BE49-F238E27FC236}">
                <a16:creationId xmlns:a16="http://schemas.microsoft.com/office/drawing/2014/main" id="{E071B378-55EA-4268-91A0-4AE598053654}"/>
              </a:ext>
            </a:extLst>
          </p:cNvPr>
          <p:cNvGrpSpPr>
            <a:grpSpLocks/>
          </p:cNvGrpSpPr>
          <p:nvPr/>
        </p:nvGrpSpPr>
        <p:grpSpPr bwMode="auto">
          <a:xfrm>
            <a:off x="1428412" y="3619130"/>
            <a:ext cx="9993873" cy="1089544"/>
            <a:chOff x="3024619" y="4088203"/>
            <a:chExt cx="2471023" cy="1090525"/>
          </a:xfrm>
        </p:grpSpPr>
        <p:sp>
          <p:nvSpPr>
            <p:cNvPr id="49" name="TextBox 51">
              <a:extLst>
                <a:ext uri="{FF2B5EF4-FFF2-40B4-BE49-F238E27FC236}">
                  <a16:creationId xmlns:a16="http://schemas.microsoft.com/office/drawing/2014/main" id="{1646E51E-9A66-47D9-931B-CB898853469D}"/>
                </a:ext>
              </a:extLst>
            </p:cNvPr>
            <p:cNvSpPr txBox="1">
              <a:spLocks noChangeArrowheads="1"/>
            </p:cNvSpPr>
            <p:nvPr/>
          </p:nvSpPr>
          <p:spPr bwMode="auto">
            <a:xfrm>
              <a:off x="3024619" y="4470205"/>
              <a:ext cx="2471023" cy="70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marL="0" marR="0">
                <a:spcBef>
                  <a:spcPts val="600"/>
                </a:spcBef>
                <a:spcAft>
                  <a:spcPts val="0"/>
                </a:spcAft>
              </a:pPr>
              <a:r>
                <a:rPr lang="vi-VN" sz="2000" dirty="0">
                  <a:effectLst/>
                  <a:ea typeface="Times New Roman" panose="02020603050405020304" pitchFamily="18" charset="0"/>
                  <a:cs typeface="Arial" panose="020B0604020202020204" pitchFamily="34" charset="0"/>
                </a:rPr>
                <a:t>Quy định về quản lý và tổ chức dạy học trực tuyến trong </a:t>
              </a:r>
              <a:br>
                <a:rPr lang="en-US" sz="2000" dirty="0">
                  <a:effectLst/>
                  <a:ea typeface="Times New Roman" panose="02020603050405020304" pitchFamily="18" charset="0"/>
                  <a:cs typeface="Arial" panose="020B0604020202020204" pitchFamily="34" charset="0"/>
                </a:rPr>
              </a:br>
              <a:r>
                <a:rPr lang="vi-VN" sz="2000" dirty="0">
                  <a:effectLst/>
                  <a:ea typeface="Times New Roman" panose="02020603050405020304" pitchFamily="18" charset="0"/>
                  <a:cs typeface="Arial" panose="020B0604020202020204" pitchFamily="34" charset="0"/>
                </a:rPr>
                <a:t>cơ sở giáo dục phổ thông và cơ sở giáo dục thường xuyên</a:t>
              </a:r>
              <a:endParaRPr lang="en-US" sz="2000" dirty="0">
                <a:effectLst/>
                <a:ea typeface="Times New Roman" panose="02020603050405020304" pitchFamily="18" charset="0"/>
                <a:cs typeface="Arial" panose="020B0604020202020204" pitchFamily="34" charset="0"/>
              </a:endParaRPr>
            </a:p>
          </p:txBody>
        </p:sp>
        <p:sp>
          <p:nvSpPr>
            <p:cNvPr id="50" name="TextBox 52">
              <a:extLst>
                <a:ext uri="{FF2B5EF4-FFF2-40B4-BE49-F238E27FC236}">
                  <a16:creationId xmlns:a16="http://schemas.microsoft.com/office/drawing/2014/main" id="{64E6DD78-8C9B-4154-B6AF-29E8527FE9FF}"/>
                </a:ext>
              </a:extLst>
            </p:cNvPr>
            <p:cNvSpPr txBox="1">
              <a:spLocks noChangeArrowheads="1"/>
            </p:cNvSpPr>
            <p:nvPr/>
          </p:nvSpPr>
          <p:spPr bwMode="auto">
            <a:xfrm>
              <a:off x="3024619" y="4088203"/>
              <a:ext cx="2471023" cy="4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2400" b="1" dirty="0" err="1">
                  <a:solidFill>
                    <a:srgbClr val="E40108"/>
                  </a:solidFill>
                  <a:cs typeface="Arial" panose="020B0604020202020204" pitchFamily="34" charset="0"/>
                </a:rPr>
                <a:t>Thông</a:t>
              </a:r>
              <a:r>
                <a:rPr lang="en-US" altLang="ko-KR" sz="2400" b="1" dirty="0">
                  <a:solidFill>
                    <a:srgbClr val="E40108"/>
                  </a:solidFill>
                  <a:cs typeface="Arial" panose="020B0604020202020204" pitchFamily="34" charset="0"/>
                </a:rPr>
                <a:t> </a:t>
              </a:r>
              <a:r>
                <a:rPr lang="en-US" altLang="ko-KR" sz="2400" b="1" dirty="0" err="1">
                  <a:solidFill>
                    <a:srgbClr val="E40108"/>
                  </a:solidFill>
                  <a:cs typeface="Arial" panose="020B0604020202020204" pitchFamily="34" charset="0"/>
                </a:rPr>
                <a:t>tư</a:t>
              </a:r>
              <a:r>
                <a:rPr lang="en-US" altLang="ko-KR" sz="2400" b="1" dirty="0">
                  <a:solidFill>
                    <a:srgbClr val="E40108"/>
                  </a:solidFill>
                  <a:cs typeface="Arial" panose="020B0604020202020204" pitchFamily="34" charset="0"/>
                </a:rPr>
                <a:t> 09/2021/TT-BGDĐT </a:t>
              </a:r>
              <a:r>
                <a:rPr lang="en-US" altLang="ko-KR" sz="2400" b="1" dirty="0" err="1">
                  <a:solidFill>
                    <a:srgbClr val="E40108"/>
                  </a:solidFill>
                  <a:cs typeface="Arial" panose="020B0604020202020204" pitchFamily="34" charset="0"/>
                </a:rPr>
                <a:t>ngày</a:t>
              </a:r>
              <a:r>
                <a:rPr lang="en-US" altLang="ko-KR" sz="2400" b="1" dirty="0">
                  <a:solidFill>
                    <a:srgbClr val="E40108"/>
                  </a:solidFill>
                  <a:cs typeface="Arial" panose="020B0604020202020204" pitchFamily="34" charset="0"/>
                </a:rPr>
                <a:t> 30/3/2021</a:t>
              </a:r>
              <a:endParaRPr lang="ko-KR" altLang="en-US" sz="2400" b="1" dirty="0">
                <a:solidFill>
                  <a:srgbClr val="E40108"/>
                </a:solidFill>
                <a:cs typeface="Arial" panose="020B0604020202020204" pitchFamily="34" charset="0"/>
              </a:endParaRPr>
            </a:p>
          </p:txBody>
        </p:sp>
      </p:grpSp>
      <p:grpSp>
        <p:nvGrpSpPr>
          <p:cNvPr id="51" name="Group 53">
            <a:extLst>
              <a:ext uri="{FF2B5EF4-FFF2-40B4-BE49-F238E27FC236}">
                <a16:creationId xmlns:a16="http://schemas.microsoft.com/office/drawing/2014/main" id="{559AFB80-3AB2-463D-B9F4-CA7B864365A2}"/>
              </a:ext>
            </a:extLst>
          </p:cNvPr>
          <p:cNvGrpSpPr>
            <a:grpSpLocks/>
          </p:cNvGrpSpPr>
          <p:nvPr/>
        </p:nvGrpSpPr>
        <p:grpSpPr bwMode="auto">
          <a:xfrm>
            <a:off x="1409363" y="4825996"/>
            <a:ext cx="10021464" cy="1445103"/>
            <a:chOff x="3021854" y="1243309"/>
            <a:chExt cx="2553872" cy="1021175"/>
          </a:xfrm>
        </p:grpSpPr>
        <p:sp>
          <p:nvSpPr>
            <p:cNvPr id="52" name="TextBox 54">
              <a:extLst>
                <a:ext uri="{FF2B5EF4-FFF2-40B4-BE49-F238E27FC236}">
                  <a16:creationId xmlns:a16="http://schemas.microsoft.com/office/drawing/2014/main" id="{471CC318-6564-4C89-9D2B-C0CCAAB510DA}"/>
                </a:ext>
              </a:extLst>
            </p:cNvPr>
            <p:cNvSpPr txBox="1">
              <a:spLocks noChangeArrowheads="1"/>
            </p:cNvSpPr>
            <p:nvPr/>
          </p:nvSpPr>
          <p:spPr bwMode="auto">
            <a:xfrm>
              <a:off x="3021855" y="1546771"/>
              <a:ext cx="2481605" cy="7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ko-KR" sz="2000" dirty="0">
                  <a:cs typeface="Arial" panose="020B0604020202020204" pitchFamily="34" charset="0"/>
                </a:rPr>
                <a:t>V/v </a:t>
              </a:r>
              <a:r>
                <a:rPr lang="vi-VN" altLang="ko-KR" sz="2000" dirty="0">
                  <a:cs typeface="Arial" panose="020B0604020202020204" pitchFamily="34" charset="0"/>
                </a:rPr>
                <a:t>thực hiện kế hoạch giáo dục</a:t>
              </a:r>
              <a:r>
                <a:rPr lang="en-US" altLang="ko-KR" sz="2000" dirty="0">
                  <a:cs typeface="Arial" panose="020B0604020202020204" pitchFamily="34" charset="0"/>
                </a:rPr>
                <a:t> </a:t>
              </a:r>
              <a:r>
                <a:rPr lang="vi-VN" altLang="ko-KR" sz="2000" dirty="0">
                  <a:cs typeface="Arial" panose="020B0604020202020204" pitchFamily="34" charset="0"/>
                </a:rPr>
                <a:t>nhà trường khi dạy học trực tuyến</a:t>
              </a:r>
            </a:p>
            <a:p>
              <a:endParaRPr lang="en-US" sz="2000" i="1" dirty="0">
                <a:cs typeface="Arial" panose="020B0604020202020204" pitchFamily="34" charset="0"/>
              </a:endParaRPr>
            </a:p>
          </p:txBody>
        </p:sp>
        <p:sp>
          <p:nvSpPr>
            <p:cNvPr id="53" name="TextBox 55">
              <a:extLst>
                <a:ext uri="{FF2B5EF4-FFF2-40B4-BE49-F238E27FC236}">
                  <a16:creationId xmlns:a16="http://schemas.microsoft.com/office/drawing/2014/main" id="{EE2014E5-0500-4293-8F22-ACCA6FCF75ED}"/>
                </a:ext>
              </a:extLst>
            </p:cNvPr>
            <p:cNvSpPr txBox="1">
              <a:spLocks noChangeArrowheads="1"/>
            </p:cNvSpPr>
            <p:nvPr/>
          </p:nvSpPr>
          <p:spPr bwMode="auto">
            <a:xfrm>
              <a:off x="3021854" y="1243309"/>
              <a:ext cx="2553872" cy="32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en-US" sz="2400" b="1" dirty="0" err="1">
                  <a:solidFill>
                    <a:schemeClr val="accent2">
                      <a:lumMod val="75000"/>
                    </a:schemeClr>
                  </a:solidFill>
                  <a:cs typeface="Arial" panose="020B0604020202020204" pitchFamily="34" charset="0"/>
                </a:rPr>
                <a:t>Văn</a:t>
              </a:r>
              <a:r>
                <a:rPr lang="en-US" altLang="en-US" sz="2400" b="1" dirty="0">
                  <a:solidFill>
                    <a:schemeClr val="accent2">
                      <a:lumMod val="75000"/>
                    </a:schemeClr>
                  </a:solidFill>
                  <a:cs typeface="Arial" panose="020B0604020202020204" pitchFamily="34" charset="0"/>
                </a:rPr>
                <a:t> </a:t>
              </a:r>
              <a:r>
                <a:rPr lang="en-US" altLang="en-US" sz="2400" b="1" err="1">
                  <a:solidFill>
                    <a:schemeClr val="accent2">
                      <a:lumMod val="75000"/>
                    </a:schemeClr>
                  </a:solidFill>
                  <a:cs typeface="Arial" panose="020B0604020202020204" pitchFamily="34" charset="0"/>
                </a:rPr>
                <a:t>bản</a:t>
              </a:r>
              <a:r>
                <a:rPr lang="en-US" altLang="en-US" sz="2400" b="1">
                  <a:solidFill>
                    <a:schemeClr val="accent2">
                      <a:lumMod val="75000"/>
                    </a:schemeClr>
                  </a:solidFill>
                  <a:cs typeface="Arial" panose="020B0604020202020204" pitchFamily="34" charset="0"/>
                </a:rPr>
                <a:t> 2310/</a:t>
              </a:r>
              <a:r>
                <a:rPr lang="en-US" altLang="en-US" sz="2400" b="1" dirty="0">
                  <a:solidFill>
                    <a:schemeClr val="accent2">
                      <a:lumMod val="75000"/>
                    </a:schemeClr>
                  </a:solidFill>
                  <a:cs typeface="Arial" panose="020B0604020202020204" pitchFamily="34" charset="0"/>
                </a:rPr>
                <a:t>SGDĐT-</a:t>
              </a:r>
              <a:r>
                <a:rPr lang="en-US" altLang="en-US" sz="2400" b="1" dirty="0" err="1">
                  <a:solidFill>
                    <a:schemeClr val="accent2">
                      <a:lumMod val="75000"/>
                    </a:schemeClr>
                  </a:solidFill>
                  <a:cs typeface="Arial" panose="020B0604020202020204" pitchFamily="34" charset="0"/>
                </a:rPr>
                <a:t>GDTrH</a:t>
              </a:r>
              <a:r>
                <a:rPr lang="en-US" altLang="en-US" sz="2400" b="1" dirty="0">
                  <a:solidFill>
                    <a:schemeClr val="accent2">
                      <a:lumMod val="75000"/>
                    </a:schemeClr>
                  </a:solidFill>
                  <a:cs typeface="Arial" panose="020B0604020202020204" pitchFamily="34" charset="0"/>
                </a:rPr>
                <a:t> </a:t>
              </a:r>
              <a:r>
                <a:rPr lang="en-US" altLang="en-US" sz="2400" b="1" dirty="0" err="1">
                  <a:solidFill>
                    <a:schemeClr val="accent2">
                      <a:lumMod val="75000"/>
                    </a:schemeClr>
                  </a:solidFill>
                  <a:cs typeface="Arial" panose="020B0604020202020204" pitchFamily="34" charset="0"/>
                </a:rPr>
                <a:t>ngày</a:t>
              </a:r>
              <a:r>
                <a:rPr lang="en-US" altLang="en-US" sz="2400" b="1" dirty="0">
                  <a:solidFill>
                    <a:schemeClr val="accent2">
                      <a:lumMod val="75000"/>
                    </a:schemeClr>
                  </a:solidFill>
                  <a:cs typeface="Arial" panose="020B0604020202020204" pitchFamily="34" charset="0"/>
                </a:rPr>
                <a:t> 21/8/2021</a:t>
              </a:r>
              <a:endParaRPr lang="ko-KR" altLang="en-US" sz="2400" b="1" dirty="0">
                <a:solidFill>
                  <a:schemeClr val="accent2">
                    <a:lumMod val="75000"/>
                  </a:schemeClr>
                </a:solidFill>
                <a:cs typeface="Arial" panose="020B0604020202020204" pitchFamily="34" charset="0"/>
              </a:endParaRPr>
            </a:p>
          </p:txBody>
        </p:sp>
      </p:grpSp>
      <p:grpSp>
        <p:nvGrpSpPr>
          <p:cNvPr id="54" name="Group 53">
            <a:extLst>
              <a:ext uri="{FF2B5EF4-FFF2-40B4-BE49-F238E27FC236}">
                <a16:creationId xmlns:a16="http://schemas.microsoft.com/office/drawing/2014/main" id="{8DD05657-C3B9-4302-96D7-2B3E58C7A448}"/>
              </a:ext>
            </a:extLst>
          </p:cNvPr>
          <p:cNvGrpSpPr>
            <a:grpSpLocks/>
          </p:cNvGrpSpPr>
          <p:nvPr/>
        </p:nvGrpSpPr>
        <p:grpSpPr bwMode="auto">
          <a:xfrm>
            <a:off x="1348349" y="5803828"/>
            <a:ext cx="10021464" cy="829551"/>
            <a:chOff x="3021854" y="1243309"/>
            <a:chExt cx="2553872" cy="586198"/>
          </a:xfrm>
        </p:grpSpPr>
        <p:sp>
          <p:nvSpPr>
            <p:cNvPr id="55" name="TextBox 54">
              <a:extLst>
                <a:ext uri="{FF2B5EF4-FFF2-40B4-BE49-F238E27FC236}">
                  <a16:creationId xmlns:a16="http://schemas.microsoft.com/office/drawing/2014/main" id="{80A7F75E-153B-4755-B617-DA92B51F2DCB}"/>
                </a:ext>
              </a:extLst>
            </p:cNvPr>
            <p:cNvSpPr txBox="1">
              <a:spLocks noChangeArrowheads="1"/>
            </p:cNvSpPr>
            <p:nvPr/>
          </p:nvSpPr>
          <p:spPr bwMode="auto">
            <a:xfrm>
              <a:off x="3021855" y="1546771"/>
              <a:ext cx="2481605" cy="28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vi-VN" altLang="ko-KR" sz="2000" dirty="0">
                  <a:cs typeface="Arial" panose="020B0604020202020204" pitchFamily="34" charset="0"/>
                </a:rPr>
                <a:t>Về hướng dẫn tổ chức hoạt động</a:t>
              </a:r>
              <a:r>
                <a:rPr lang="en-US" altLang="ko-KR" sz="2000" dirty="0">
                  <a:cs typeface="Arial" panose="020B0604020202020204" pitchFamily="34" charset="0"/>
                </a:rPr>
                <a:t> </a:t>
              </a:r>
              <a:r>
                <a:rPr lang="vi-VN" altLang="ko-KR" sz="2000" dirty="0">
                  <a:cs typeface="Arial" panose="020B0604020202020204" pitchFamily="34" charset="0"/>
                </a:rPr>
                <a:t>dạy học đầu năm học 2021 </a:t>
              </a:r>
              <a:r>
                <a:rPr lang="vi-VN" altLang="ko-KR" sz="2000">
                  <a:cs typeface="Arial" panose="020B0604020202020204" pitchFamily="34" charset="0"/>
                </a:rPr>
                <a:t>- 2022</a:t>
              </a:r>
              <a:endParaRPr lang="en-US" sz="2000" i="1" dirty="0">
                <a:cs typeface="Arial" panose="020B0604020202020204" pitchFamily="34" charset="0"/>
              </a:endParaRPr>
            </a:p>
          </p:txBody>
        </p:sp>
        <p:sp>
          <p:nvSpPr>
            <p:cNvPr id="56" name="TextBox 55">
              <a:extLst>
                <a:ext uri="{FF2B5EF4-FFF2-40B4-BE49-F238E27FC236}">
                  <a16:creationId xmlns:a16="http://schemas.microsoft.com/office/drawing/2014/main" id="{C40D2215-073C-4690-9DF3-3F9C330F45D1}"/>
                </a:ext>
              </a:extLst>
            </p:cNvPr>
            <p:cNvSpPr txBox="1">
              <a:spLocks noChangeArrowheads="1"/>
            </p:cNvSpPr>
            <p:nvPr/>
          </p:nvSpPr>
          <p:spPr bwMode="auto">
            <a:xfrm>
              <a:off x="3021854" y="1243309"/>
              <a:ext cx="2553872" cy="32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en-US" sz="2400" b="1" dirty="0" err="1">
                  <a:solidFill>
                    <a:srgbClr val="0070C0"/>
                  </a:solidFill>
                  <a:cs typeface="Arial" panose="020B0604020202020204" pitchFamily="34" charset="0"/>
                </a:rPr>
                <a:t>Văn</a:t>
              </a:r>
              <a:r>
                <a:rPr lang="en-US" altLang="en-US" sz="2400" b="1" dirty="0">
                  <a:solidFill>
                    <a:srgbClr val="0070C0"/>
                  </a:solidFill>
                  <a:cs typeface="Arial" panose="020B0604020202020204" pitchFamily="34" charset="0"/>
                </a:rPr>
                <a:t> </a:t>
              </a:r>
              <a:r>
                <a:rPr lang="en-US" altLang="en-US" sz="2400" b="1" err="1">
                  <a:solidFill>
                    <a:srgbClr val="0070C0"/>
                  </a:solidFill>
                  <a:cs typeface="Arial" panose="020B0604020202020204" pitchFamily="34" charset="0"/>
                </a:rPr>
                <a:t>bản</a:t>
              </a:r>
              <a:r>
                <a:rPr lang="en-US" altLang="en-US" sz="2400" b="1">
                  <a:solidFill>
                    <a:srgbClr val="0070C0"/>
                  </a:solidFill>
                  <a:cs typeface="Arial" panose="020B0604020202020204" pitchFamily="34" charset="0"/>
                </a:rPr>
                <a:t> 2379/</a:t>
              </a:r>
              <a:r>
                <a:rPr lang="en-US" altLang="en-US" sz="2400" b="1" dirty="0">
                  <a:solidFill>
                    <a:srgbClr val="0070C0"/>
                  </a:solidFill>
                  <a:cs typeface="Arial" panose="020B0604020202020204" pitchFamily="34" charset="0"/>
                </a:rPr>
                <a:t>SGDĐT-</a:t>
              </a:r>
              <a:r>
                <a:rPr lang="en-US" altLang="en-US" sz="2400" b="1" dirty="0" err="1">
                  <a:solidFill>
                    <a:srgbClr val="0070C0"/>
                  </a:solidFill>
                  <a:cs typeface="Arial" panose="020B0604020202020204" pitchFamily="34" charset="0"/>
                </a:rPr>
                <a:t>GDTrH</a:t>
              </a:r>
              <a:r>
                <a:rPr lang="en-US" altLang="en-US" sz="2400" b="1" dirty="0">
                  <a:solidFill>
                    <a:srgbClr val="0070C0"/>
                  </a:solidFill>
                  <a:cs typeface="Arial" panose="020B0604020202020204" pitchFamily="34" charset="0"/>
                </a:rPr>
                <a:t> </a:t>
              </a:r>
              <a:r>
                <a:rPr lang="en-US" altLang="en-US" sz="2400" b="1" dirty="0" err="1">
                  <a:solidFill>
                    <a:srgbClr val="0070C0"/>
                  </a:solidFill>
                  <a:cs typeface="Arial" panose="020B0604020202020204" pitchFamily="34" charset="0"/>
                </a:rPr>
                <a:t>ngày</a:t>
              </a:r>
              <a:r>
                <a:rPr lang="en-US" altLang="en-US" sz="2400" b="1" dirty="0">
                  <a:solidFill>
                    <a:srgbClr val="0070C0"/>
                  </a:solidFill>
                  <a:cs typeface="Arial" panose="020B0604020202020204" pitchFamily="34" charset="0"/>
                </a:rPr>
                <a:t> 31/8/2021</a:t>
              </a:r>
              <a:endParaRPr lang="ko-KR" altLang="en-US" sz="2400" b="1" dirty="0">
                <a:solidFill>
                  <a:srgbClr val="0070C0"/>
                </a:solidFill>
                <a:cs typeface="Arial" panose="020B0604020202020204" pitchFamily="34" charset="0"/>
              </a:endParaRPr>
            </a:p>
          </p:txBody>
        </p:sp>
      </p:grpSp>
      <p:pic>
        <p:nvPicPr>
          <p:cNvPr id="4" name="Picture 3" descr="Graphical user interface&#10;&#10;Description automatically generated">
            <a:extLst>
              <a:ext uri="{FF2B5EF4-FFF2-40B4-BE49-F238E27FC236}">
                <a16:creationId xmlns:a16="http://schemas.microsoft.com/office/drawing/2014/main" id="{1FC95066-D8D8-45AA-99D3-19022957E6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5459" y="4766424"/>
            <a:ext cx="2847975" cy="2085975"/>
          </a:xfrm>
          <a:prstGeom prst="rect">
            <a:avLst/>
          </a:prstGeom>
        </p:spPr>
      </p:pic>
    </p:spTree>
    <p:extLst>
      <p:ext uri="{BB962C8B-B14F-4D97-AF65-F5344CB8AC3E}">
        <p14:creationId xmlns:p14="http://schemas.microsoft.com/office/powerpoint/2010/main" val="68173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3990FAC-4904-4AB7-BC64-24A21601122C}"/>
              </a:ext>
            </a:extLst>
          </p:cNvPr>
          <p:cNvPicPr>
            <a:picLocks noChangeAspect="1"/>
          </p:cNvPicPr>
          <p:nvPr/>
        </p:nvPicPr>
        <p:blipFill rotWithShape="1">
          <a:blip r:embed="rId2"/>
          <a:srcRect t="5000" r="20625" b="14722"/>
          <a:stretch/>
        </p:blipFill>
        <p:spPr>
          <a:xfrm>
            <a:off x="1199646" y="643467"/>
            <a:ext cx="9792708" cy="5571065"/>
          </a:xfrm>
          <a:prstGeom prst="rect">
            <a:avLst/>
          </a:prstGeom>
          <a:ln>
            <a:noFill/>
          </a:ln>
        </p:spPr>
      </p:pic>
      <p:sp>
        <p:nvSpPr>
          <p:cNvPr id="17"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1061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E4C3-D94C-43C7-94BD-5B1A9FB65847}"/>
              </a:ext>
            </a:extLst>
          </p:cNvPr>
          <p:cNvSpPr>
            <a:spLocks noGrp="1"/>
          </p:cNvSpPr>
          <p:nvPr>
            <p:ph type="title"/>
          </p:nvPr>
        </p:nvSpPr>
        <p:spPr>
          <a:xfrm>
            <a:off x="272143" y="1"/>
            <a:ext cx="11811000" cy="926832"/>
          </a:xfrm>
        </p:spPr>
        <p:txBody>
          <a:bodyPr/>
          <a:lstStyle/>
          <a:p>
            <a:r>
              <a:rPr lang="en-US"/>
              <a:t>THAM GIA TẬP HUẤN TỔ CHỨC DẠY HỌC TRỰC TUYẾN</a:t>
            </a:r>
          </a:p>
        </p:txBody>
      </p:sp>
      <p:sp>
        <p:nvSpPr>
          <p:cNvPr id="3" name="Content Placeholder 2">
            <a:extLst>
              <a:ext uri="{FF2B5EF4-FFF2-40B4-BE49-F238E27FC236}">
                <a16:creationId xmlns:a16="http://schemas.microsoft.com/office/drawing/2014/main" id="{DA3248CC-6EB8-4C51-AED0-20624E851AC0}"/>
              </a:ext>
            </a:extLst>
          </p:cNvPr>
          <p:cNvSpPr>
            <a:spLocks noGrp="1"/>
          </p:cNvSpPr>
          <p:nvPr>
            <p:ph idx="1"/>
          </p:nvPr>
        </p:nvSpPr>
        <p:spPr/>
        <p:txBody>
          <a:bodyPr/>
          <a:lstStyle/>
          <a:p>
            <a:pPr marL="0" indent="0">
              <a:buNone/>
            </a:pPr>
            <a:r>
              <a:rPr lang="en-US"/>
              <a:t>BGDĐT tổ chức trực tuyến ngày 23, 24/9/2021</a:t>
            </a:r>
          </a:p>
          <a:p>
            <a:pPr marL="0" indent="0">
              <a:buNone/>
            </a:pPr>
            <a:r>
              <a:rPr lang="en-US">
                <a:solidFill>
                  <a:srgbClr val="00B050"/>
                </a:solidFill>
              </a:rPr>
              <a:t>Nhóm THCS gồm các giáo viên:</a:t>
            </a:r>
          </a:p>
          <a:p>
            <a:pPr marL="457200" lvl="1" indent="0">
              <a:buNone/>
            </a:pPr>
            <a:r>
              <a:rPr lang="en-US" b="0"/>
              <a:t>Thầy </a:t>
            </a:r>
            <a:r>
              <a:rPr lang="vi-VN" b="0"/>
              <a:t>Nguyễn Quốc Thái, trường  THCS Chu Văn An, Quận 1</a:t>
            </a:r>
          </a:p>
          <a:p>
            <a:pPr marL="457200" lvl="1" indent="0">
              <a:buNone/>
            </a:pPr>
            <a:r>
              <a:rPr lang="en-US" b="0"/>
              <a:t>Thầy </a:t>
            </a:r>
            <a:r>
              <a:rPr lang="vi-VN" b="0"/>
              <a:t>Lê Chánh Thi, trường THCS Ba Đình, Quận 5</a:t>
            </a:r>
          </a:p>
          <a:p>
            <a:pPr marL="457200" lvl="1" indent="0">
              <a:buNone/>
            </a:pPr>
            <a:r>
              <a:rPr lang="en-US" b="0"/>
              <a:t>Thầy </a:t>
            </a:r>
            <a:r>
              <a:rPr lang="vi-VN" b="0"/>
              <a:t>Trần Minh Lý, trường THCS Đoàn Kết, Quận 6</a:t>
            </a:r>
          </a:p>
          <a:p>
            <a:pPr marL="457200" lvl="1" indent="0">
              <a:buNone/>
            </a:pPr>
            <a:r>
              <a:rPr lang="en-US" b="0"/>
              <a:t>Thầy </a:t>
            </a:r>
            <a:r>
              <a:rPr lang="vi-VN" b="0"/>
              <a:t>Huỳnh Phúc Thịnh, trường THCS Nguyễn Du, Gò Vấp</a:t>
            </a:r>
          </a:p>
          <a:p>
            <a:pPr marL="457200" lvl="1" indent="0">
              <a:buNone/>
            </a:pPr>
            <a:r>
              <a:rPr lang="en-US" b="0"/>
              <a:t>Cô </a:t>
            </a:r>
            <a:r>
              <a:rPr lang="vi-VN" b="0"/>
              <a:t>Nguyễn Thị Bích Tuyền, trường THCS Giồng Ông Tố, TP Thủ Đức</a:t>
            </a:r>
          </a:p>
          <a:p>
            <a:pPr marL="0" indent="0">
              <a:buNone/>
            </a:pPr>
            <a:endParaRPr lang="en-US"/>
          </a:p>
        </p:txBody>
      </p:sp>
      <p:pic>
        <p:nvPicPr>
          <p:cNvPr id="4" name="Graphic 3" descr="Customer review with solid fill">
            <a:extLst>
              <a:ext uri="{FF2B5EF4-FFF2-40B4-BE49-F238E27FC236}">
                <a16:creationId xmlns:a16="http://schemas.microsoft.com/office/drawing/2014/main" id="{C368CEF9-31E6-4B6D-9D96-53FC2B658D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8377" y="5604670"/>
            <a:ext cx="1174766" cy="1174766"/>
          </a:xfrm>
          <a:prstGeom prst="rect">
            <a:avLst/>
          </a:prstGeom>
        </p:spPr>
      </p:pic>
      <p:sp>
        <p:nvSpPr>
          <p:cNvPr id="5" name="Text Placeholder 4">
            <a:extLst>
              <a:ext uri="{FF2B5EF4-FFF2-40B4-BE49-F238E27FC236}">
                <a16:creationId xmlns:a16="http://schemas.microsoft.com/office/drawing/2014/main" id="{3FCB23B9-60C1-4991-ABC6-024C30D834FE}"/>
              </a:ext>
            </a:extLst>
          </p:cNvPr>
          <p:cNvSpPr txBox="1">
            <a:spLocks/>
          </p:cNvSpPr>
          <p:nvPr/>
        </p:nvSpPr>
        <p:spPr>
          <a:xfrm>
            <a:off x="7162801" y="6528542"/>
            <a:ext cx="4136571" cy="344804"/>
          </a:xfrm>
          <a:prstGeom prst="rect">
            <a:avLst/>
          </a:prstGeom>
        </p:spPr>
        <p:txBody>
          <a:bodyPr vert="horz" lIns="91440" tIns="45720" rIns="91440" bIns="45720" rtlCol="0" anchor="ctr" anchorCtr="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None/>
            </a:pPr>
            <a:r>
              <a:rPr lang="en-US" sz="1800" b="0" i="1">
                <a:solidFill>
                  <a:srgbClr val="000000"/>
                </a:solidFill>
                <a:effectLst/>
                <a:ea typeface="Calibri" panose="020F0502020204030204" pitchFamily="34" charset="0"/>
              </a:rPr>
              <a:t>Sau khi GV tự học, tổ chức trao đổi</a:t>
            </a:r>
            <a:endParaRPr lang="en-US" sz="1800" b="0" i="1" dirty="0"/>
          </a:p>
        </p:txBody>
      </p:sp>
    </p:spTree>
    <p:extLst>
      <p:ext uri="{BB962C8B-B14F-4D97-AF65-F5344CB8AC3E}">
        <p14:creationId xmlns:p14="http://schemas.microsoft.com/office/powerpoint/2010/main" val="221512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A165-2860-48D2-BB68-B68C316D00C8}"/>
              </a:ext>
            </a:extLst>
          </p:cNvPr>
          <p:cNvSpPr>
            <a:spLocks noGrp="1"/>
          </p:cNvSpPr>
          <p:nvPr>
            <p:ph type="title"/>
          </p:nvPr>
        </p:nvSpPr>
        <p:spPr/>
        <p:txBody>
          <a:bodyPr/>
          <a:lstStyle/>
          <a:p>
            <a:r>
              <a:rPr lang="vi-VN"/>
              <a:t>PHƯƠNG HƯỚNG</a:t>
            </a:r>
            <a:br>
              <a:rPr lang="vi-VN"/>
            </a:br>
            <a:r>
              <a:rPr lang="vi-VN"/>
              <a:t>NHIỆM VỤ</a:t>
            </a:r>
            <a:endParaRPr lang="en-US"/>
          </a:p>
        </p:txBody>
      </p:sp>
      <p:sp>
        <p:nvSpPr>
          <p:cNvPr id="3" name="Text Placeholder 2">
            <a:extLst>
              <a:ext uri="{FF2B5EF4-FFF2-40B4-BE49-F238E27FC236}">
                <a16:creationId xmlns:a16="http://schemas.microsoft.com/office/drawing/2014/main" id="{0239AA83-2700-44C7-A935-4873F2938025}"/>
              </a:ext>
            </a:extLst>
          </p:cNvPr>
          <p:cNvSpPr>
            <a:spLocks noGrp="1"/>
          </p:cNvSpPr>
          <p:nvPr>
            <p:ph type="body" idx="1"/>
          </p:nvPr>
        </p:nvSpPr>
        <p:spPr/>
        <p:txBody>
          <a:bodyPr/>
          <a:lstStyle/>
          <a:p>
            <a:r>
              <a:rPr lang="vi-VN"/>
              <a:t>NĂM HỌC 2021-2022</a:t>
            </a:r>
            <a:endParaRPr lang="en-US"/>
          </a:p>
        </p:txBody>
      </p:sp>
      <p:sp>
        <p:nvSpPr>
          <p:cNvPr id="4" name="TextBox 3">
            <a:extLst>
              <a:ext uri="{FF2B5EF4-FFF2-40B4-BE49-F238E27FC236}">
                <a16:creationId xmlns:a16="http://schemas.microsoft.com/office/drawing/2014/main" id="{15E436C6-1617-4D9B-94A0-C54B3B35A665}"/>
              </a:ext>
            </a:extLst>
          </p:cNvPr>
          <p:cNvSpPr txBox="1"/>
          <p:nvPr/>
        </p:nvSpPr>
        <p:spPr>
          <a:xfrm>
            <a:off x="3562161" y="6214768"/>
            <a:ext cx="3218317" cy="461665"/>
          </a:xfrm>
          <a:prstGeom prst="rect">
            <a:avLst/>
          </a:prstGeom>
          <a:noFill/>
        </p:spPr>
        <p:txBody>
          <a:bodyPr wrap="none" rtlCol="0">
            <a:spAutoFit/>
          </a:bodyPr>
          <a:lstStyle/>
          <a:p>
            <a:r>
              <a:rPr lang="en-US" sz="2400">
                <a:hlinkClick r:id="rId2"/>
              </a:rPr>
              <a:t>http://bit.ly/CMdaunam</a:t>
            </a:r>
            <a:endParaRPr lang="vi-VN" sz="2400"/>
          </a:p>
        </p:txBody>
      </p:sp>
      <p:pic>
        <p:nvPicPr>
          <p:cNvPr id="6" name="Picture 5" descr="Qr code&#10;&#10;Description automatically generated">
            <a:extLst>
              <a:ext uri="{FF2B5EF4-FFF2-40B4-BE49-F238E27FC236}">
                <a16:creationId xmlns:a16="http://schemas.microsoft.com/office/drawing/2014/main" id="{B8B590AB-BAE4-4E1A-949B-30C9AF334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526" y="4698868"/>
            <a:ext cx="1420696" cy="1420696"/>
          </a:xfrm>
          <a:prstGeom prst="rect">
            <a:avLst/>
          </a:prstGeom>
        </p:spPr>
      </p:pic>
    </p:spTree>
    <p:extLst>
      <p:ext uri="{BB962C8B-B14F-4D97-AF65-F5344CB8AC3E}">
        <p14:creationId xmlns:p14="http://schemas.microsoft.com/office/powerpoint/2010/main" val="25808990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E4C3-D94C-43C7-94BD-5B1A9FB65847}"/>
              </a:ext>
            </a:extLst>
          </p:cNvPr>
          <p:cNvSpPr>
            <a:spLocks noGrp="1"/>
          </p:cNvSpPr>
          <p:nvPr>
            <p:ph type="title"/>
          </p:nvPr>
        </p:nvSpPr>
        <p:spPr>
          <a:xfrm>
            <a:off x="272143" y="1"/>
            <a:ext cx="11811000" cy="926832"/>
          </a:xfrm>
        </p:spPr>
        <p:txBody>
          <a:bodyPr/>
          <a:lstStyle/>
          <a:p>
            <a:r>
              <a:rPr lang="en-US"/>
              <a:t>THAM GIA TẬP HUẤN TỔ CHỨC DẠY HỌC TRỰC TUYẾN</a:t>
            </a:r>
          </a:p>
        </p:txBody>
      </p:sp>
      <p:sp>
        <p:nvSpPr>
          <p:cNvPr id="3" name="Content Placeholder 2">
            <a:extLst>
              <a:ext uri="{FF2B5EF4-FFF2-40B4-BE49-F238E27FC236}">
                <a16:creationId xmlns:a16="http://schemas.microsoft.com/office/drawing/2014/main" id="{DA3248CC-6EB8-4C51-AED0-20624E851AC0}"/>
              </a:ext>
            </a:extLst>
          </p:cNvPr>
          <p:cNvSpPr>
            <a:spLocks noGrp="1"/>
          </p:cNvSpPr>
          <p:nvPr>
            <p:ph idx="1"/>
          </p:nvPr>
        </p:nvSpPr>
        <p:spPr/>
        <p:txBody>
          <a:bodyPr/>
          <a:lstStyle/>
          <a:p>
            <a:pPr marL="0" indent="0">
              <a:buNone/>
            </a:pPr>
            <a:r>
              <a:rPr lang="en-US"/>
              <a:t>BGDĐT tổ chức trực tuyến ngày 23, 24/9/2021</a:t>
            </a:r>
          </a:p>
          <a:p>
            <a:pPr marL="0" indent="0">
              <a:buNone/>
            </a:pPr>
            <a:r>
              <a:rPr lang="en-US">
                <a:solidFill>
                  <a:srgbClr val="16A1DB"/>
                </a:solidFill>
              </a:rPr>
              <a:t>Nhóm THPT gồm các giáo viên:</a:t>
            </a:r>
          </a:p>
          <a:p>
            <a:pPr marL="457200" lvl="1" indent="0">
              <a:buNone/>
            </a:pPr>
            <a:r>
              <a:rPr lang="en-US" b="0"/>
              <a:t>Thầy </a:t>
            </a:r>
            <a:r>
              <a:rPr lang="vi-VN" b="0"/>
              <a:t>Trần Lê Hùng Phi, trường THPT Trần Khai Nguyên</a:t>
            </a:r>
          </a:p>
          <a:p>
            <a:pPr marL="457200" lvl="1" indent="0">
              <a:buNone/>
            </a:pPr>
            <a:r>
              <a:rPr lang="en-US" b="0"/>
              <a:t>Thầy </a:t>
            </a:r>
            <a:r>
              <a:rPr lang="vi-VN" b="0"/>
              <a:t>Phạm Văn Tú, trường THPT Hùng Vương</a:t>
            </a:r>
          </a:p>
          <a:p>
            <a:pPr marL="457200" lvl="1" indent="0">
              <a:buNone/>
            </a:pPr>
            <a:r>
              <a:rPr lang="en-US" b="0"/>
              <a:t>Thầy </a:t>
            </a:r>
            <a:r>
              <a:rPr lang="vi-VN" b="0"/>
              <a:t>Huỳnh Bảo Thiên, trường THCS và THPT Đinh Thiện Lý</a:t>
            </a:r>
          </a:p>
          <a:p>
            <a:pPr marL="457200" lvl="1" indent="0">
              <a:buNone/>
            </a:pPr>
            <a:r>
              <a:rPr lang="en-US" b="0"/>
              <a:t>Cô </a:t>
            </a:r>
            <a:r>
              <a:rPr lang="vi-VN" b="0"/>
              <a:t>Nguyễn Châu Thanh Phương, trường THPT Trần Quang Khải</a:t>
            </a:r>
          </a:p>
          <a:p>
            <a:pPr marL="457200" lvl="1" indent="0">
              <a:buNone/>
            </a:pPr>
            <a:r>
              <a:rPr lang="en-US" b="0"/>
              <a:t>Thầy </a:t>
            </a:r>
            <a:r>
              <a:rPr lang="vi-VN" b="0"/>
              <a:t>Lê Quốc Thiện, trường THPT Tây Thạnh</a:t>
            </a:r>
          </a:p>
          <a:p>
            <a:pPr marL="0" indent="0">
              <a:buNone/>
            </a:pPr>
            <a:endParaRPr lang="en-US"/>
          </a:p>
        </p:txBody>
      </p:sp>
      <p:pic>
        <p:nvPicPr>
          <p:cNvPr id="4" name="Graphic 3" descr="Customer review with solid fill">
            <a:extLst>
              <a:ext uri="{FF2B5EF4-FFF2-40B4-BE49-F238E27FC236}">
                <a16:creationId xmlns:a16="http://schemas.microsoft.com/office/drawing/2014/main" id="{F2F972D8-4FA4-4950-B752-21DF0EBAA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8377" y="5604670"/>
            <a:ext cx="1174766" cy="1174766"/>
          </a:xfrm>
          <a:prstGeom prst="rect">
            <a:avLst/>
          </a:prstGeom>
        </p:spPr>
      </p:pic>
      <p:sp>
        <p:nvSpPr>
          <p:cNvPr id="6" name="Text Placeholder 4">
            <a:extLst>
              <a:ext uri="{FF2B5EF4-FFF2-40B4-BE49-F238E27FC236}">
                <a16:creationId xmlns:a16="http://schemas.microsoft.com/office/drawing/2014/main" id="{49DAC600-D509-4670-8854-AE763CB70C8E}"/>
              </a:ext>
            </a:extLst>
          </p:cNvPr>
          <p:cNvSpPr txBox="1">
            <a:spLocks/>
          </p:cNvSpPr>
          <p:nvPr/>
        </p:nvSpPr>
        <p:spPr>
          <a:xfrm>
            <a:off x="7162801" y="6528542"/>
            <a:ext cx="4136571" cy="344804"/>
          </a:xfrm>
          <a:prstGeom prst="rect">
            <a:avLst/>
          </a:prstGeom>
        </p:spPr>
        <p:txBody>
          <a:bodyPr vert="horz" lIns="91440" tIns="45720" rIns="91440" bIns="45720" rtlCol="0" anchor="ctr" anchorCtr="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None/>
            </a:pPr>
            <a:r>
              <a:rPr lang="en-US" sz="1800" b="0" i="1">
                <a:solidFill>
                  <a:srgbClr val="000000"/>
                </a:solidFill>
                <a:effectLst/>
                <a:ea typeface="Calibri" panose="020F0502020204030204" pitchFamily="34" charset="0"/>
              </a:rPr>
              <a:t>Sau khi GV tự học, tổ chức trao đổi</a:t>
            </a:r>
            <a:endParaRPr lang="en-US" sz="1800" b="0" i="1" dirty="0"/>
          </a:p>
        </p:txBody>
      </p:sp>
    </p:spTree>
    <p:extLst>
      <p:ext uri="{BB962C8B-B14F-4D97-AF65-F5344CB8AC3E}">
        <p14:creationId xmlns:p14="http://schemas.microsoft.com/office/powerpoint/2010/main" val="11822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0566-0AD9-4572-B678-38A152D8E8AB}"/>
              </a:ext>
            </a:extLst>
          </p:cNvPr>
          <p:cNvSpPr>
            <a:spLocks noGrp="1"/>
          </p:cNvSpPr>
          <p:nvPr>
            <p:ph type="title"/>
          </p:nvPr>
        </p:nvSpPr>
        <p:spPr/>
        <p:txBody>
          <a:bodyPr/>
          <a:lstStyle/>
          <a:p>
            <a:r>
              <a:rPr lang="en-US"/>
              <a:t>TÀI LIỆU KHÓA TẬP HUẤN</a:t>
            </a:r>
          </a:p>
        </p:txBody>
      </p:sp>
      <p:sp>
        <p:nvSpPr>
          <p:cNvPr id="3" name="Content Placeholder 2">
            <a:extLst>
              <a:ext uri="{FF2B5EF4-FFF2-40B4-BE49-F238E27FC236}">
                <a16:creationId xmlns:a16="http://schemas.microsoft.com/office/drawing/2014/main" id="{ECE00092-965D-4606-A6BB-B3E48D5C0180}"/>
              </a:ext>
            </a:extLst>
          </p:cNvPr>
          <p:cNvSpPr>
            <a:spLocks noGrp="1"/>
          </p:cNvSpPr>
          <p:nvPr>
            <p:ph idx="1"/>
          </p:nvPr>
        </p:nvSpPr>
        <p:spPr/>
        <p:txBody>
          <a:bodyPr>
            <a:normAutofit/>
          </a:bodyPr>
          <a:lstStyle/>
          <a:p>
            <a:r>
              <a:rPr lang="en-US" sz="2400" b="0"/>
              <a:t>Tài liệu tập huấn tổ chức dạy học trực tuyến được đặt trong khóa học CM_Tin hoc trên Google Classroom;</a:t>
            </a:r>
          </a:p>
          <a:p>
            <a:r>
              <a:rPr lang="en-US" sz="2400" b="0"/>
              <a:t>Tổ trưởng chuyên môn hướng dẫn giáo viên thực hiện.</a:t>
            </a:r>
          </a:p>
        </p:txBody>
      </p:sp>
    </p:spTree>
    <p:extLst>
      <p:ext uri="{BB962C8B-B14F-4D97-AF65-F5344CB8AC3E}">
        <p14:creationId xmlns:p14="http://schemas.microsoft.com/office/powerpoint/2010/main" val="36241526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7917-B739-4CF6-88CB-CA7EC9F60530}"/>
              </a:ext>
            </a:extLst>
          </p:cNvPr>
          <p:cNvSpPr>
            <a:spLocks noGrp="1"/>
          </p:cNvSpPr>
          <p:nvPr>
            <p:ph type="title"/>
          </p:nvPr>
        </p:nvSpPr>
        <p:spPr/>
        <p:txBody>
          <a:bodyPr/>
          <a:lstStyle/>
          <a:p>
            <a:r>
              <a:rPr lang="en-US" dirty="0"/>
              <a:t>1. MỤC TIÊU DẠY HỌC </a:t>
            </a:r>
            <a:r>
              <a:rPr lang="en-US"/>
              <a:t>TRỰC TUYẾN (Điều 3 – TT09)</a:t>
            </a:r>
            <a:endParaRPr lang="en-US" dirty="0"/>
          </a:p>
        </p:txBody>
      </p:sp>
      <p:graphicFrame>
        <p:nvGraphicFramePr>
          <p:cNvPr id="4" name="Content Placeholder 3">
            <a:extLst>
              <a:ext uri="{FF2B5EF4-FFF2-40B4-BE49-F238E27FC236}">
                <a16:creationId xmlns:a16="http://schemas.microsoft.com/office/drawing/2014/main" id="{E37CCC42-FEE6-4598-A2F1-F5F0AF021629}"/>
              </a:ext>
            </a:extLst>
          </p:cNvPr>
          <p:cNvGraphicFramePr>
            <a:graphicFrameLocks noGrp="1"/>
          </p:cNvGraphicFramePr>
          <p:nvPr>
            <p:ph idx="1"/>
          </p:nvPr>
        </p:nvGraphicFramePr>
        <p:xfrm>
          <a:off x="272142" y="1253330"/>
          <a:ext cx="11726570" cy="4995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9615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7917-B739-4CF6-88CB-CA7EC9F60530}"/>
              </a:ext>
            </a:extLst>
          </p:cNvPr>
          <p:cNvSpPr>
            <a:spLocks noGrp="1"/>
          </p:cNvSpPr>
          <p:nvPr>
            <p:ph type="title"/>
          </p:nvPr>
        </p:nvSpPr>
        <p:spPr/>
        <p:txBody>
          <a:bodyPr/>
          <a:lstStyle/>
          <a:p>
            <a:r>
              <a:rPr lang="en-US" dirty="0"/>
              <a:t>2. NGUYÊN TẮC DẠY HỌC TRỰC </a:t>
            </a:r>
            <a:r>
              <a:rPr lang="en-US"/>
              <a:t>TUYẾN (Điều 4 – TT09)</a:t>
            </a:r>
            <a:endParaRPr lang="en-US" dirty="0"/>
          </a:p>
        </p:txBody>
      </p:sp>
      <p:graphicFrame>
        <p:nvGraphicFramePr>
          <p:cNvPr id="4" name="Content Placeholder 3">
            <a:extLst>
              <a:ext uri="{FF2B5EF4-FFF2-40B4-BE49-F238E27FC236}">
                <a16:creationId xmlns:a16="http://schemas.microsoft.com/office/drawing/2014/main" id="{1911EAA8-20E0-4366-AC6D-002DBF49BC2A}"/>
              </a:ext>
            </a:extLst>
          </p:cNvPr>
          <p:cNvGraphicFramePr>
            <a:graphicFrameLocks noGrp="1"/>
          </p:cNvGraphicFramePr>
          <p:nvPr>
            <p:ph idx="1"/>
            <p:extLst>
              <p:ext uri="{D42A27DB-BD31-4B8C-83A1-F6EECF244321}">
                <p14:modId xmlns:p14="http://schemas.microsoft.com/office/powerpoint/2010/main" val="411040535"/>
              </p:ext>
            </p:extLst>
          </p:nvPr>
        </p:nvGraphicFramePr>
        <p:xfrm>
          <a:off x="272143" y="1253330"/>
          <a:ext cx="11669486" cy="499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7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01DC496-2053-4DA2-B80C-AB06AA641FBF}"/>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graphicEl>
                                              <a:dgm id="{2A2B5720-52EC-4855-A827-1A467964B347}"/>
                                            </p:graphic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
                                            <p:graphicEl>
                                              <a:dgm id="{8073C6DA-660F-4C85-8ADB-9E037679945F}"/>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graphicEl>
                                              <a:dgm id="{E4494541-7830-4C7F-813C-BF002C8A4D87}"/>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graphicEl>
                                              <a:dgm id="{39E4E305-F39D-44C1-AC93-7B5D396DB949}"/>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graphicEl>
                                              <a:dgm id="{120A39F1-F58F-47B2-A5B8-FB38CC6E45BD}"/>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graphicEl>
                                              <a:dgm id="{AEAE551E-E5ED-4634-8475-A23475745E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7917-B739-4CF6-88CB-CA7EC9F60530}"/>
              </a:ext>
            </a:extLst>
          </p:cNvPr>
          <p:cNvSpPr>
            <a:spLocks noGrp="1"/>
          </p:cNvSpPr>
          <p:nvPr>
            <p:ph type="title"/>
          </p:nvPr>
        </p:nvSpPr>
        <p:spPr/>
        <p:txBody>
          <a:bodyPr/>
          <a:lstStyle/>
          <a:p>
            <a:r>
              <a:rPr lang="en-US" dirty="0"/>
              <a:t>3. HOẠT ĐỘNG DẠY HỌC </a:t>
            </a:r>
            <a:r>
              <a:rPr lang="en-US"/>
              <a:t>TRỰC TUYẾN (Điều 5 – TT09)</a:t>
            </a:r>
            <a:endParaRPr lang="en-US" dirty="0"/>
          </a:p>
        </p:txBody>
      </p:sp>
      <p:sp>
        <p:nvSpPr>
          <p:cNvPr id="5" name="Content Placeholder 4">
            <a:extLst>
              <a:ext uri="{FF2B5EF4-FFF2-40B4-BE49-F238E27FC236}">
                <a16:creationId xmlns:a16="http://schemas.microsoft.com/office/drawing/2014/main" id="{E419BABF-E516-44D9-ADDA-11F50A526F64}"/>
              </a:ext>
            </a:extLst>
          </p:cNvPr>
          <p:cNvSpPr>
            <a:spLocks noGrp="1"/>
          </p:cNvSpPr>
          <p:nvPr>
            <p:ph idx="1"/>
          </p:nvPr>
        </p:nvSpPr>
        <p:spPr>
          <a:xfrm>
            <a:off x="272143" y="1253330"/>
            <a:ext cx="11669486" cy="5604669"/>
          </a:xfrm>
        </p:spPr>
        <p:txBody>
          <a:bodyPr>
            <a:normAutofit/>
          </a:bodyPr>
          <a:lstStyle/>
          <a:p>
            <a:pPr marL="0" indent="0">
              <a:buNone/>
            </a:pPr>
            <a:r>
              <a:rPr lang="en-US" sz="2400" b="0"/>
              <a:t>Mục </a:t>
            </a:r>
            <a:r>
              <a:rPr lang="vi-VN" sz="2400" b="0"/>
              <a:t>1.</a:t>
            </a:r>
            <a:r>
              <a:rPr lang="en-US" sz="2400" b="0"/>
              <a:t> </a:t>
            </a:r>
            <a:r>
              <a:rPr lang="vi-VN" sz="2400" b="0"/>
              <a:t>Hoạt động dạy học trực tuyến được thực hiện theo các bài học hoặc chủ đề trong chương trình giáo dục phổ thông, bảo đảm </a:t>
            </a:r>
            <a:r>
              <a:rPr lang="vi-VN" sz="2400" b="0">
                <a:solidFill>
                  <a:srgbClr val="FF0000"/>
                </a:solidFill>
                <a:highlight>
                  <a:srgbClr val="FFFF00"/>
                </a:highlight>
              </a:rPr>
              <a:t>sự tương tác </a:t>
            </a:r>
            <a:r>
              <a:rPr lang="vi-VN" sz="2400" b="0"/>
              <a:t>giữa giáo viên và học sinh trong quá trình dạy học.</a:t>
            </a:r>
            <a:endParaRPr lang="en-US" sz="2400" b="0"/>
          </a:p>
          <a:p>
            <a:pPr marL="0" indent="0">
              <a:buNone/>
            </a:pPr>
            <a:endParaRPr lang="en-US" sz="2400" b="0"/>
          </a:p>
        </p:txBody>
      </p:sp>
    </p:spTree>
    <p:extLst>
      <p:ext uri="{BB962C8B-B14F-4D97-AF65-F5344CB8AC3E}">
        <p14:creationId xmlns:p14="http://schemas.microsoft.com/office/powerpoint/2010/main" val="1263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7917-B739-4CF6-88CB-CA7EC9F60530}"/>
              </a:ext>
            </a:extLst>
          </p:cNvPr>
          <p:cNvSpPr>
            <a:spLocks noGrp="1"/>
          </p:cNvSpPr>
          <p:nvPr>
            <p:ph type="title"/>
          </p:nvPr>
        </p:nvSpPr>
        <p:spPr/>
        <p:txBody>
          <a:bodyPr/>
          <a:lstStyle/>
          <a:p>
            <a:r>
              <a:rPr lang="en-US" dirty="0"/>
              <a:t>3. HOẠT ĐỘNG DẠY HỌC </a:t>
            </a:r>
            <a:r>
              <a:rPr lang="en-US"/>
              <a:t>TRỰC TUYẾN (Điều 5 – TT09)</a:t>
            </a:r>
            <a:endParaRPr lang="en-US" dirty="0"/>
          </a:p>
        </p:txBody>
      </p:sp>
      <p:graphicFrame>
        <p:nvGraphicFramePr>
          <p:cNvPr id="4" name="Content Placeholder 3">
            <a:extLst>
              <a:ext uri="{FF2B5EF4-FFF2-40B4-BE49-F238E27FC236}">
                <a16:creationId xmlns:a16="http://schemas.microsoft.com/office/drawing/2014/main" id="{F24396BC-9C95-45ED-BB55-62645DA02D51}"/>
              </a:ext>
            </a:extLst>
          </p:cNvPr>
          <p:cNvGraphicFramePr>
            <a:graphicFrameLocks noGrp="1"/>
          </p:cNvGraphicFramePr>
          <p:nvPr>
            <p:ph idx="1"/>
          </p:nvPr>
        </p:nvGraphicFramePr>
        <p:xfrm>
          <a:off x="107795" y="1092819"/>
          <a:ext cx="11976410" cy="555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4412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7917-B739-4CF6-88CB-CA7EC9F60530}"/>
              </a:ext>
            </a:extLst>
          </p:cNvPr>
          <p:cNvSpPr>
            <a:spLocks noGrp="1"/>
          </p:cNvSpPr>
          <p:nvPr>
            <p:ph type="title"/>
          </p:nvPr>
        </p:nvSpPr>
        <p:spPr/>
        <p:txBody>
          <a:bodyPr/>
          <a:lstStyle/>
          <a:p>
            <a:r>
              <a:rPr lang="en-US" dirty="0"/>
              <a:t>DẠY HỌC TRỰC TUYẾN: HOẠT ĐỘNG – CHỨC NĂNG</a:t>
            </a:r>
          </a:p>
        </p:txBody>
      </p:sp>
      <p:grpSp>
        <p:nvGrpSpPr>
          <p:cNvPr id="11" name="Group 10">
            <a:extLst>
              <a:ext uri="{FF2B5EF4-FFF2-40B4-BE49-F238E27FC236}">
                <a16:creationId xmlns:a16="http://schemas.microsoft.com/office/drawing/2014/main" id="{4ABB617A-BBC6-482E-A771-5E6F14D20A9D}"/>
              </a:ext>
            </a:extLst>
          </p:cNvPr>
          <p:cNvGrpSpPr/>
          <p:nvPr/>
        </p:nvGrpSpPr>
        <p:grpSpPr>
          <a:xfrm>
            <a:off x="112941" y="1092819"/>
            <a:ext cx="5894639" cy="5553307"/>
            <a:chOff x="112941" y="1092819"/>
            <a:chExt cx="5894639" cy="5553307"/>
          </a:xfrm>
        </p:grpSpPr>
        <p:sp>
          <p:nvSpPr>
            <p:cNvPr id="5" name="Freeform: Shape 4">
              <a:extLst>
                <a:ext uri="{FF2B5EF4-FFF2-40B4-BE49-F238E27FC236}">
                  <a16:creationId xmlns:a16="http://schemas.microsoft.com/office/drawing/2014/main" id="{C4FD6834-A307-46DE-974F-6472CC4A485A}"/>
                </a:ext>
              </a:extLst>
            </p:cNvPr>
            <p:cNvSpPr/>
            <p:nvPr/>
          </p:nvSpPr>
          <p:spPr>
            <a:xfrm>
              <a:off x="112941" y="1092819"/>
              <a:ext cx="5894639" cy="5553307"/>
            </a:xfrm>
            <a:custGeom>
              <a:avLst/>
              <a:gdLst>
                <a:gd name="connsiteX0" fmla="*/ 0 w 5894639"/>
                <a:gd name="connsiteY0" fmla="*/ 555331 h 5553307"/>
                <a:gd name="connsiteX1" fmla="*/ 555331 w 5894639"/>
                <a:gd name="connsiteY1" fmla="*/ 0 h 5553307"/>
                <a:gd name="connsiteX2" fmla="*/ 5339308 w 5894639"/>
                <a:gd name="connsiteY2" fmla="*/ 0 h 5553307"/>
                <a:gd name="connsiteX3" fmla="*/ 5894639 w 5894639"/>
                <a:gd name="connsiteY3" fmla="*/ 555331 h 5553307"/>
                <a:gd name="connsiteX4" fmla="*/ 5894639 w 5894639"/>
                <a:gd name="connsiteY4" fmla="*/ 4997976 h 5553307"/>
                <a:gd name="connsiteX5" fmla="*/ 5339308 w 5894639"/>
                <a:gd name="connsiteY5" fmla="*/ 5553307 h 5553307"/>
                <a:gd name="connsiteX6" fmla="*/ 555331 w 5894639"/>
                <a:gd name="connsiteY6" fmla="*/ 5553307 h 5553307"/>
                <a:gd name="connsiteX7" fmla="*/ 0 w 5894639"/>
                <a:gd name="connsiteY7" fmla="*/ 4997976 h 5553307"/>
                <a:gd name="connsiteX8" fmla="*/ 0 w 5894639"/>
                <a:gd name="connsiteY8" fmla="*/ 555331 h 555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639" h="5553307">
                  <a:moveTo>
                    <a:pt x="0" y="555331"/>
                  </a:moveTo>
                  <a:cubicBezTo>
                    <a:pt x="0" y="248630"/>
                    <a:pt x="248630" y="0"/>
                    <a:pt x="555331" y="0"/>
                  </a:cubicBezTo>
                  <a:lnTo>
                    <a:pt x="5339308" y="0"/>
                  </a:lnTo>
                  <a:cubicBezTo>
                    <a:pt x="5646009" y="0"/>
                    <a:pt x="5894639" y="248630"/>
                    <a:pt x="5894639" y="555331"/>
                  </a:cubicBezTo>
                  <a:lnTo>
                    <a:pt x="5894639" y="4997976"/>
                  </a:lnTo>
                  <a:cubicBezTo>
                    <a:pt x="5894639" y="5304677"/>
                    <a:pt x="5646009" y="5553307"/>
                    <a:pt x="5339308" y="5553307"/>
                  </a:cubicBezTo>
                  <a:lnTo>
                    <a:pt x="555331" y="5553307"/>
                  </a:lnTo>
                  <a:cubicBezTo>
                    <a:pt x="248630" y="5553307"/>
                    <a:pt x="0" y="5304677"/>
                    <a:pt x="0" y="4997976"/>
                  </a:cubicBezTo>
                  <a:lnTo>
                    <a:pt x="0" y="5553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2356450" rIns="135128" bIns="1245791" numCol="1" spcCol="1270" anchor="t" anchorCtr="1">
              <a:noAutofit/>
            </a:bodyPr>
            <a:lstStyle/>
            <a:p>
              <a:pPr marL="0" lvl="0" indent="0" algn="l" defTabSz="844550">
                <a:lnSpc>
                  <a:spcPct val="90000"/>
                </a:lnSpc>
                <a:spcBef>
                  <a:spcPct val="0"/>
                </a:spcBef>
                <a:spcAft>
                  <a:spcPct val="35000"/>
                </a:spcAft>
                <a:buNone/>
              </a:pPr>
              <a:r>
                <a:rPr lang="vi-VN" sz="2200" kern="1200" dirty="0">
                  <a:latin typeface="Arial" panose="020B0604020202020204" pitchFamily="34" charset="0"/>
                  <a:cs typeface="Arial" panose="020B0604020202020204" pitchFamily="34" charset="0"/>
                </a:rPr>
                <a:t>Học sinh </a:t>
              </a:r>
              <a:endParaRPr lang="en-US" sz="22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T</a:t>
              </a:r>
              <a:r>
                <a:rPr lang="vi-VN" sz="2200" kern="1200" dirty="0">
                  <a:latin typeface="Arial" panose="020B0604020202020204" pitchFamily="34" charset="0"/>
                  <a:cs typeface="Arial" panose="020B0604020202020204" pitchFamily="34" charset="0"/>
                </a:rPr>
                <a:t>ham dự giờ học trực tuyến do giáo viên tổ chức; </a:t>
              </a:r>
              <a:endParaRPr lang="en-US" sz="22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T</a:t>
              </a:r>
              <a:r>
                <a:rPr lang="vi-VN" sz="2200" kern="1200" dirty="0">
                  <a:latin typeface="Arial" panose="020B0604020202020204" pitchFamily="34" charset="0"/>
                  <a:cs typeface="Arial" panose="020B0604020202020204" pitchFamily="34" charset="0"/>
                </a:rPr>
                <a:t>hực hiện các hoạt động học tập và kiểm tra, đánh giá theo yêu cầu của giáo viên; </a:t>
              </a:r>
              <a:endParaRPr lang="en-US" sz="22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K</a:t>
              </a:r>
              <a:r>
                <a:rPr lang="vi-VN" sz="2200" kern="1200" dirty="0">
                  <a:latin typeface="Arial" panose="020B0604020202020204" pitchFamily="34" charset="0"/>
                  <a:cs typeface="Arial" panose="020B0604020202020204" pitchFamily="34" charset="0"/>
                </a:rPr>
                <a:t>hai thác nội dung học tập từ học liệu dạy học trực tuyến; </a:t>
              </a:r>
              <a:endParaRPr lang="en-US" sz="22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Đ</a:t>
              </a:r>
              <a:r>
                <a:rPr lang="vi-VN" sz="2200" kern="1200" dirty="0">
                  <a:latin typeface="Arial" panose="020B0604020202020204" pitchFamily="34" charset="0"/>
                  <a:cs typeface="Arial" panose="020B0604020202020204" pitchFamily="34" charset="0"/>
                </a:rPr>
                <a:t>ặt câu hỏi và trả lời câu hỏi đối với giáo viên và các học sinh khác.</a:t>
              </a:r>
              <a:endParaRPr lang="en-US" sz="2200" kern="12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E6D0EABA-A9EE-43A2-B9E5-9EEB2FBFE69D}"/>
                </a:ext>
              </a:extLst>
            </p:cNvPr>
            <p:cNvSpPr/>
            <p:nvPr/>
          </p:nvSpPr>
          <p:spPr>
            <a:xfrm>
              <a:off x="2135635" y="1426017"/>
              <a:ext cx="1849251" cy="1849251"/>
            </a:xfrm>
            <a:prstGeom prst="ellipse">
              <a:avLst/>
            </a:prstGeom>
            <a:blipFill dpi="0" rotWithShape="1">
              <a:blip r:embed="rId2">
                <a:extLst>
                  <a:ext uri="{28A0092B-C50C-407E-A947-70E740481C1C}">
                    <a14:useLocalDpi xmlns:a14="http://schemas.microsoft.com/office/drawing/2010/main" val="0"/>
                  </a:ext>
                </a:extLst>
              </a:blip>
              <a:srcRect/>
              <a:stretch>
                <a:fillRect l="-44142" t="-18954" r="-18784" b="-38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0" name="Group 9">
            <a:extLst>
              <a:ext uri="{FF2B5EF4-FFF2-40B4-BE49-F238E27FC236}">
                <a16:creationId xmlns:a16="http://schemas.microsoft.com/office/drawing/2014/main" id="{B2EF02A1-BAB0-4CD6-B825-DAFF9A0F85A7}"/>
              </a:ext>
            </a:extLst>
          </p:cNvPr>
          <p:cNvGrpSpPr/>
          <p:nvPr/>
        </p:nvGrpSpPr>
        <p:grpSpPr>
          <a:xfrm>
            <a:off x="112941" y="1092819"/>
            <a:ext cx="5894639" cy="5544522"/>
            <a:chOff x="6184419" y="1092819"/>
            <a:chExt cx="5894639" cy="5544522"/>
          </a:xfrm>
        </p:grpSpPr>
        <p:sp>
          <p:nvSpPr>
            <p:cNvPr id="7" name="Freeform: Shape 6">
              <a:extLst>
                <a:ext uri="{FF2B5EF4-FFF2-40B4-BE49-F238E27FC236}">
                  <a16:creationId xmlns:a16="http://schemas.microsoft.com/office/drawing/2014/main" id="{234F5E38-A582-46BD-8334-25A69B39B920}"/>
                </a:ext>
              </a:extLst>
            </p:cNvPr>
            <p:cNvSpPr/>
            <p:nvPr/>
          </p:nvSpPr>
          <p:spPr>
            <a:xfrm>
              <a:off x="6184419" y="1092819"/>
              <a:ext cx="5894639" cy="5544522"/>
            </a:xfrm>
            <a:custGeom>
              <a:avLst/>
              <a:gdLst>
                <a:gd name="connsiteX0" fmla="*/ 0 w 5894639"/>
                <a:gd name="connsiteY0" fmla="*/ 555331 h 5553307"/>
                <a:gd name="connsiteX1" fmla="*/ 555331 w 5894639"/>
                <a:gd name="connsiteY1" fmla="*/ 0 h 5553307"/>
                <a:gd name="connsiteX2" fmla="*/ 5339308 w 5894639"/>
                <a:gd name="connsiteY2" fmla="*/ 0 h 5553307"/>
                <a:gd name="connsiteX3" fmla="*/ 5894639 w 5894639"/>
                <a:gd name="connsiteY3" fmla="*/ 555331 h 5553307"/>
                <a:gd name="connsiteX4" fmla="*/ 5894639 w 5894639"/>
                <a:gd name="connsiteY4" fmla="*/ 4997976 h 5553307"/>
                <a:gd name="connsiteX5" fmla="*/ 5339308 w 5894639"/>
                <a:gd name="connsiteY5" fmla="*/ 5553307 h 5553307"/>
                <a:gd name="connsiteX6" fmla="*/ 555331 w 5894639"/>
                <a:gd name="connsiteY6" fmla="*/ 5553307 h 5553307"/>
                <a:gd name="connsiteX7" fmla="*/ 0 w 5894639"/>
                <a:gd name="connsiteY7" fmla="*/ 4997976 h 5553307"/>
                <a:gd name="connsiteX8" fmla="*/ 0 w 5894639"/>
                <a:gd name="connsiteY8" fmla="*/ 555331 h 555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639" h="5553307">
                  <a:moveTo>
                    <a:pt x="0" y="555331"/>
                  </a:moveTo>
                  <a:cubicBezTo>
                    <a:pt x="0" y="248630"/>
                    <a:pt x="248630" y="0"/>
                    <a:pt x="555331" y="0"/>
                  </a:cubicBezTo>
                  <a:lnTo>
                    <a:pt x="5339308" y="0"/>
                  </a:lnTo>
                  <a:cubicBezTo>
                    <a:pt x="5646009" y="0"/>
                    <a:pt x="5894639" y="248630"/>
                    <a:pt x="5894639" y="555331"/>
                  </a:cubicBezTo>
                  <a:lnTo>
                    <a:pt x="5894639" y="4997976"/>
                  </a:lnTo>
                  <a:cubicBezTo>
                    <a:pt x="5894639" y="5304677"/>
                    <a:pt x="5646009" y="5553307"/>
                    <a:pt x="5339308" y="5553307"/>
                  </a:cubicBezTo>
                  <a:lnTo>
                    <a:pt x="555331" y="5553307"/>
                  </a:lnTo>
                  <a:cubicBezTo>
                    <a:pt x="248630" y="5553307"/>
                    <a:pt x="0" y="5304677"/>
                    <a:pt x="0" y="4997976"/>
                  </a:cubicBezTo>
                  <a:lnTo>
                    <a:pt x="0" y="555331"/>
                  </a:lnTo>
                  <a:close/>
                </a:path>
              </a:pathLst>
            </a:custGeom>
            <a:solidFill>
              <a:srgbClr val="5B9B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448" tIns="2356450" rIns="155448" bIns="1245791" numCol="1" spcCol="1270" anchor="t" anchorCtr="1">
              <a:noAutofit/>
            </a:bodyPr>
            <a:lstStyle/>
            <a:p>
              <a:pPr marL="0" lvl="0" indent="0" algn="l" defTabSz="844550">
                <a:lnSpc>
                  <a:spcPct val="90000"/>
                </a:lnSpc>
                <a:spcBef>
                  <a:spcPct val="0"/>
                </a:spcBef>
                <a:spcAft>
                  <a:spcPct val="35000"/>
                </a:spcAft>
                <a:buNone/>
              </a:pPr>
              <a:r>
                <a:rPr lang="vi-VN" sz="2200" b="1" kern="1200" dirty="0">
                  <a:latin typeface="Arial" panose="020B0604020202020204" pitchFamily="34" charset="0"/>
                  <a:cs typeface="Arial" panose="020B0604020202020204" pitchFamily="34" charset="0"/>
                </a:rPr>
                <a:t>Giáo viên </a:t>
              </a:r>
              <a:endParaRPr lang="en-US" sz="2200" b="1" kern="1200" dirty="0">
                <a:latin typeface="Arial" panose="020B0604020202020204" pitchFamily="34" charset="0"/>
                <a:cs typeface="Arial" panose="020B0604020202020204" pitchFamily="34" charset="0"/>
              </a:endParaRPr>
            </a:p>
            <a:p>
              <a:pPr lvl="1" indent="-457200" algn="l" defTabSz="666750">
                <a:lnSpc>
                  <a:spcPct val="90000"/>
                </a:lnSpc>
                <a:spcBef>
                  <a:spcPct val="0"/>
                </a:spcBef>
                <a:spcAft>
                  <a:spcPct val="15000"/>
                </a:spcAft>
                <a:buFont typeface="+mj-lt"/>
                <a:buAutoNum type="arabicPeriod"/>
              </a:pPr>
              <a:r>
                <a:rPr lang="en-US" sz="2200" kern="1200" dirty="0">
                  <a:latin typeface="Arial" panose="020B0604020202020204" pitchFamily="34" charset="0"/>
                  <a:cs typeface="Arial" panose="020B0604020202020204" pitchFamily="34" charset="0"/>
                </a:rPr>
                <a:t>T</a:t>
              </a:r>
              <a:r>
                <a:rPr lang="vi-VN" sz="2200" kern="1200" dirty="0">
                  <a:latin typeface="Arial" panose="020B0604020202020204" pitchFamily="34" charset="0"/>
                  <a:cs typeface="Arial" panose="020B0604020202020204" pitchFamily="34" charset="0"/>
                </a:rPr>
                <a:t>ổ chức giờ học trực tuyến để giảng bài và hướng dẫn học sinh học tập; </a:t>
              </a:r>
              <a:endParaRPr lang="en-US" sz="2200" kern="1200" dirty="0">
                <a:latin typeface="Arial" panose="020B0604020202020204" pitchFamily="34" charset="0"/>
                <a:cs typeface="Arial" panose="020B0604020202020204" pitchFamily="34" charset="0"/>
              </a:endParaRPr>
            </a:p>
            <a:p>
              <a:pPr lvl="1" indent="-457200" algn="l" defTabSz="666750">
                <a:lnSpc>
                  <a:spcPct val="90000"/>
                </a:lnSpc>
                <a:spcBef>
                  <a:spcPct val="0"/>
                </a:spcBef>
                <a:spcAft>
                  <a:spcPct val="15000"/>
                </a:spcAft>
                <a:buFont typeface="+mj-lt"/>
                <a:buAutoNum type="arabicPeriod"/>
              </a:pPr>
              <a:r>
                <a:rPr lang="en-US" sz="2200" kern="1200" dirty="0">
                  <a:latin typeface="Arial" panose="020B0604020202020204" pitchFamily="34" charset="0"/>
                  <a:cs typeface="Arial" panose="020B0604020202020204" pitchFamily="34" charset="0"/>
                </a:rPr>
                <a:t>G</a:t>
              </a:r>
              <a:r>
                <a:rPr lang="vi-VN" sz="2200" kern="1200" dirty="0">
                  <a:latin typeface="Arial" panose="020B0604020202020204" pitchFamily="34" charset="0"/>
                  <a:cs typeface="Arial" panose="020B0604020202020204" pitchFamily="34" charset="0"/>
                </a:rPr>
                <a:t>iao nhiệm vụ học tập và kiểm tra, </a:t>
              </a:r>
              <a:br>
                <a:rPr lang="en-US" sz="2200" kern="1200" dirty="0">
                  <a:latin typeface="Arial" panose="020B0604020202020204" pitchFamily="34" charset="0"/>
                  <a:cs typeface="Arial" panose="020B0604020202020204" pitchFamily="34" charset="0"/>
                </a:rPr>
              </a:br>
              <a:r>
                <a:rPr lang="vi-VN" sz="2200" kern="1200" dirty="0">
                  <a:latin typeface="Arial" panose="020B0604020202020204" pitchFamily="34" charset="0"/>
                  <a:cs typeface="Arial" panose="020B0604020202020204" pitchFamily="34" charset="0"/>
                </a:rPr>
                <a:t>đánh giá kết quả học tập của học sinh;</a:t>
              </a:r>
              <a:endParaRPr lang="en-US" sz="2200" kern="1200" dirty="0">
                <a:latin typeface="Arial" panose="020B0604020202020204" pitchFamily="34" charset="0"/>
                <a:cs typeface="Arial" panose="020B0604020202020204" pitchFamily="34" charset="0"/>
              </a:endParaRPr>
            </a:p>
            <a:p>
              <a:pPr lvl="1" indent="-457200" algn="l" defTabSz="666750">
                <a:lnSpc>
                  <a:spcPct val="90000"/>
                </a:lnSpc>
                <a:spcBef>
                  <a:spcPct val="0"/>
                </a:spcBef>
                <a:spcAft>
                  <a:spcPct val="15000"/>
                </a:spcAft>
                <a:buFont typeface="+mj-lt"/>
                <a:buAutoNum type="arabicPeriod"/>
              </a:pPr>
              <a:r>
                <a:rPr lang="en-US" sz="2200" kern="1200" dirty="0">
                  <a:latin typeface="Arial" panose="020B0604020202020204" pitchFamily="34" charset="0"/>
                  <a:cs typeface="Arial" panose="020B0604020202020204" pitchFamily="34" charset="0"/>
                </a:rPr>
                <a:t>T</a:t>
              </a:r>
              <a:r>
                <a:rPr lang="vi-VN" sz="2200" kern="1200" dirty="0">
                  <a:latin typeface="Arial" panose="020B0604020202020204" pitchFamily="34" charset="0"/>
                  <a:cs typeface="Arial" panose="020B0604020202020204" pitchFamily="34" charset="0"/>
                </a:rPr>
                <a:t>heo dõi và hỗ trợ học sinh khai thác nội dung học tập từ học liệu trực tuyến; </a:t>
              </a:r>
              <a:endParaRPr lang="en-US" sz="2200" kern="1200" dirty="0">
                <a:latin typeface="Arial" panose="020B0604020202020204" pitchFamily="34" charset="0"/>
                <a:cs typeface="Arial" panose="020B0604020202020204" pitchFamily="34" charset="0"/>
              </a:endParaRPr>
            </a:p>
            <a:p>
              <a:pPr lvl="1" indent="-457200" algn="l" defTabSz="666750">
                <a:lnSpc>
                  <a:spcPct val="90000"/>
                </a:lnSpc>
                <a:spcBef>
                  <a:spcPct val="0"/>
                </a:spcBef>
                <a:spcAft>
                  <a:spcPct val="15000"/>
                </a:spcAft>
                <a:buFont typeface="+mj-lt"/>
                <a:buAutoNum type="arabicPeriod"/>
              </a:pPr>
              <a:r>
                <a:rPr lang="en-US" sz="2200" kern="1200" dirty="0">
                  <a:latin typeface="Arial" panose="020B0604020202020204" pitchFamily="34" charset="0"/>
                  <a:cs typeface="Arial" panose="020B0604020202020204" pitchFamily="34" charset="0"/>
                </a:rPr>
                <a:t>T</a:t>
              </a:r>
              <a:r>
                <a:rPr lang="vi-VN" sz="2200" kern="1200" dirty="0">
                  <a:latin typeface="Arial" panose="020B0604020202020204" pitchFamily="34" charset="0"/>
                  <a:cs typeface="Arial" panose="020B0604020202020204" pitchFamily="34" charset="0"/>
                </a:rPr>
                <a:t>ư vấn, hỗ trợ, trả lời câu hỏi và giải đáp thắc mắc của học sinh.</a:t>
              </a:r>
              <a:endParaRPr lang="en-US" sz="2200" kern="12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4FDCD927-9A3C-4527-BA29-AD69B7EC54C3}"/>
                </a:ext>
              </a:extLst>
            </p:cNvPr>
            <p:cNvSpPr/>
            <p:nvPr/>
          </p:nvSpPr>
          <p:spPr>
            <a:xfrm>
              <a:off x="8207113" y="1426017"/>
              <a:ext cx="1849251" cy="1849251"/>
            </a:xfrm>
            <a:prstGeom prst="ellipse">
              <a:avLst/>
            </a:prstGeom>
            <a:blipFill>
              <a:blip r:embed="rId3">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4" name="Content Placeholder 2">
            <a:extLst>
              <a:ext uri="{FF2B5EF4-FFF2-40B4-BE49-F238E27FC236}">
                <a16:creationId xmlns:a16="http://schemas.microsoft.com/office/drawing/2014/main" id="{FC7D9BD0-B887-4FD0-9D4A-658BFDE6C1C3}"/>
              </a:ext>
            </a:extLst>
          </p:cNvPr>
          <p:cNvSpPr>
            <a:spLocks noGrp="1"/>
          </p:cNvSpPr>
          <p:nvPr>
            <p:ph idx="1"/>
          </p:nvPr>
        </p:nvSpPr>
        <p:spPr>
          <a:xfrm>
            <a:off x="6184421" y="1253331"/>
            <a:ext cx="5757207" cy="5392795"/>
          </a:xfrm>
        </p:spPr>
        <p:txBody>
          <a:bodyPr>
            <a:normAutofit/>
          </a:bodyPr>
          <a:lstStyle/>
          <a:p>
            <a:pPr marL="234950" indent="-234950">
              <a:buFont typeface="+mj-lt"/>
              <a:buAutoNum type="arabicPeriod"/>
            </a:pPr>
            <a:r>
              <a:rPr lang="en-US" sz="2400" b="0" dirty="0" err="1"/>
              <a:t>Tạo</a:t>
            </a:r>
            <a:r>
              <a:rPr lang="en-US" sz="2400" b="0" dirty="0"/>
              <a:t> </a:t>
            </a:r>
            <a:r>
              <a:rPr lang="vi-VN" sz="2400" b="0" dirty="0"/>
              <a:t>không gian học tập qua kênh hình, kênh tiếng, kênh chữ</a:t>
            </a:r>
            <a:r>
              <a:rPr lang="en-US" sz="2400" b="0" dirty="0"/>
              <a:t>;</a:t>
            </a:r>
            <a:r>
              <a:rPr lang="vi-VN" sz="2400" b="0" dirty="0"/>
              <a:t> chia sẻ màn hình máy tính</a:t>
            </a:r>
            <a:r>
              <a:rPr lang="en-US" sz="2400" b="0" dirty="0"/>
              <a:t>;</a:t>
            </a:r>
            <a:endParaRPr lang="vi-VN" sz="2400" b="0" dirty="0"/>
          </a:p>
          <a:p>
            <a:pPr marL="234950" indent="-234950">
              <a:buFont typeface="+mj-lt"/>
              <a:buAutoNum type="arabicPeriod"/>
            </a:pPr>
            <a:r>
              <a:rPr lang="en-US" sz="2400" b="0" dirty="0"/>
              <a:t>L</a:t>
            </a:r>
            <a:r>
              <a:rPr lang="vi-VN" sz="2400" b="0" dirty="0"/>
              <a:t>ưu trữ, chuyển tải học liệu</a:t>
            </a:r>
            <a:r>
              <a:rPr lang="en-US" sz="2400" b="0" dirty="0"/>
              <a:t>;</a:t>
            </a:r>
            <a:r>
              <a:rPr lang="vi-VN" sz="2400" b="0" dirty="0"/>
              <a:t> </a:t>
            </a:r>
            <a:r>
              <a:rPr lang="en-US" sz="2400" b="0" dirty="0" err="1"/>
              <a:t>công</a:t>
            </a:r>
            <a:r>
              <a:rPr lang="en-US" sz="2400" b="0" dirty="0"/>
              <a:t> </a:t>
            </a:r>
            <a:r>
              <a:rPr lang="en-US" sz="2400" b="0" dirty="0" err="1"/>
              <a:t>cụ</a:t>
            </a:r>
            <a:r>
              <a:rPr lang="en-US" sz="2400" b="0" dirty="0"/>
              <a:t> </a:t>
            </a:r>
            <a:r>
              <a:rPr lang="en-US" sz="2400" b="0" dirty="0" err="1"/>
              <a:t>hỗ</a:t>
            </a:r>
            <a:r>
              <a:rPr lang="en-US" sz="2400" b="0" dirty="0"/>
              <a:t> </a:t>
            </a:r>
            <a:r>
              <a:rPr lang="en-US" sz="2400" b="0" dirty="0" err="1"/>
              <a:t>trợ</a:t>
            </a:r>
            <a:r>
              <a:rPr lang="vi-VN" sz="2400" b="0" dirty="0"/>
              <a:t> kiểm tra, đánh giá</a:t>
            </a:r>
            <a:r>
              <a:rPr lang="en-US" sz="2400" b="0" dirty="0"/>
              <a:t> (</a:t>
            </a:r>
            <a:r>
              <a:rPr lang="en-US" sz="2400" b="0" dirty="0" err="1"/>
              <a:t>chấm</a:t>
            </a:r>
            <a:r>
              <a:rPr lang="en-US" sz="2400" b="0" dirty="0"/>
              <a:t> </a:t>
            </a:r>
            <a:r>
              <a:rPr lang="en-US" sz="2400" b="0" dirty="0" err="1"/>
              <a:t>điểm</a:t>
            </a:r>
            <a:r>
              <a:rPr lang="en-US" sz="2400" b="0" dirty="0"/>
              <a:t> </a:t>
            </a:r>
            <a:r>
              <a:rPr lang="en-US" sz="2400" b="0" dirty="0" err="1"/>
              <a:t>tự</a:t>
            </a:r>
            <a:r>
              <a:rPr lang="en-US" sz="2400" b="0" dirty="0"/>
              <a:t> </a:t>
            </a:r>
            <a:r>
              <a:rPr lang="en-US" sz="2400" b="0" dirty="0" err="1"/>
              <a:t>động</a:t>
            </a:r>
            <a:r>
              <a:rPr lang="en-US" sz="2400" b="0" dirty="0"/>
              <a:t>, </a:t>
            </a:r>
            <a:r>
              <a:rPr lang="en-US" sz="2400" b="0" dirty="0" err="1"/>
              <a:t>thủ</a:t>
            </a:r>
            <a:r>
              <a:rPr lang="en-US" sz="2400" b="0" dirty="0"/>
              <a:t> </a:t>
            </a:r>
            <a:r>
              <a:rPr lang="en-US" sz="2400" b="0" dirty="0" err="1"/>
              <a:t>công</a:t>
            </a:r>
            <a:r>
              <a:rPr lang="en-US" sz="2400" b="0" dirty="0"/>
              <a:t>);</a:t>
            </a:r>
          </a:p>
          <a:p>
            <a:pPr marL="234950" indent="-234950">
              <a:buFont typeface="+mj-lt"/>
              <a:buAutoNum type="arabicPeriod"/>
            </a:pPr>
            <a:r>
              <a:rPr lang="en-US" sz="2400" b="0" dirty="0"/>
              <a:t>G</a:t>
            </a:r>
            <a:r>
              <a:rPr lang="vi-VN" sz="2400" b="0" dirty="0"/>
              <a:t>iám sát</a:t>
            </a:r>
            <a:r>
              <a:rPr lang="en-US" sz="2400" b="0" dirty="0"/>
              <a:t> (</a:t>
            </a:r>
            <a:r>
              <a:rPr lang="en-US" sz="2400" b="0" dirty="0" err="1"/>
              <a:t>tự</a:t>
            </a:r>
            <a:r>
              <a:rPr lang="en-US" sz="2400" b="0" dirty="0"/>
              <a:t> </a:t>
            </a:r>
            <a:r>
              <a:rPr lang="en-US" sz="2400" b="0" dirty="0" err="1"/>
              <a:t>động</a:t>
            </a:r>
            <a:r>
              <a:rPr lang="en-US" sz="2400" b="0" dirty="0"/>
              <a:t>)</a:t>
            </a:r>
            <a:r>
              <a:rPr lang="vi-VN" sz="2400" b="0" dirty="0"/>
              <a:t> hoạt động học của học sinh</a:t>
            </a:r>
            <a:r>
              <a:rPr lang="en-US" sz="2400" b="0" dirty="0"/>
              <a:t>, </a:t>
            </a:r>
            <a:r>
              <a:rPr lang="en-US" sz="2400" b="0" dirty="0" err="1"/>
              <a:t>ghi</a:t>
            </a:r>
            <a:r>
              <a:rPr lang="en-US" sz="2400" b="0" dirty="0"/>
              <a:t> </a:t>
            </a:r>
            <a:r>
              <a:rPr lang="en-US" sz="2400" b="0" dirty="0" err="1"/>
              <a:t>nhận</a:t>
            </a:r>
            <a:r>
              <a:rPr lang="en-US" sz="2400" b="0" dirty="0"/>
              <a:t> </a:t>
            </a:r>
            <a:r>
              <a:rPr lang="en-US" sz="2400" b="0" dirty="0" err="1"/>
              <a:t>quá</a:t>
            </a:r>
            <a:r>
              <a:rPr lang="en-US" sz="2400" b="0" dirty="0"/>
              <a:t> </a:t>
            </a:r>
            <a:r>
              <a:rPr lang="en-US" sz="2400" b="0" dirty="0" err="1"/>
              <a:t>trình</a:t>
            </a:r>
            <a:r>
              <a:rPr lang="en-US" sz="2400" b="0" dirty="0"/>
              <a:t> </a:t>
            </a:r>
            <a:r>
              <a:rPr lang="en-US" sz="2400" b="0" dirty="0" err="1"/>
              <a:t>tương</a:t>
            </a:r>
            <a:r>
              <a:rPr lang="en-US" sz="2400" b="0" dirty="0"/>
              <a:t> </a:t>
            </a:r>
            <a:r>
              <a:rPr lang="en-US" sz="2400" b="0" dirty="0" err="1"/>
              <a:t>tác</a:t>
            </a:r>
            <a:r>
              <a:rPr lang="en-US" sz="2400" b="0" dirty="0"/>
              <a:t>, </a:t>
            </a:r>
            <a:r>
              <a:rPr lang="en-US" sz="2400" b="0" dirty="0" err="1"/>
              <a:t>truy</a:t>
            </a:r>
            <a:r>
              <a:rPr lang="en-US" sz="2400" b="0" dirty="0"/>
              <a:t> </a:t>
            </a:r>
            <a:r>
              <a:rPr lang="en-US" sz="2400" b="0" dirty="0" err="1"/>
              <a:t>cập</a:t>
            </a:r>
            <a:r>
              <a:rPr lang="en-US" sz="2400" b="0" dirty="0"/>
              <a:t>, </a:t>
            </a:r>
            <a:r>
              <a:rPr lang="en-US" sz="2400" b="0" dirty="0" err="1"/>
              <a:t>khai</a:t>
            </a:r>
            <a:r>
              <a:rPr lang="en-US" sz="2400" b="0" dirty="0"/>
              <a:t> </a:t>
            </a:r>
            <a:r>
              <a:rPr lang="en-US" sz="2400" b="0" dirty="0" err="1"/>
              <a:t>thác</a:t>
            </a:r>
            <a:r>
              <a:rPr lang="en-US" sz="2400" b="0" dirty="0"/>
              <a:t> </a:t>
            </a:r>
            <a:r>
              <a:rPr lang="en-US" sz="2400" b="0" dirty="0" err="1"/>
              <a:t>học</a:t>
            </a:r>
            <a:r>
              <a:rPr lang="en-US" sz="2400" b="0" dirty="0"/>
              <a:t> </a:t>
            </a:r>
            <a:r>
              <a:rPr lang="en-US" sz="2400" b="0" dirty="0" err="1"/>
              <a:t>liệu</a:t>
            </a:r>
            <a:r>
              <a:rPr lang="en-US" sz="2400" b="0" dirty="0"/>
              <a:t>;</a:t>
            </a:r>
            <a:endParaRPr lang="vi-VN" sz="2400" b="0" dirty="0"/>
          </a:p>
          <a:p>
            <a:pPr marL="234950" indent="-234950">
              <a:buFont typeface="+mj-lt"/>
              <a:buAutoNum type="arabicPeriod"/>
            </a:pPr>
            <a:r>
              <a:rPr lang="en-US" sz="2400" b="0" spc="-100" dirty="0" err="1"/>
              <a:t>Trao</a:t>
            </a:r>
            <a:r>
              <a:rPr lang="en-US" sz="2400" b="0" spc="-100" dirty="0"/>
              <a:t> </a:t>
            </a:r>
            <a:r>
              <a:rPr lang="en-US" sz="2400" b="0" spc="-100" dirty="0" err="1"/>
              <a:t>đổi</a:t>
            </a:r>
            <a:r>
              <a:rPr lang="en-US" sz="2400" b="0" spc="-100" dirty="0"/>
              <a:t>, </a:t>
            </a:r>
            <a:r>
              <a:rPr lang="en-US" sz="2400" b="0" spc="-100" dirty="0" err="1"/>
              <a:t>thảo</a:t>
            </a:r>
            <a:r>
              <a:rPr lang="en-US" sz="2400" b="0" spc="-100" dirty="0"/>
              <a:t> </a:t>
            </a:r>
            <a:r>
              <a:rPr lang="en-US" sz="2400" b="0" spc="-100" dirty="0" err="1"/>
              <a:t>luận</a:t>
            </a:r>
            <a:r>
              <a:rPr lang="en-US" sz="2400" b="0" spc="-100" dirty="0"/>
              <a:t> </a:t>
            </a:r>
            <a:r>
              <a:rPr lang="en-US" sz="2400" b="0" spc="-100" dirty="0" err="1"/>
              <a:t>chung</a:t>
            </a:r>
            <a:r>
              <a:rPr lang="en-US" sz="2400" b="0" spc="-100" dirty="0"/>
              <a:t>/ </a:t>
            </a:r>
            <a:r>
              <a:rPr lang="en-US" sz="2400" b="0" spc="-100" dirty="0" err="1"/>
              <a:t>nhóm</a:t>
            </a:r>
            <a:r>
              <a:rPr lang="en-US" sz="2400" b="0" spc="-100" dirty="0"/>
              <a:t>/ </a:t>
            </a:r>
            <a:r>
              <a:rPr lang="en-US" sz="2400" b="0" spc="-100" dirty="0" err="1"/>
              <a:t>cá</a:t>
            </a:r>
            <a:r>
              <a:rPr lang="en-US" sz="2400" b="0" spc="-100" dirty="0"/>
              <a:t> </a:t>
            </a:r>
            <a:r>
              <a:rPr lang="en-US" sz="2400" b="0" spc="-100" dirty="0" err="1"/>
              <a:t>nhân</a:t>
            </a:r>
            <a:r>
              <a:rPr lang="en-US" sz="2400" b="0" spc="-100" dirty="0"/>
              <a:t>.</a:t>
            </a:r>
          </a:p>
          <a:p>
            <a:pPr marL="0" indent="0">
              <a:buNone/>
            </a:pPr>
            <a:r>
              <a:rPr lang="en-US" sz="2400" b="0" dirty="0"/>
              <a:t>* </a:t>
            </a:r>
            <a:r>
              <a:rPr lang="en-US" sz="2400" b="0" dirty="0" err="1"/>
              <a:t>Xuất</a:t>
            </a:r>
            <a:r>
              <a:rPr lang="en-US" sz="2400" b="0" dirty="0"/>
              <a:t> </a:t>
            </a:r>
            <a:r>
              <a:rPr lang="en-US" sz="2400" b="0" dirty="0" err="1"/>
              <a:t>kết</a:t>
            </a:r>
            <a:r>
              <a:rPr lang="en-US" sz="2400" b="0" dirty="0"/>
              <a:t> </a:t>
            </a:r>
            <a:r>
              <a:rPr lang="en-US" sz="2400" b="0" dirty="0" err="1"/>
              <a:t>quả</a:t>
            </a:r>
            <a:r>
              <a:rPr lang="en-US" sz="2400" b="0" dirty="0"/>
              <a:t> </a:t>
            </a:r>
            <a:r>
              <a:rPr lang="vi-VN" sz="2400" b="0" dirty="0"/>
              <a:t>kiểm tra, đánh giá</a:t>
            </a:r>
            <a:r>
              <a:rPr lang="en-US" sz="2400" b="0" dirty="0"/>
              <a:t>, </a:t>
            </a:r>
            <a:r>
              <a:rPr lang="en-US" sz="2400" b="0" dirty="0" err="1"/>
              <a:t>quá</a:t>
            </a:r>
            <a:r>
              <a:rPr lang="en-US" sz="2400" b="0" dirty="0"/>
              <a:t> </a:t>
            </a:r>
            <a:r>
              <a:rPr lang="en-US" sz="2400" b="0" dirty="0" err="1"/>
              <a:t>trình</a:t>
            </a:r>
            <a:r>
              <a:rPr lang="en-US" sz="2400" b="0" dirty="0"/>
              <a:t> </a:t>
            </a:r>
            <a:r>
              <a:rPr lang="en-US" sz="2400" b="0" dirty="0" err="1"/>
              <a:t>học</a:t>
            </a:r>
            <a:r>
              <a:rPr lang="en-US" sz="2400" b="0" dirty="0"/>
              <a:t> </a:t>
            </a:r>
            <a:r>
              <a:rPr lang="en-US" sz="2400" b="0" dirty="0" err="1"/>
              <a:t>tập</a:t>
            </a:r>
            <a:r>
              <a:rPr lang="en-US" sz="2400" b="0" dirty="0"/>
              <a:t>.</a:t>
            </a:r>
            <a:endParaRPr lang="vi-VN" sz="2400" b="0" dirty="0"/>
          </a:p>
        </p:txBody>
      </p:sp>
    </p:spTree>
    <p:extLst>
      <p:ext uri="{BB962C8B-B14F-4D97-AF65-F5344CB8AC3E}">
        <p14:creationId xmlns:p14="http://schemas.microsoft.com/office/powerpoint/2010/main" val="695937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ABB617A-BBC6-482E-A771-5E6F14D20A9D}"/>
              </a:ext>
            </a:extLst>
          </p:cNvPr>
          <p:cNvGrpSpPr/>
          <p:nvPr/>
        </p:nvGrpSpPr>
        <p:grpSpPr>
          <a:xfrm>
            <a:off x="112941" y="1092819"/>
            <a:ext cx="5894639" cy="5553307"/>
            <a:chOff x="112941" y="1092819"/>
            <a:chExt cx="5894639" cy="5553307"/>
          </a:xfrm>
        </p:grpSpPr>
        <p:sp>
          <p:nvSpPr>
            <p:cNvPr id="5" name="Freeform: Shape 4">
              <a:extLst>
                <a:ext uri="{FF2B5EF4-FFF2-40B4-BE49-F238E27FC236}">
                  <a16:creationId xmlns:a16="http://schemas.microsoft.com/office/drawing/2014/main" id="{C4FD6834-A307-46DE-974F-6472CC4A485A}"/>
                </a:ext>
              </a:extLst>
            </p:cNvPr>
            <p:cNvSpPr/>
            <p:nvPr/>
          </p:nvSpPr>
          <p:spPr>
            <a:xfrm>
              <a:off x="112941" y="1092819"/>
              <a:ext cx="5894639" cy="5553307"/>
            </a:xfrm>
            <a:custGeom>
              <a:avLst/>
              <a:gdLst>
                <a:gd name="connsiteX0" fmla="*/ 0 w 5894639"/>
                <a:gd name="connsiteY0" fmla="*/ 555331 h 5553307"/>
                <a:gd name="connsiteX1" fmla="*/ 555331 w 5894639"/>
                <a:gd name="connsiteY1" fmla="*/ 0 h 5553307"/>
                <a:gd name="connsiteX2" fmla="*/ 5339308 w 5894639"/>
                <a:gd name="connsiteY2" fmla="*/ 0 h 5553307"/>
                <a:gd name="connsiteX3" fmla="*/ 5894639 w 5894639"/>
                <a:gd name="connsiteY3" fmla="*/ 555331 h 5553307"/>
                <a:gd name="connsiteX4" fmla="*/ 5894639 w 5894639"/>
                <a:gd name="connsiteY4" fmla="*/ 4997976 h 5553307"/>
                <a:gd name="connsiteX5" fmla="*/ 5339308 w 5894639"/>
                <a:gd name="connsiteY5" fmla="*/ 5553307 h 5553307"/>
                <a:gd name="connsiteX6" fmla="*/ 555331 w 5894639"/>
                <a:gd name="connsiteY6" fmla="*/ 5553307 h 5553307"/>
                <a:gd name="connsiteX7" fmla="*/ 0 w 5894639"/>
                <a:gd name="connsiteY7" fmla="*/ 4997976 h 5553307"/>
                <a:gd name="connsiteX8" fmla="*/ 0 w 5894639"/>
                <a:gd name="connsiteY8" fmla="*/ 555331 h 555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639" h="5553307">
                  <a:moveTo>
                    <a:pt x="0" y="555331"/>
                  </a:moveTo>
                  <a:cubicBezTo>
                    <a:pt x="0" y="248630"/>
                    <a:pt x="248630" y="0"/>
                    <a:pt x="555331" y="0"/>
                  </a:cubicBezTo>
                  <a:lnTo>
                    <a:pt x="5339308" y="0"/>
                  </a:lnTo>
                  <a:cubicBezTo>
                    <a:pt x="5646009" y="0"/>
                    <a:pt x="5894639" y="248630"/>
                    <a:pt x="5894639" y="555331"/>
                  </a:cubicBezTo>
                  <a:lnTo>
                    <a:pt x="5894639" y="4997976"/>
                  </a:lnTo>
                  <a:cubicBezTo>
                    <a:pt x="5894639" y="5304677"/>
                    <a:pt x="5646009" y="5553307"/>
                    <a:pt x="5339308" y="5553307"/>
                  </a:cubicBezTo>
                  <a:lnTo>
                    <a:pt x="555331" y="5553307"/>
                  </a:lnTo>
                  <a:cubicBezTo>
                    <a:pt x="248630" y="5553307"/>
                    <a:pt x="0" y="5304677"/>
                    <a:pt x="0" y="4997976"/>
                  </a:cubicBezTo>
                  <a:lnTo>
                    <a:pt x="0" y="555331"/>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2356450" rIns="135128" bIns="1245791" numCol="1" spcCol="1270" anchor="t" anchorCtr="1">
              <a:noAutofit/>
            </a:bodyPr>
            <a:lstStyle/>
            <a:p>
              <a:pPr marL="0" lvl="0" indent="0" algn="l" defTabSz="844550">
                <a:lnSpc>
                  <a:spcPct val="90000"/>
                </a:lnSpc>
                <a:spcBef>
                  <a:spcPct val="0"/>
                </a:spcBef>
                <a:spcAft>
                  <a:spcPct val="35000"/>
                </a:spcAft>
                <a:buNone/>
              </a:pPr>
              <a:r>
                <a:rPr lang="vi-VN" sz="2200" b="1" kern="1200" dirty="0">
                  <a:latin typeface="Arial" panose="020B0604020202020204" pitchFamily="34" charset="0"/>
                  <a:cs typeface="Arial" panose="020B0604020202020204" pitchFamily="34" charset="0"/>
                </a:rPr>
                <a:t>Học sinh </a:t>
              </a:r>
              <a:endParaRPr lang="en-US" sz="2200" b="1" kern="1200" dirty="0">
                <a:latin typeface="Arial" panose="020B0604020202020204" pitchFamily="34" charset="0"/>
                <a:cs typeface="Arial" panose="020B0604020202020204" pitchFamily="34" charset="0"/>
              </a:endParaRPr>
            </a:p>
            <a:p>
              <a:pPr lvl="1" indent="-457200" algn="l" defTabSz="666750">
                <a:lnSpc>
                  <a:spcPct val="90000"/>
                </a:lnSpc>
                <a:spcBef>
                  <a:spcPct val="0"/>
                </a:spcBef>
                <a:spcAft>
                  <a:spcPct val="15000"/>
                </a:spcAft>
                <a:buFont typeface="+mj-lt"/>
                <a:buAutoNum type="arabicPeriod"/>
              </a:pPr>
              <a:r>
                <a:rPr lang="en-US" sz="2200" kern="1200" dirty="0">
                  <a:latin typeface="Arial" panose="020B0604020202020204" pitchFamily="34" charset="0"/>
                  <a:cs typeface="Arial" panose="020B0604020202020204" pitchFamily="34" charset="0"/>
                </a:rPr>
                <a:t>T</a:t>
              </a:r>
              <a:r>
                <a:rPr lang="vi-VN" sz="2200" kern="1200" dirty="0">
                  <a:latin typeface="Arial" panose="020B0604020202020204" pitchFamily="34" charset="0"/>
                  <a:cs typeface="Arial" panose="020B0604020202020204" pitchFamily="34" charset="0"/>
                </a:rPr>
                <a:t>ham dự giờ học trực tuyến do giáo viên tổ chức; </a:t>
              </a:r>
              <a:endParaRPr lang="en-US" sz="2200" kern="1200" dirty="0">
                <a:latin typeface="Arial" panose="020B0604020202020204" pitchFamily="34" charset="0"/>
                <a:cs typeface="Arial" panose="020B0604020202020204" pitchFamily="34" charset="0"/>
              </a:endParaRPr>
            </a:p>
            <a:p>
              <a:pPr lvl="1" indent="-457200" defTabSz="666750">
                <a:lnSpc>
                  <a:spcPct val="90000"/>
                </a:lnSpc>
                <a:spcBef>
                  <a:spcPct val="0"/>
                </a:spcBef>
                <a:spcAft>
                  <a:spcPct val="15000"/>
                </a:spcAft>
                <a:buFont typeface="+mj-lt"/>
                <a:buAutoNum type="arabicPeriod"/>
              </a:pPr>
              <a:r>
                <a:rPr lang="en-US" sz="2200" dirty="0">
                  <a:latin typeface="Arial" panose="020B0604020202020204" pitchFamily="34" charset="0"/>
                  <a:cs typeface="Arial" panose="020B0604020202020204" pitchFamily="34" charset="0"/>
                </a:rPr>
                <a:t>K</a:t>
              </a:r>
              <a:r>
                <a:rPr lang="vi-VN" sz="2200" dirty="0">
                  <a:cs typeface="Arial" panose="020B0604020202020204" pitchFamily="34" charset="0"/>
                </a:rPr>
                <a:t>hai thác nội dung học tập từ học liệu dạy học trực tuyến; </a:t>
              </a:r>
              <a:endParaRPr lang="en-US" sz="2200" dirty="0">
                <a:latin typeface="Arial" panose="020B0604020202020204" pitchFamily="34" charset="0"/>
                <a:cs typeface="Arial" panose="020B0604020202020204" pitchFamily="34" charset="0"/>
              </a:endParaRPr>
            </a:p>
            <a:p>
              <a:pPr lvl="1" indent="-457200" algn="l" defTabSz="666750">
                <a:lnSpc>
                  <a:spcPct val="90000"/>
                </a:lnSpc>
                <a:spcBef>
                  <a:spcPct val="0"/>
                </a:spcBef>
                <a:spcAft>
                  <a:spcPct val="15000"/>
                </a:spcAft>
                <a:buFont typeface="+mj-lt"/>
                <a:buAutoNum type="arabicPeriod"/>
              </a:pPr>
              <a:r>
                <a:rPr lang="en-US" sz="2200" kern="1200" dirty="0">
                  <a:latin typeface="Arial" panose="020B0604020202020204" pitchFamily="34" charset="0"/>
                  <a:cs typeface="Arial" panose="020B0604020202020204" pitchFamily="34" charset="0"/>
                </a:rPr>
                <a:t>T</a:t>
              </a:r>
              <a:r>
                <a:rPr lang="vi-VN" sz="2200" kern="1200" dirty="0">
                  <a:latin typeface="Arial" panose="020B0604020202020204" pitchFamily="34" charset="0"/>
                  <a:cs typeface="Arial" panose="020B0604020202020204" pitchFamily="34" charset="0"/>
                </a:rPr>
                <a:t>hực hiện các hoạt động học tập và kiểm tra, đánh giá theo yêu cầu của giáo viên; </a:t>
              </a:r>
              <a:endParaRPr lang="en-US" sz="2200" kern="1200" dirty="0">
                <a:latin typeface="Arial" panose="020B0604020202020204" pitchFamily="34" charset="0"/>
                <a:cs typeface="Arial" panose="020B0604020202020204" pitchFamily="34" charset="0"/>
              </a:endParaRPr>
            </a:p>
            <a:p>
              <a:pPr lvl="1" indent="-457200" algn="l" defTabSz="666750">
                <a:lnSpc>
                  <a:spcPct val="90000"/>
                </a:lnSpc>
                <a:spcBef>
                  <a:spcPct val="0"/>
                </a:spcBef>
                <a:spcAft>
                  <a:spcPct val="15000"/>
                </a:spcAft>
                <a:buFont typeface="+mj-lt"/>
                <a:buAutoNum type="arabicPeriod"/>
              </a:pPr>
              <a:r>
                <a:rPr lang="en-US" sz="2200" kern="1200" dirty="0">
                  <a:latin typeface="Arial" panose="020B0604020202020204" pitchFamily="34" charset="0"/>
                  <a:cs typeface="Arial" panose="020B0604020202020204" pitchFamily="34" charset="0"/>
                </a:rPr>
                <a:t>Đ</a:t>
              </a:r>
              <a:r>
                <a:rPr lang="vi-VN" sz="2200" kern="1200" dirty="0">
                  <a:latin typeface="Arial" panose="020B0604020202020204" pitchFamily="34" charset="0"/>
                  <a:cs typeface="Arial" panose="020B0604020202020204" pitchFamily="34" charset="0"/>
                </a:rPr>
                <a:t>ặt câu hỏi và trả lời câu hỏi đối với giáo viên và các học sinh khác.</a:t>
              </a:r>
              <a:endParaRPr lang="en-US" sz="2200" kern="12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E6D0EABA-A9EE-43A2-B9E5-9EEB2FBFE69D}"/>
                </a:ext>
              </a:extLst>
            </p:cNvPr>
            <p:cNvSpPr/>
            <p:nvPr/>
          </p:nvSpPr>
          <p:spPr>
            <a:xfrm>
              <a:off x="2135635" y="1426017"/>
              <a:ext cx="1849251" cy="1849251"/>
            </a:xfrm>
            <a:prstGeom prst="ellipse">
              <a:avLst/>
            </a:prstGeom>
            <a:blipFill dpi="0" rotWithShape="1">
              <a:blip r:embed="rId2">
                <a:extLst>
                  <a:ext uri="{28A0092B-C50C-407E-A947-70E740481C1C}">
                    <a14:useLocalDpi xmlns:a14="http://schemas.microsoft.com/office/drawing/2010/main" val="0"/>
                  </a:ext>
                </a:extLst>
              </a:blip>
              <a:srcRect/>
              <a:stretch>
                <a:fillRect l="-44142" t="-18954" r="-18784" b="-38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 name="Title 1">
            <a:extLst>
              <a:ext uri="{FF2B5EF4-FFF2-40B4-BE49-F238E27FC236}">
                <a16:creationId xmlns:a16="http://schemas.microsoft.com/office/drawing/2014/main" id="{872B7917-B739-4CF6-88CB-CA7EC9F60530}"/>
              </a:ext>
            </a:extLst>
          </p:cNvPr>
          <p:cNvSpPr>
            <a:spLocks noGrp="1"/>
          </p:cNvSpPr>
          <p:nvPr>
            <p:ph type="title"/>
          </p:nvPr>
        </p:nvSpPr>
        <p:spPr/>
        <p:txBody>
          <a:bodyPr/>
          <a:lstStyle/>
          <a:p>
            <a:r>
              <a:rPr lang="en-US" dirty="0"/>
              <a:t>DẠY HỌC TRỰC TUYẾN: HOẠT ĐỘNG – CHỨC NĂNG</a:t>
            </a:r>
          </a:p>
        </p:txBody>
      </p:sp>
      <p:sp>
        <p:nvSpPr>
          <p:cNvPr id="12" name="Content Placeholder 2">
            <a:extLst>
              <a:ext uri="{FF2B5EF4-FFF2-40B4-BE49-F238E27FC236}">
                <a16:creationId xmlns:a16="http://schemas.microsoft.com/office/drawing/2014/main" id="{E1D44D62-9AA0-4735-8990-646E018638AE}"/>
              </a:ext>
            </a:extLst>
          </p:cNvPr>
          <p:cNvSpPr>
            <a:spLocks noGrp="1"/>
          </p:cNvSpPr>
          <p:nvPr>
            <p:ph idx="1"/>
          </p:nvPr>
        </p:nvSpPr>
        <p:spPr>
          <a:xfrm>
            <a:off x="6184421" y="1253331"/>
            <a:ext cx="5757207" cy="5392795"/>
          </a:xfrm>
        </p:spPr>
        <p:txBody>
          <a:bodyPr>
            <a:normAutofit/>
          </a:bodyPr>
          <a:lstStyle/>
          <a:p>
            <a:pPr marL="234950" indent="-234950">
              <a:buFont typeface="+mj-lt"/>
              <a:buAutoNum type="arabicPeriod"/>
            </a:pPr>
            <a:r>
              <a:rPr lang="vi-VN" sz="2400" b="0" dirty="0"/>
              <a:t>Tạo không gian tương tác, trao đổi thông tin theo thời gian thực với giáo viên và những học sinh khác</a:t>
            </a:r>
            <a:r>
              <a:rPr lang="en-US" sz="2400" b="0" dirty="0"/>
              <a:t>;</a:t>
            </a:r>
            <a:endParaRPr lang="vi-VN" sz="2400" b="0" dirty="0"/>
          </a:p>
          <a:p>
            <a:pPr marL="234950" indent="-234950">
              <a:buFont typeface="+mj-lt"/>
              <a:buAutoNum type="arabicPeriod"/>
            </a:pPr>
            <a:r>
              <a:rPr lang="en-US" sz="2400" b="0" dirty="0" err="1"/>
              <a:t>Tương</a:t>
            </a:r>
            <a:r>
              <a:rPr lang="en-US" sz="2400" b="0" dirty="0"/>
              <a:t> </a:t>
            </a:r>
            <a:r>
              <a:rPr lang="en-US" sz="2400" b="0" dirty="0" err="1"/>
              <a:t>tác</a:t>
            </a:r>
            <a:r>
              <a:rPr lang="en-US" sz="2400" b="0" dirty="0"/>
              <a:t> </a:t>
            </a:r>
            <a:r>
              <a:rPr lang="en-US" sz="2400" b="0" dirty="0" err="1"/>
              <a:t>nội</a:t>
            </a:r>
            <a:r>
              <a:rPr lang="en-US" sz="2400" b="0" dirty="0"/>
              <a:t> dung, </a:t>
            </a:r>
            <a:r>
              <a:rPr lang="en-US" sz="2400" b="0" dirty="0" err="1"/>
              <a:t>truy</a:t>
            </a:r>
            <a:r>
              <a:rPr lang="en-US" sz="2400" b="0" dirty="0"/>
              <a:t> </a:t>
            </a:r>
            <a:r>
              <a:rPr lang="en-US" sz="2400" b="0" dirty="0" err="1"/>
              <a:t>cập</a:t>
            </a:r>
            <a:r>
              <a:rPr lang="en-US" sz="2400" b="0" dirty="0"/>
              <a:t>, </a:t>
            </a:r>
            <a:r>
              <a:rPr lang="en-US" sz="2400" b="0" dirty="0" err="1"/>
              <a:t>khai</a:t>
            </a:r>
            <a:r>
              <a:rPr lang="en-US" sz="2400" b="0" dirty="0"/>
              <a:t> </a:t>
            </a:r>
            <a:r>
              <a:rPr lang="en-US" sz="2400" b="0" dirty="0" err="1"/>
              <a:t>thác</a:t>
            </a:r>
            <a:r>
              <a:rPr lang="en-US" sz="2400" b="0" dirty="0"/>
              <a:t> </a:t>
            </a:r>
            <a:r>
              <a:rPr lang="en-US" sz="2400" b="0" dirty="0" err="1"/>
              <a:t>nội</a:t>
            </a:r>
            <a:r>
              <a:rPr lang="en-US" sz="2400" b="0" dirty="0"/>
              <a:t> dung </a:t>
            </a:r>
            <a:r>
              <a:rPr lang="en-US" sz="2400" b="0" dirty="0" err="1"/>
              <a:t>học</a:t>
            </a:r>
            <a:r>
              <a:rPr lang="en-US" sz="2400" b="0" dirty="0"/>
              <a:t> </a:t>
            </a:r>
            <a:r>
              <a:rPr lang="en-US" sz="2400" b="0" dirty="0" err="1"/>
              <a:t>tập</a:t>
            </a:r>
            <a:r>
              <a:rPr lang="en-US" sz="2400" b="0" dirty="0"/>
              <a:t> </a:t>
            </a:r>
            <a:r>
              <a:rPr lang="en-US" sz="2400" b="0" dirty="0" err="1"/>
              <a:t>từ</a:t>
            </a:r>
            <a:r>
              <a:rPr lang="en-US" sz="2400" b="0" dirty="0"/>
              <a:t> </a:t>
            </a:r>
            <a:r>
              <a:rPr lang="en-US" sz="2400" b="0" dirty="0" err="1"/>
              <a:t>học</a:t>
            </a:r>
            <a:r>
              <a:rPr lang="en-US" sz="2400" b="0" dirty="0"/>
              <a:t> </a:t>
            </a:r>
            <a:r>
              <a:rPr lang="en-US" sz="2400" b="0" dirty="0" err="1"/>
              <a:t>liệu</a:t>
            </a:r>
            <a:r>
              <a:rPr lang="en-US" sz="2400" b="0" dirty="0"/>
              <a:t> </a:t>
            </a:r>
            <a:r>
              <a:rPr lang="en-US" sz="2400" b="0" dirty="0" err="1"/>
              <a:t>dạy</a:t>
            </a:r>
            <a:r>
              <a:rPr lang="en-US" sz="2400" b="0" dirty="0"/>
              <a:t> </a:t>
            </a:r>
            <a:r>
              <a:rPr lang="en-US" sz="2400" b="0" dirty="0" err="1"/>
              <a:t>học</a:t>
            </a:r>
            <a:r>
              <a:rPr lang="en-US" sz="2400" b="0" dirty="0"/>
              <a:t> </a:t>
            </a:r>
            <a:r>
              <a:rPr lang="en-US" sz="2400" b="0" dirty="0" err="1"/>
              <a:t>trực</a:t>
            </a:r>
            <a:r>
              <a:rPr lang="en-US" sz="2400" b="0" dirty="0"/>
              <a:t> </a:t>
            </a:r>
            <a:r>
              <a:rPr lang="en-US" sz="2400" b="0" dirty="0" err="1"/>
              <a:t>tuyến</a:t>
            </a:r>
            <a:r>
              <a:rPr lang="en-US" sz="2400" b="0" dirty="0"/>
              <a:t>;</a:t>
            </a:r>
          </a:p>
          <a:p>
            <a:pPr marL="234950" indent="-234950">
              <a:buFont typeface="+mj-lt"/>
              <a:buAutoNum type="arabicPeriod"/>
            </a:pPr>
            <a:r>
              <a:rPr lang="en-US" sz="2400" b="0" dirty="0" err="1"/>
              <a:t>Thực</a:t>
            </a:r>
            <a:r>
              <a:rPr lang="en-US" sz="2400" b="0" dirty="0"/>
              <a:t> </a:t>
            </a:r>
            <a:r>
              <a:rPr lang="en-US" sz="2400" b="0" dirty="0" err="1"/>
              <a:t>hiện</a:t>
            </a:r>
            <a:r>
              <a:rPr lang="en-US" sz="2400" b="0" dirty="0"/>
              <a:t> </a:t>
            </a:r>
            <a:r>
              <a:rPr lang="en-US" sz="2400" b="0" dirty="0" err="1"/>
              <a:t>các</a:t>
            </a:r>
            <a:r>
              <a:rPr lang="en-US" sz="2400" b="0" dirty="0"/>
              <a:t> </a:t>
            </a:r>
            <a:r>
              <a:rPr lang="en-US" sz="2400" b="0" dirty="0" err="1"/>
              <a:t>yêu</a:t>
            </a:r>
            <a:r>
              <a:rPr lang="en-US" sz="2400" b="0" dirty="0"/>
              <a:t> </a:t>
            </a:r>
            <a:r>
              <a:rPr lang="en-US" sz="2400" b="0" dirty="0" err="1"/>
              <a:t>cầu</a:t>
            </a:r>
            <a:r>
              <a:rPr lang="en-US" sz="2400" b="0" dirty="0"/>
              <a:t>, </a:t>
            </a:r>
            <a:r>
              <a:rPr lang="en-US" sz="2400" b="0" dirty="0" err="1"/>
              <a:t>làm</a:t>
            </a:r>
            <a:r>
              <a:rPr lang="en-US" sz="2400" b="0" dirty="0"/>
              <a:t> </a:t>
            </a:r>
            <a:r>
              <a:rPr lang="en-US" sz="2400" b="0" dirty="0" err="1"/>
              <a:t>bài</a:t>
            </a:r>
            <a:r>
              <a:rPr lang="en-US" sz="2400" b="0" dirty="0"/>
              <a:t> </a:t>
            </a:r>
            <a:r>
              <a:rPr lang="en-US" sz="2400" b="0" dirty="0" err="1"/>
              <a:t>kiểm</a:t>
            </a:r>
            <a:r>
              <a:rPr lang="en-US" sz="2400" b="0" dirty="0"/>
              <a:t> </a:t>
            </a:r>
            <a:r>
              <a:rPr lang="en-US" sz="2400" b="0" dirty="0" err="1"/>
              <a:t>tra</a:t>
            </a:r>
            <a:r>
              <a:rPr lang="en-US" sz="2400" b="0" dirty="0"/>
              <a:t> </a:t>
            </a:r>
            <a:r>
              <a:rPr lang="en-US" sz="2400" b="0" dirty="0" err="1"/>
              <a:t>trực</a:t>
            </a:r>
            <a:r>
              <a:rPr lang="en-US" sz="2400" b="0" dirty="0"/>
              <a:t> </a:t>
            </a:r>
            <a:r>
              <a:rPr lang="en-US" sz="2400" b="0" dirty="0" err="1"/>
              <a:t>tuyến</a:t>
            </a:r>
            <a:r>
              <a:rPr lang="en-US" sz="2400" b="0" dirty="0"/>
              <a:t> / </a:t>
            </a:r>
            <a:r>
              <a:rPr lang="en-US" sz="2400" b="0" dirty="0" err="1"/>
              <a:t>nộp</a:t>
            </a:r>
            <a:r>
              <a:rPr lang="en-US" sz="2400" b="0" dirty="0"/>
              <a:t> </a:t>
            </a:r>
            <a:r>
              <a:rPr lang="en-US" sz="2400" b="0" dirty="0" err="1"/>
              <a:t>sản</a:t>
            </a:r>
            <a:r>
              <a:rPr lang="en-US" sz="2400" b="0" dirty="0"/>
              <a:t> </a:t>
            </a:r>
            <a:r>
              <a:rPr lang="en-US" sz="2400" b="0" dirty="0" err="1"/>
              <a:t>phẩm</a:t>
            </a:r>
            <a:r>
              <a:rPr lang="en-US" sz="2400" b="0" dirty="0"/>
              <a:t> (</a:t>
            </a:r>
            <a:r>
              <a:rPr lang="en-US" sz="2400" b="0" dirty="0" err="1"/>
              <a:t>tập</a:t>
            </a:r>
            <a:r>
              <a:rPr lang="en-US" sz="2400" b="0" dirty="0"/>
              <a:t> tin, </a:t>
            </a:r>
            <a:r>
              <a:rPr lang="en-US" sz="2400" b="0" dirty="0" err="1"/>
              <a:t>hình</a:t>
            </a:r>
            <a:r>
              <a:rPr lang="en-US" sz="2400" b="0" dirty="0"/>
              <a:t> </a:t>
            </a:r>
            <a:r>
              <a:rPr lang="en-US" sz="2400" b="0" dirty="0" err="1"/>
              <a:t>ảnh</a:t>
            </a:r>
            <a:r>
              <a:rPr lang="en-US" sz="2400" b="0" dirty="0"/>
              <a:t>, …);</a:t>
            </a:r>
            <a:endParaRPr lang="vi-VN" sz="2400" b="0" dirty="0"/>
          </a:p>
          <a:p>
            <a:pPr marL="234950" indent="-234950">
              <a:buFont typeface="+mj-lt"/>
              <a:buAutoNum type="arabicPeriod"/>
            </a:pPr>
            <a:r>
              <a:rPr lang="en-US" sz="2400" b="0" dirty="0" err="1"/>
              <a:t>Trao</a:t>
            </a:r>
            <a:r>
              <a:rPr lang="en-US" sz="2400" b="0" dirty="0"/>
              <a:t> </a:t>
            </a:r>
            <a:r>
              <a:rPr lang="en-US" sz="2400" b="0" dirty="0" err="1"/>
              <a:t>đổi</a:t>
            </a:r>
            <a:r>
              <a:rPr lang="en-US" sz="2400" b="0" dirty="0"/>
              <a:t>, </a:t>
            </a:r>
            <a:r>
              <a:rPr lang="en-US" sz="2400" b="0" dirty="0" err="1"/>
              <a:t>thảo</a:t>
            </a:r>
            <a:r>
              <a:rPr lang="en-US" sz="2400" b="0" dirty="0"/>
              <a:t> </a:t>
            </a:r>
            <a:r>
              <a:rPr lang="en-US" sz="2400" b="0" dirty="0" err="1"/>
              <a:t>luận</a:t>
            </a:r>
            <a:r>
              <a:rPr lang="en-US" sz="2400" b="0" dirty="0"/>
              <a:t> </a:t>
            </a:r>
            <a:r>
              <a:rPr lang="en-US" sz="2400" b="0" dirty="0" err="1"/>
              <a:t>chung</a:t>
            </a:r>
            <a:r>
              <a:rPr lang="en-US" sz="2400" b="0" dirty="0"/>
              <a:t> / </a:t>
            </a:r>
            <a:r>
              <a:rPr lang="en-US" sz="2400" b="0" dirty="0" err="1"/>
              <a:t>nhóm</a:t>
            </a:r>
            <a:r>
              <a:rPr lang="en-US" sz="2400" b="0" dirty="0"/>
              <a:t>. </a:t>
            </a:r>
          </a:p>
          <a:p>
            <a:pPr marL="0" indent="0">
              <a:buNone/>
            </a:pPr>
            <a:r>
              <a:rPr lang="en-US" sz="2400" b="0" dirty="0"/>
              <a:t>*</a:t>
            </a:r>
            <a:r>
              <a:rPr lang="vi-VN" sz="2400" b="0" dirty="0"/>
              <a:t> Quản lý kết quả học tập và quá trình học tập của mình trong suốt thời gian học tập.</a:t>
            </a:r>
          </a:p>
          <a:p>
            <a:pPr marL="234950" indent="-234950">
              <a:buFont typeface="+mj-lt"/>
              <a:buAutoNum type="arabicPeriod"/>
            </a:pPr>
            <a:endParaRPr lang="vi-VN" sz="2400" b="0" dirty="0"/>
          </a:p>
        </p:txBody>
      </p:sp>
    </p:spTree>
    <p:extLst>
      <p:ext uri="{BB962C8B-B14F-4D97-AF65-F5344CB8AC3E}">
        <p14:creationId xmlns:p14="http://schemas.microsoft.com/office/powerpoint/2010/main" val="34540333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19A2CAF-F08E-456D-A6E2-4D6DDC454A02}"/>
              </a:ext>
            </a:extLst>
          </p:cNvPr>
          <p:cNvSpPr txBox="1">
            <a:spLocks/>
          </p:cNvSpPr>
          <p:nvPr/>
        </p:nvSpPr>
        <p:spPr>
          <a:xfrm>
            <a:off x="0" y="367990"/>
            <a:ext cx="12191999" cy="558843"/>
          </a:xfrm>
          <a:prstGeom prst="rect">
            <a:avLst/>
          </a:prstGeom>
          <a:solidFill>
            <a:schemeClr val="accent4">
              <a:lumMod val="60000"/>
              <a:lumOff val="40000"/>
            </a:schemeClr>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a:solidFill>
                  <a:srgbClr val="135E9D"/>
                </a:solidFill>
                <a:latin typeface="Arial" panose="020B0604020202020204" pitchFamily="34" charset="0"/>
                <a:cs typeface="Arial" panose="020B0604020202020204" pitchFamily="34" charset="0"/>
              </a:rPr>
              <a:t>Giáo</a:t>
            </a:r>
            <a:r>
              <a:rPr lang="en-US" sz="2400" b="1" dirty="0">
                <a:solidFill>
                  <a:srgbClr val="135E9D"/>
                </a:solidFill>
                <a:latin typeface="Arial" panose="020B0604020202020204" pitchFamily="34" charset="0"/>
                <a:cs typeface="Arial" panose="020B0604020202020204" pitchFamily="34" charset="0"/>
              </a:rPr>
              <a:t> </a:t>
            </a:r>
            <a:r>
              <a:rPr lang="en-US" sz="2400" b="1" dirty="0" err="1">
                <a:solidFill>
                  <a:srgbClr val="135E9D"/>
                </a:solidFill>
                <a:latin typeface="Arial" panose="020B0604020202020204" pitchFamily="34" charset="0"/>
                <a:cs typeface="Arial" panose="020B0604020202020204" pitchFamily="34" charset="0"/>
              </a:rPr>
              <a:t>viên</a:t>
            </a:r>
            <a:r>
              <a:rPr lang="en-US" sz="2800" b="1" dirty="0">
                <a:solidFill>
                  <a:srgbClr val="C00000"/>
                </a:solidFill>
                <a:latin typeface="Arial" panose="020B0604020202020204" pitchFamily="34" charset="0"/>
                <a:cs typeface="Arial" panose="020B0604020202020204" pitchFamily="34" charset="0"/>
              </a:rPr>
              <a:t>			CHỨC NĂNG HỖ TRỢ			</a:t>
            </a:r>
            <a:r>
              <a:rPr lang="en-US" sz="2400" b="1" dirty="0" err="1">
                <a:solidFill>
                  <a:srgbClr val="135E9D"/>
                </a:solidFill>
                <a:latin typeface="Arial" panose="020B0604020202020204" pitchFamily="34" charset="0"/>
                <a:cs typeface="Arial" panose="020B0604020202020204" pitchFamily="34" charset="0"/>
              </a:rPr>
              <a:t>Học</a:t>
            </a:r>
            <a:r>
              <a:rPr lang="en-US" sz="2400" b="1" dirty="0">
                <a:solidFill>
                  <a:srgbClr val="135E9D"/>
                </a:solidFill>
                <a:latin typeface="Arial" panose="020B0604020202020204" pitchFamily="34" charset="0"/>
                <a:cs typeface="Arial" panose="020B0604020202020204" pitchFamily="34" charset="0"/>
              </a:rPr>
              <a:t> </a:t>
            </a:r>
            <a:r>
              <a:rPr lang="en-US" sz="2400" b="1" dirty="0" err="1">
                <a:solidFill>
                  <a:srgbClr val="135E9D"/>
                </a:solidFill>
                <a:latin typeface="Arial" panose="020B0604020202020204" pitchFamily="34" charset="0"/>
                <a:cs typeface="Arial" panose="020B0604020202020204" pitchFamily="34" charset="0"/>
              </a:rPr>
              <a:t>sinh</a:t>
            </a:r>
            <a:endParaRPr lang="en-US" sz="2800" b="1" dirty="0">
              <a:solidFill>
                <a:srgbClr val="135E9D"/>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338866CD-C490-473B-AF97-8EBBB18A3933}"/>
              </a:ext>
            </a:extLst>
          </p:cNvPr>
          <p:cNvSpPr/>
          <p:nvPr/>
        </p:nvSpPr>
        <p:spPr>
          <a:xfrm>
            <a:off x="2465542" y="89208"/>
            <a:ext cx="1133592" cy="1133592"/>
          </a:xfrm>
          <a:prstGeom prst="ellipse">
            <a:avLst/>
          </a:prstGeom>
          <a:blipFill dpi="0" rotWithShape="1">
            <a:blip r:embed="rId2">
              <a:extLst>
                <a:ext uri="{28A0092B-C50C-407E-A947-70E740481C1C}">
                  <a14:useLocalDpi xmlns:a14="http://schemas.microsoft.com/office/drawing/2010/main" val="0"/>
                </a:ext>
              </a:extLst>
            </a:blip>
            <a:srcRect/>
            <a:stretch>
              <a:fillRect l="-40615" t="-2586" r="-66283" b="-13792"/>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D9EF17A-0889-4176-8C4D-AC3C38D1D372}"/>
              </a:ext>
            </a:extLst>
          </p:cNvPr>
          <p:cNvSpPr/>
          <p:nvPr/>
        </p:nvSpPr>
        <p:spPr>
          <a:xfrm>
            <a:off x="8747066" y="89208"/>
            <a:ext cx="1133592" cy="1133592"/>
          </a:xfrm>
          <a:prstGeom prst="ellipse">
            <a:avLst/>
          </a:prstGeom>
          <a:blipFill dpi="0" rotWithShape="1">
            <a:blip r:embed="rId3">
              <a:extLst>
                <a:ext uri="{28A0092B-C50C-407E-A947-70E740481C1C}">
                  <a14:useLocalDpi xmlns:a14="http://schemas.microsoft.com/office/drawing/2010/main" val="0"/>
                </a:ext>
              </a:extLst>
            </a:blip>
            <a:srcRect/>
            <a:stretch>
              <a:fillRect l="-44989" t="-14652" r="-10373" b="859"/>
            </a:stretch>
          </a:bli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B822D2A-85D2-4248-A820-8E4E035F761C}"/>
              </a:ext>
            </a:extLst>
          </p:cNvPr>
          <p:cNvSpPr txBox="1">
            <a:spLocks/>
          </p:cNvSpPr>
          <p:nvPr/>
        </p:nvSpPr>
        <p:spPr>
          <a:xfrm>
            <a:off x="153736" y="1282390"/>
            <a:ext cx="5745260" cy="5363736"/>
          </a:xfrm>
          <a:prstGeom prst="rect">
            <a:avLst/>
          </a:prstGeom>
          <a:solidFill>
            <a:srgbClr val="5B9BD5"/>
          </a:solidFill>
          <a:ln>
            <a:noFill/>
          </a:ln>
        </p:spPr>
        <p:txBody>
          <a:bodyPr vert="horz" lIns="91440" tIns="45720" rIns="91440" bIns="45720" rtlCol="0">
            <a:norm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34950">
              <a:buFont typeface="+mj-lt"/>
              <a:buAutoNum type="arabicPeriod"/>
            </a:pPr>
            <a:r>
              <a:rPr lang="en-US" sz="2400" b="0" dirty="0" err="1">
                <a:solidFill>
                  <a:schemeClr val="bg1"/>
                </a:solidFill>
              </a:rPr>
              <a:t>Tạo</a:t>
            </a:r>
            <a:r>
              <a:rPr lang="en-US" sz="2400" b="0" dirty="0">
                <a:solidFill>
                  <a:schemeClr val="bg1"/>
                </a:solidFill>
              </a:rPr>
              <a:t> </a:t>
            </a:r>
            <a:r>
              <a:rPr lang="vi-VN" sz="2400" b="0" dirty="0">
                <a:solidFill>
                  <a:schemeClr val="bg1"/>
                </a:solidFill>
              </a:rPr>
              <a:t>không gian học tập qua kênh hình, kênh tiếng, kênh chữ</a:t>
            </a:r>
            <a:r>
              <a:rPr lang="en-US" sz="2400" b="0" dirty="0">
                <a:solidFill>
                  <a:schemeClr val="bg1"/>
                </a:solidFill>
              </a:rPr>
              <a:t>;</a:t>
            </a:r>
            <a:r>
              <a:rPr lang="vi-VN" sz="2400" b="0" dirty="0">
                <a:solidFill>
                  <a:schemeClr val="bg1"/>
                </a:solidFill>
              </a:rPr>
              <a:t> chia sẻ màn hình máy tính</a:t>
            </a:r>
            <a:r>
              <a:rPr lang="en-US" sz="2400" b="0" dirty="0">
                <a:solidFill>
                  <a:schemeClr val="bg1"/>
                </a:solidFill>
              </a:rPr>
              <a:t>;</a:t>
            </a:r>
            <a:endParaRPr lang="vi-VN" sz="2400" b="0" dirty="0">
              <a:solidFill>
                <a:schemeClr val="bg1"/>
              </a:solidFill>
            </a:endParaRPr>
          </a:p>
          <a:p>
            <a:pPr marL="234950" indent="-234950">
              <a:buFont typeface="+mj-lt"/>
              <a:buAutoNum type="arabicPeriod"/>
            </a:pPr>
            <a:r>
              <a:rPr lang="en-US" sz="2400" b="0" dirty="0">
                <a:solidFill>
                  <a:schemeClr val="bg1"/>
                </a:solidFill>
              </a:rPr>
              <a:t>L</a:t>
            </a:r>
            <a:r>
              <a:rPr lang="vi-VN" sz="2400" b="0" dirty="0">
                <a:solidFill>
                  <a:schemeClr val="bg1"/>
                </a:solidFill>
              </a:rPr>
              <a:t>ưu trữ, chuyển tải học liệu</a:t>
            </a:r>
            <a:r>
              <a:rPr lang="en-US" sz="2400" b="0" dirty="0">
                <a:solidFill>
                  <a:schemeClr val="bg1"/>
                </a:solidFill>
              </a:rPr>
              <a:t>;</a:t>
            </a:r>
            <a:r>
              <a:rPr lang="vi-VN" sz="2400" b="0" dirty="0">
                <a:solidFill>
                  <a:schemeClr val="bg1"/>
                </a:solidFill>
              </a:rPr>
              <a:t> </a:t>
            </a:r>
            <a:r>
              <a:rPr lang="en-US" sz="2400" b="0" dirty="0" err="1">
                <a:solidFill>
                  <a:schemeClr val="bg1"/>
                </a:solidFill>
              </a:rPr>
              <a:t>công</a:t>
            </a:r>
            <a:r>
              <a:rPr lang="en-US" sz="2400" b="0" dirty="0">
                <a:solidFill>
                  <a:schemeClr val="bg1"/>
                </a:solidFill>
              </a:rPr>
              <a:t> </a:t>
            </a:r>
            <a:r>
              <a:rPr lang="en-US" sz="2400" b="0" dirty="0" err="1">
                <a:solidFill>
                  <a:schemeClr val="bg1"/>
                </a:solidFill>
              </a:rPr>
              <a:t>cụ</a:t>
            </a:r>
            <a:r>
              <a:rPr lang="en-US" sz="2400" b="0" dirty="0">
                <a:solidFill>
                  <a:schemeClr val="bg1"/>
                </a:solidFill>
              </a:rPr>
              <a:t> </a:t>
            </a:r>
            <a:r>
              <a:rPr lang="en-US" sz="2400" b="0" dirty="0" err="1">
                <a:solidFill>
                  <a:schemeClr val="bg1"/>
                </a:solidFill>
              </a:rPr>
              <a:t>hỗ</a:t>
            </a:r>
            <a:r>
              <a:rPr lang="en-US" sz="2400" b="0" dirty="0">
                <a:solidFill>
                  <a:schemeClr val="bg1"/>
                </a:solidFill>
              </a:rPr>
              <a:t> </a:t>
            </a:r>
            <a:r>
              <a:rPr lang="en-US" sz="2400" b="0" dirty="0" err="1">
                <a:solidFill>
                  <a:schemeClr val="bg1"/>
                </a:solidFill>
              </a:rPr>
              <a:t>trợ</a:t>
            </a:r>
            <a:r>
              <a:rPr lang="vi-VN" sz="2400" b="0" dirty="0">
                <a:solidFill>
                  <a:schemeClr val="bg1"/>
                </a:solidFill>
              </a:rPr>
              <a:t> kiểm tra, đánh giá</a:t>
            </a:r>
            <a:r>
              <a:rPr lang="en-US" sz="2400" b="0" dirty="0">
                <a:solidFill>
                  <a:schemeClr val="bg1"/>
                </a:solidFill>
              </a:rPr>
              <a:t> (</a:t>
            </a:r>
            <a:r>
              <a:rPr lang="en-US" sz="2400" b="0" dirty="0" err="1">
                <a:solidFill>
                  <a:schemeClr val="bg1"/>
                </a:solidFill>
              </a:rPr>
              <a:t>chấm</a:t>
            </a:r>
            <a:r>
              <a:rPr lang="en-US" sz="2400" b="0" dirty="0">
                <a:solidFill>
                  <a:schemeClr val="bg1"/>
                </a:solidFill>
              </a:rPr>
              <a:t> </a:t>
            </a:r>
            <a:r>
              <a:rPr lang="en-US" sz="2400" b="0" dirty="0" err="1">
                <a:solidFill>
                  <a:schemeClr val="bg1"/>
                </a:solidFill>
              </a:rPr>
              <a:t>điểm</a:t>
            </a:r>
            <a:r>
              <a:rPr lang="en-US" sz="2400" b="0" dirty="0">
                <a:solidFill>
                  <a:schemeClr val="bg1"/>
                </a:solidFill>
              </a:rPr>
              <a:t> </a:t>
            </a:r>
            <a:r>
              <a:rPr lang="en-US" sz="2400" b="0" dirty="0" err="1">
                <a:solidFill>
                  <a:schemeClr val="bg1"/>
                </a:solidFill>
              </a:rPr>
              <a:t>tự</a:t>
            </a:r>
            <a:r>
              <a:rPr lang="en-US" sz="2400" b="0" dirty="0">
                <a:solidFill>
                  <a:schemeClr val="bg1"/>
                </a:solidFill>
              </a:rPr>
              <a:t> </a:t>
            </a:r>
            <a:r>
              <a:rPr lang="en-US" sz="2400" b="0" dirty="0" err="1">
                <a:solidFill>
                  <a:schemeClr val="bg1"/>
                </a:solidFill>
              </a:rPr>
              <a:t>động</a:t>
            </a:r>
            <a:r>
              <a:rPr lang="en-US" sz="2400" b="0" dirty="0">
                <a:solidFill>
                  <a:schemeClr val="bg1"/>
                </a:solidFill>
              </a:rPr>
              <a:t>, </a:t>
            </a:r>
            <a:r>
              <a:rPr lang="en-US" sz="2400" b="0" dirty="0" err="1">
                <a:solidFill>
                  <a:schemeClr val="bg1"/>
                </a:solidFill>
              </a:rPr>
              <a:t>thủ</a:t>
            </a:r>
            <a:r>
              <a:rPr lang="en-US" sz="2400" b="0" dirty="0">
                <a:solidFill>
                  <a:schemeClr val="bg1"/>
                </a:solidFill>
              </a:rPr>
              <a:t> </a:t>
            </a:r>
            <a:r>
              <a:rPr lang="en-US" sz="2400" b="0" dirty="0" err="1">
                <a:solidFill>
                  <a:schemeClr val="bg1"/>
                </a:solidFill>
              </a:rPr>
              <a:t>công</a:t>
            </a:r>
            <a:r>
              <a:rPr lang="en-US" sz="2400" b="0" dirty="0">
                <a:solidFill>
                  <a:schemeClr val="bg1"/>
                </a:solidFill>
              </a:rPr>
              <a:t>);</a:t>
            </a:r>
          </a:p>
          <a:p>
            <a:pPr marL="234950" indent="-234950">
              <a:buFont typeface="+mj-lt"/>
              <a:buAutoNum type="arabicPeriod"/>
            </a:pPr>
            <a:r>
              <a:rPr lang="en-US" sz="2400" b="0" dirty="0">
                <a:solidFill>
                  <a:schemeClr val="bg1"/>
                </a:solidFill>
              </a:rPr>
              <a:t>G</a:t>
            </a:r>
            <a:r>
              <a:rPr lang="vi-VN" sz="2400" b="0" dirty="0">
                <a:solidFill>
                  <a:schemeClr val="bg1"/>
                </a:solidFill>
              </a:rPr>
              <a:t>iám sát</a:t>
            </a:r>
            <a:r>
              <a:rPr lang="en-US" sz="2400" b="0" dirty="0">
                <a:solidFill>
                  <a:schemeClr val="bg1"/>
                </a:solidFill>
              </a:rPr>
              <a:t> (</a:t>
            </a:r>
            <a:r>
              <a:rPr lang="en-US" sz="2400" b="0" dirty="0" err="1">
                <a:solidFill>
                  <a:schemeClr val="bg1"/>
                </a:solidFill>
              </a:rPr>
              <a:t>tự</a:t>
            </a:r>
            <a:r>
              <a:rPr lang="en-US" sz="2400" b="0" dirty="0">
                <a:solidFill>
                  <a:schemeClr val="bg1"/>
                </a:solidFill>
              </a:rPr>
              <a:t> </a:t>
            </a:r>
            <a:r>
              <a:rPr lang="en-US" sz="2400" b="0" dirty="0" err="1">
                <a:solidFill>
                  <a:schemeClr val="bg1"/>
                </a:solidFill>
              </a:rPr>
              <a:t>động</a:t>
            </a:r>
            <a:r>
              <a:rPr lang="en-US" sz="2400" b="0" dirty="0">
                <a:solidFill>
                  <a:schemeClr val="bg1"/>
                </a:solidFill>
              </a:rPr>
              <a:t>)</a:t>
            </a:r>
            <a:r>
              <a:rPr lang="vi-VN" sz="2400" b="0" dirty="0">
                <a:solidFill>
                  <a:schemeClr val="bg1"/>
                </a:solidFill>
              </a:rPr>
              <a:t> hoạt động học của học sinh</a:t>
            </a:r>
            <a:r>
              <a:rPr lang="en-US" sz="2400" b="0" dirty="0">
                <a:solidFill>
                  <a:schemeClr val="bg1"/>
                </a:solidFill>
              </a:rPr>
              <a:t>, </a:t>
            </a:r>
            <a:r>
              <a:rPr lang="en-US" sz="2400" b="0" dirty="0" err="1">
                <a:solidFill>
                  <a:schemeClr val="bg1"/>
                </a:solidFill>
              </a:rPr>
              <a:t>ghi</a:t>
            </a:r>
            <a:r>
              <a:rPr lang="en-US" sz="2400" b="0" dirty="0">
                <a:solidFill>
                  <a:schemeClr val="bg1"/>
                </a:solidFill>
              </a:rPr>
              <a:t> </a:t>
            </a:r>
            <a:r>
              <a:rPr lang="en-US" sz="2400" b="0" dirty="0" err="1">
                <a:solidFill>
                  <a:schemeClr val="bg1"/>
                </a:solidFill>
              </a:rPr>
              <a:t>nhận</a:t>
            </a:r>
            <a:r>
              <a:rPr lang="en-US" sz="2400" b="0" dirty="0">
                <a:solidFill>
                  <a:schemeClr val="bg1"/>
                </a:solidFill>
              </a:rPr>
              <a:t> </a:t>
            </a:r>
            <a:r>
              <a:rPr lang="en-US" sz="2400" b="0" dirty="0" err="1">
                <a:solidFill>
                  <a:schemeClr val="bg1"/>
                </a:solidFill>
              </a:rPr>
              <a:t>quá</a:t>
            </a:r>
            <a:r>
              <a:rPr lang="en-US" sz="2400" b="0" dirty="0">
                <a:solidFill>
                  <a:schemeClr val="bg1"/>
                </a:solidFill>
              </a:rPr>
              <a:t> </a:t>
            </a:r>
            <a:r>
              <a:rPr lang="en-US" sz="2400" b="0" dirty="0" err="1">
                <a:solidFill>
                  <a:schemeClr val="bg1"/>
                </a:solidFill>
              </a:rPr>
              <a:t>trình</a:t>
            </a:r>
            <a:r>
              <a:rPr lang="en-US" sz="2400" b="0" dirty="0">
                <a:solidFill>
                  <a:schemeClr val="bg1"/>
                </a:solidFill>
              </a:rPr>
              <a:t> </a:t>
            </a:r>
            <a:r>
              <a:rPr lang="en-US" sz="2400" b="0" dirty="0" err="1">
                <a:solidFill>
                  <a:schemeClr val="bg1"/>
                </a:solidFill>
              </a:rPr>
              <a:t>tương</a:t>
            </a:r>
            <a:r>
              <a:rPr lang="en-US" sz="2400" b="0" dirty="0">
                <a:solidFill>
                  <a:schemeClr val="bg1"/>
                </a:solidFill>
              </a:rPr>
              <a:t> </a:t>
            </a:r>
            <a:r>
              <a:rPr lang="en-US" sz="2400" b="0" dirty="0" err="1">
                <a:solidFill>
                  <a:schemeClr val="bg1"/>
                </a:solidFill>
              </a:rPr>
              <a:t>tác</a:t>
            </a:r>
            <a:r>
              <a:rPr lang="en-US" sz="2400" b="0" dirty="0">
                <a:solidFill>
                  <a:schemeClr val="bg1"/>
                </a:solidFill>
              </a:rPr>
              <a:t>, </a:t>
            </a:r>
            <a:r>
              <a:rPr lang="en-US" sz="2400" b="0" dirty="0" err="1">
                <a:solidFill>
                  <a:schemeClr val="bg1"/>
                </a:solidFill>
              </a:rPr>
              <a:t>truy</a:t>
            </a:r>
            <a:r>
              <a:rPr lang="en-US" sz="2400" b="0" dirty="0">
                <a:solidFill>
                  <a:schemeClr val="bg1"/>
                </a:solidFill>
              </a:rPr>
              <a:t> </a:t>
            </a:r>
            <a:r>
              <a:rPr lang="en-US" sz="2400" b="0" dirty="0" err="1">
                <a:solidFill>
                  <a:schemeClr val="bg1"/>
                </a:solidFill>
              </a:rPr>
              <a:t>cập</a:t>
            </a:r>
            <a:r>
              <a:rPr lang="en-US" sz="2400" b="0" dirty="0">
                <a:solidFill>
                  <a:schemeClr val="bg1"/>
                </a:solidFill>
              </a:rPr>
              <a:t>, </a:t>
            </a:r>
            <a:r>
              <a:rPr lang="en-US" sz="2400" b="0" dirty="0" err="1">
                <a:solidFill>
                  <a:schemeClr val="bg1"/>
                </a:solidFill>
              </a:rPr>
              <a:t>khai</a:t>
            </a:r>
            <a:r>
              <a:rPr lang="en-US" sz="2400" b="0" dirty="0">
                <a:solidFill>
                  <a:schemeClr val="bg1"/>
                </a:solidFill>
              </a:rPr>
              <a:t> </a:t>
            </a:r>
            <a:r>
              <a:rPr lang="en-US" sz="2400" b="0" dirty="0" err="1">
                <a:solidFill>
                  <a:schemeClr val="bg1"/>
                </a:solidFill>
              </a:rPr>
              <a:t>thác</a:t>
            </a:r>
            <a:r>
              <a:rPr lang="en-US" sz="2400" b="0" dirty="0">
                <a:solidFill>
                  <a:schemeClr val="bg1"/>
                </a:solidFill>
              </a:rPr>
              <a:t> </a:t>
            </a:r>
            <a:r>
              <a:rPr lang="en-US" sz="2400" b="0" dirty="0" err="1">
                <a:solidFill>
                  <a:schemeClr val="bg1"/>
                </a:solidFill>
              </a:rPr>
              <a:t>học</a:t>
            </a:r>
            <a:r>
              <a:rPr lang="en-US" sz="2400" b="0" dirty="0">
                <a:solidFill>
                  <a:schemeClr val="bg1"/>
                </a:solidFill>
              </a:rPr>
              <a:t> </a:t>
            </a:r>
            <a:r>
              <a:rPr lang="en-US" sz="2400" b="0" dirty="0" err="1">
                <a:solidFill>
                  <a:schemeClr val="bg1"/>
                </a:solidFill>
              </a:rPr>
              <a:t>liệu</a:t>
            </a:r>
            <a:r>
              <a:rPr lang="en-US" sz="2400" b="0" dirty="0">
                <a:solidFill>
                  <a:schemeClr val="bg1"/>
                </a:solidFill>
              </a:rPr>
              <a:t>;</a:t>
            </a:r>
            <a:endParaRPr lang="vi-VN" sz="2400" b="0" dirty="0">
              <a:solidFill>
                <a:schemeClr val="bg1"/>
              </a:solidFill>
            </a:endParaRPr>
          </a:p>
          <a:p>
            <a:pPr marL="234950" indent="-234950">
              <a:buFont typeface="+mj-lt"/>
              <a:buAutoNum type="arabicPeriod"/>
            </a:pPr>
            <a:r>
              <a:rPr lang="en-US" sz="2400" b="0" spc="-100" dirty="0" err="1">
                <a:solidFill>
                  <a:schemeClr val="bg1"/>
                </a:solidFill>
              </a:rPr>
              <a:t>Trao</a:t>
            </a:r>
            <a:r>
              <a:rPr lang="en-US" sz="2400" b="0" spc="-100" dirty="0">
                <a:solidFill>
                  <a:schemeClr val="bg1"/>
                </a:solidFill>
              </a:rPr>
              <a:t> </a:t>
            </a:r>
            <a:r>
              <a:rPr lang="en-US" sz="2400" b="0" spc="-100" dirty="0" err="1">
                <a:solidFill>
                  <a:schemeClr val="bg1"/>
                </a:solidFill>
              </a:rPr>
              <a:t>đổi</a:t>
            </a:r>
            <a:r>
              <a:rPr lang="en-US" sz="2400" b="0" spc="-100" dirty="0">
                <a:solidFill>
                  <a:schemeClr val="bg1"/>
                </a:solidFill>
              </a:rPr>
              <a:t>, </a:t>
            </a:r>
            <a:r>
              <a:rPr lang="en-US" sz="2400" b="0" spc="-100" dirty="0" err="1">
                <a:solidFill>
                  <a:schemeClr val="bg1"/>
                </a:solidFill>
              </a:rPr>
              <a:t>thảo</a:t>
            </a:r>
            <a:r>
              <a:rPr lang="en-US" sz="2400" b="0" spc="-100" dirty="0">
                <a:solidFill>
                  <a:schemeClr val="bg1"/>
                </a:solidFill>
              </a:rPr>
              <a:t> </a:t>
            </a:r>
            <a:r>
              <a:rPr lang="en-US" sz="2400" b="0" spc="-100" dirty="0" err="1">
                <a:solidFill>
                  <a:schemeClr val="bg1"/>
                </a:solidFill>
              </a:rPr>
              <a:t>luận</a:t>
            </a:r>
            <a:r>
              <a:rPr lang="en-US" sz="2400" b="0" spc="-100" dirty="0">
                <a:solidFill>
                  <a:schemeClr val="bg1"/>
                </a:solidFill>
              </a:rPr>
              <a:t> </a:t>
            </a:r>
            <a:r>
              <a:rPr lang="en-US" sz="2400" b="0" spc="-100" dirty="0" err="1">
                <a:solidFill>
                  <a:schemeClr val="bg1"/>
                </a:solidFill>
              </a:rPr>
              <a:t>chung</a:t>
            </a:r>
            <a:r>
              <a:rPr lang="en-US" sz="2400" b="0" spc="-100" dirty="0">
                <a:solidFill>
                  <a:schemeClr val="bg1"/>
                </a:solidFill>
              </a:rPr>
              <a:t>/ </a:t>
            </a:r>
            <a:r>
              <a:rPr lang="en-US" sz="2400" b="0" spc="-100" dirty="0" err="1">
                <a:solidFill>
                  <a:schemeClr val="bg1"/>
                </a:solidFill>
              </a:rPr>
              <a:t>nhóm</a:t>
            </a:r>
            <a:r>
              <a:rPr lang="en-US" sz="2400" b="0" spc="-100" dirty="0">
                <a:solidFill>
                  <a:schemeClr val="bg1"/>
                </a:solidFill>
              </a:rPr>
              <a:t>/ </a:t>
            </a:r>
            <a:r>
              <a:rPr lang="en-US" sz="2400" b="0" spc="-100" dirty="0" err="1">
                <a:solidFill>
                  <a:schemeClr val="bg1"/>
                </a:solidFill>
              </a:rPr>
              <a:t>cá</a:t>
            </a:r>
            <a:r>
              <a:rPr lang="en-US" sz="2400" b="0" spc="-100" dirty="0">
                <a:solidFill>
                  <a:schemeClr val="bg1"/>
                </a:solidFill>
              </a:rPr>
              <a:t> </a:t>
            </a:r>
            <a:r>
              <a:rPr lang="en-US" sz="2400" b="0" spc="-100" dirty="0" err="1">
                <a:solidFill>
                  <a:schemeClr val="bg1"/>
                </a:solidFill>
              </a:rPr>
              <a:t>nhân</a:t>
            </a:r>
            <a:r>
              <a:rPr lang="en-US" sz="2400" b="0" spc="-100" dirty="0">
                <a:solidFill>
                  <a:schemeClr val="bg1"/>
                </a:solidFill>
              </a:rPr>
              <a:t>.</a:t>
            </a:r>
          </a:p>
          <a:p>
            <a:pPr marL="0" indent="0">
              <a:buNone/>
            </a:pPr>
            <a:r>
              <a:rPr lang="en-US" sz="2400" b="0" dirty="0">
                <a:solidFill>
                  <a:schemeClr val="bg1"/>
                </a:solidFill>
              </a:rPr>
              <a:t>* </a:t>
            </a:r>
            <a:r>
              <a:rPr lang="en-US" sz="2400" b="0" dirty="0" err="1">
                <a:solidFill>
                  <a:schemeClr val="bg1"/>
                </a:solidFill>
              </a:rPr>
              <a:t>Xuất</a:t>
            </a:r>
            <a:r>
              <a:rPr lang="en-US" sz="2400" b="0" dirty="0">
                <a:solidFill>
                  <a:schemeClr val="bg1"/>
                </a:solidFill>
              </a:rPr>
              <a:t> </a:t>
            </a:r>
            <a:r>
              <a:rPr lang="en-US" sz="2400" b="0" dirty="0" err="1">
                <a:solidFill>
                  <a:schemeClr val="bg1"/>
                </a:solidFill>
              </a:rPr>
              <a:t>kết</a:t>
            </a:r>
            <a:r>
              <a:rPr lang="en-US" sz="2400" b="0" dirty="0">
                <a:solidFill>
                  <a:schemeClr val="bg1"/>
                </a:solidFill>
              </a:rPr>
              <a:t> </a:t>
            </a:r>
            <a:r>
              <a:rPr lang="en-US" sz="2400" b="0" dirty="0" err="1">
                <a:solidFill>
                  <a:schemeClr val="bg1"/>
                </a:solidFill>
              </a:rPr>
              <a:t>quả</a:t>
            </a:r>
            <a:r>
              <a:rPr lang="en-US" sz="2400" b="0" dirty="0">
                <a:solidFill>
                  <a:schemeClr val="bg1"/>
                </a:solidFill>
              </a:rPr>
              <a:t> </a:t>
            </a:r>
            <a:r>
              <a:rPr lang="vi-VN" sz="2400" b="0" dirty="0">
                <a:solidFill>
                  <a:schemeClr val="bg1"/>
                </a:solidFill>
              </a:rPr>
              <a:t>kiểm tra, đánh giá</a:t>
            </a:r>
            <a:r>
              <a:rPr lang="en-US" sz="2400" b="0" dirty="0">
                <a:solidFill>
                  <a:schemeClr val="bg1"/>
                </a:solidFill>
              </a:rPr>
              <a:t>, </a:t>
            </a:r>
            <a:r>
              <a:rPr lang="en-US" sz="2400" b="0" dirty="0" err="1">
                <a:solidFill>
                  <a:schemeClr val="bg1"/>
                </a:solidFill>
              </a:rPr>
              <a:t>quá</a:t>
            </a:r>
            <a:r>
              <a:rPr lang="en-US" sz="2400" b="0" dirty="0">
                <a:solidFill>
                  <a:schemeClr val="bg1"/>
                </a:solidFill>
              </a:rPr>
              <a:t> </a:t>
            </a:r>
            <a:r>
              <a:rPr lang="en-US" sz="2400" b="0" dirty="0" err="1">
                <a:solidFill>
                  <a:schemeClr val="bg1"/>
                </a:solidFill>
              </a:rPr>
              <a:t>trình</a:t>
            </a:r>
            <a:r>
              <a:rPr lang="en-US" sz="2400" b="0" dirty="0">
                <a:solidFill>
                  <a:schemeClr val="bg1"/>
                </a:solidFill>
              </a:rPr>
              <a:t> </a:t>
            </a:r>
            <a:r>
              <a:rPr lang="en-US" sz="2400" b="0" dirty="0" err="1">
                <a:solidFill>
                  <a:schemeClr val="bg1"/>
                </a:solidFill>
              </a:rPr>
              <a:t>học</a:t>
            </a:r>
            <a:r>
              <a:rPr lang="en-US" sz="2400" b="0" dirty="0">
                <a:solidFill>
                  <a:schemeClr val="bg1"/>
                </a:solidFill>
              </a:rPr>
              <a:t> </a:t>
            </a:r>
            <a:r>
              <a:rPr lang="en-US" sz="2400" b="0" dirty="0" err="1">
                <a:solidFill>
                  <a:schemeClr val="bg1"/>
                </a:solidFill>
              </a:rPr>
              <a:t>tập</a:t>
            </a:r>
            <a:r>
              <a:rPr lang="en-US" sz="2400" b="0" dirty="0">
                <a:solidFill>
                  <a:schemeClr val="bg1"/>
                </a:solidFill>
              </a:rPr>
              <a:t>.</a:t>
            </a:r>
            <a:endParaRPr lang="vi-VN" sz="2400" b="0" dirty="0">
              <a:solidFill>
                <a:schemeClr val="bg1"/>
              </a:solidFill>
            </a:endParaRPr>
          </a:p>
        </p:txBody>
      </p:sp>
      <p:sp>
        <p:nvSpPr>
          <p:cNvPr id="13" name="Content Placeholder 2">
            <a:extLst>
              <a:ext uri="{FF2B5EF4-FFF2-40B4-BE49-F238E27FC236}">
                <a16:creationId xmlns:a16="http://schemas.microsoft.com/office/drawing/2014/main" id="{EE20496D-E851-4199-B133-BCEE77EAF1A4}"/>
              </a:ext>
            </a:extLst>
          </p:cNvPr>
          <p:cNvSpPr txBox="1">
            <a:spLocks/>
          </p:cNvSpPr>
          <p:nvPr/>
        </p:nvSpPr>
        <p:spPr>
          <a:xfrm>
            <a:off x="6184421" y="1253331"/>
            <a:ext cx="5757207" cy="5392795"/>
          </a:xfrm>
          <a:prstGeom prst="rect">
            <a:avLst/>
          </a:prstGeom>
          <a:solidFill>
            <a:srgbClr val="FFC000"/>
          </a:solidFill>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34950" algn="just">
              <a:lnSpc>
                <a:spcPct val="100000"/>
              </a:lnSpc>
              <a:buFont typeface="+mj-lt"/>
              <a:buAutoNum type="arabicPeriod"/>
            </a:pPr>
            <a:r>
              <a:rPr lang="vi-VN" sz="2400" dirty="0">
                <a:solidFill>
                  <a:schemeClr val="bg1"/>
                </a:solidFill>
                <a:latin typeface="Arial" panose="020B0604020202020204" pitchFamily="34" charset="0"/>
                <a:cs typeface="Arial" panose="020B0604020202020204" pitchFamily="34" charset="0"/>
              </a:rPr>
              <a:t>Tạo không gian tương tác, trao đổi thông tin theo thời gian thực với giáo viên và những học sinh khác</a:t>
            </a:r>
            <a:r>
              <a:rPr lang="en-US" sz="2400" dirty="0">
                <a:solidFill>
                  <a:schemeClr val="bg1"/>
                </a:solidFill>
                <a:latin typeface="Arial" panose="020B0604020202020204" pitchFamily="34" charset="0"/>
                <a:cs typeface="Arial" panose="020B0604020202020204" pitchFamily="34" charset="0"/>
              </a:rPr>
              <a:t>;</a:t>
            </a:r>
            <a:endParaRPr lang="vi-VN" sz="2400" dirty="0">
              <a:solidFill>
                <a:schemeClr val="bg1"/>
              </a:solidFill>
              <a:latin typeface="Arial" panose="020B0604020202020204" pitchFamily="34" charset="0"/>
              <a:cs typeface="Arial" panose="020B0604020202020204" pitchFamily="34" charset="0"/>
            </a:endParaRPr>
          </a:p>
          <a:p>
            <a:pPr marL="234950" indent="-234950" algn="just">
              <a:lnSpc>
                <a:spcPct val="100000"/>
              </a:lnSpc>
              <a:buFont typeface="+mj-lt"/>
              <a:buAutoNum type="arabicPeriod"/>
            </a:pPr>
            <a:r>
              <a:rPr lang="en-US" sz="2400" dirty="0" err="1">
                <a:solidFill>
                  <a:schemeClr val="bg1"/>
                </a:solidFill>
                <a:latin typeface="Arial" panose="020B0604020202020204" pitchFamily="34" charset="0"/>
                <a:cs typeface="Arial" panose="020B0604020202020204" pitchFamily="34" charset="0"/>
              </a:rPr>
              <a:t>Tương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nội</a:t>
            </a:r>
            <a:r>
              <a:rPr lang="en-US" sz="2400" dirty="0">
                <a:solidFill>
                  <a:schemeClr val="bg1"/>
                </a:solidFill>
                <a:latin typeface="Arial" panose="020B0604020202020204" pitchFamily="34" charset="0"/>
                <a:cs typeface="Arial" panose="020B0604020202020204" pitchFamily="34" charset="0"/>
              </a:rPr>
              <a:t> dung, </a:t>
            </a:r>
            <a:r>
              <a:rPr lang="en-US" sz="2400" dirty="0" err="1">
                <a:solidFill>
                  <a:schemeClr val="bg1"/>
                </a:solidFill>
                <a:latin typeface="Arial" panose="020B0604020202020204" pitchFamily="34" charset="0"/>
                <a:cs typeface="Arial" panose="020B0604020202020204" pitchFamily="34" charset="0"/>
              </a:rPr>
              <a:t>truy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cập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khai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nội</a:t>
            </a:r>
            <a:r>
              <a:rPr lang="en-US" sz="2400" dirty="0">
                <a:solidFill>
                  <a:schemeClr val="bg1"/>
                </a:solidFill>
                <a:latin typeface="Arial" panose="020B0604020202020204" pitchFamily="34" charset="0"/>
                <a:cs typeface="Arial" panose="020B0604020202020204" pitchFamily="34" charset="0"/>
              </a:rPr>
              <a:t> dung </a:t>
            </a:r>
            <a:r>
              <a:rPr lang="en-US" sz="2400" dirty="0" err="1">
                <a:solidFill>
                  <a:schemeClr val="bg1"/>
                </a:solidFill>
                <a:latin typeface="Arial" panose="020B0604020202020204" pitchFamily="34" charset="0"/>
                <a:cs typeface="Arial" panose="020B0604020202020204" pitchFamily="34" charset="0"/>
              </a:rPr>
              <a:t>học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tập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từ</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học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liệu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dạy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học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trực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tuyến</a:t>
            </a:r>
            <a:r>
              <a:rPr lang="en-US" sz="2400" dirty="0">
                <a:solidFill>
                  <a:schemeClr val="bg1"/>
                </a:solidFill>
                <a:latin typeface="Arial" panose="020B0604020202020204" pitchFamily="34" charset="0"/>
                <a:cs typeface="Arial" panose="020B0604020202020204" pitchFamily="34" charset="0"/>
              </a:rPr>
              <a:t>;</a:t>
            </a:r>
          </a:p>
          <a:p>
            <a:pPr marL="234950" indent="-234950" algn="just">
              <a:lnSpc>
                <a:spcPct val="100000"/>
              </a:lnSpc>
              <a:buFont typeface="+mj-lt"/>
              <a:buAutoNum type="arabicPeriod"/>
            </a:pPr>
            <a:r>
              <a:rPr lang="en-US" sz="2400" dirty="0" err="1">
                <a:solidFill>
                  <a:schemeClr val="bg1"/>
                </a:solidFill>
                <a:latin typeface="Arial" panose="020B0604020202020204" pitchFamily="34" charset="0"/>
                <a:cs typeface="Arial" panose="020B0604020202020204" pitchFamily="34" charset="0"/>
              </a:rPr>
              <a:t>Thực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hiện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yêu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cầu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làm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bài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kiểm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trực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tuyến</a:t>
            </a:r>
            <a:r>
              <a:rPr lang="en-US" sz="2400" dirty="0">
                <a:solidFill>
                  <a:schemeClr val="bg1"/>
                </a:solidFill>
                <a:latin typeface="Arial" panose="020B0604020202020204" pitchFamily="34" charset="0"/>
                <a:cs typeface="Arial" panose="020B0604020202020204" pitchFamily="34" charset="0"/>
              </a:rPr>
              <a:t> / </a:t>
            </a:r>
            <a:r>
              <a:rPr lang="en-US" sz="2400" dirty="0" err="1">
                <a:solidFill>
                  <a:schemeClr val="bg1"/>
                </a:solidFill>
                <a:latin typeface="Arial" panose="020B0604020202020204" pitchFamily="34" charset="0"/>
                <a:cs typeface="Arial" panose="020B0604020202020204" pitchFamily="34" charset="0"/>
              </a:rPr>
              <a:t>nộp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sản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phẩm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tập</a:t>
            </a:r>
            <a:r>
              <a:rPr lang="en-US" sz="2400" dirty="0">
                <a:solidFill>
                  <a:schemeClr val="bg1"/>
                </a:solidFill>
                <a:latin typeface="Arial" panose="020B0604020202020204" pitchFamily="34" charset="0"/>
                <a:cs typeface="Arial" panose="020B0604020202020204" pitchFamily="34" charset="0"/>
              </a:rPr>
              <a:t> tin, </a:t>
            </a:r>
            <a:r>
              <a:rPr lang="en-US" sz="2400" dirty="0" err="1">
                <a:solidFill>
                  <a:schemeClr val="bg1"/>
                </a:solidFill>
                <a:latin typeface="Arial" panose="020B0604020202020204" pitchFamily="34" charset="0"/>
                <a:cs typeface="Arial" panose="020B0604020202020204" pitchFamily="34" charset="0"/>
              </a:rPr>
              <a:t>hình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ảnh</a:t>
            </a:r>
            <a:r>
              <a:rPr lang="en-US" sz="2400" dirty="0">
                <a:solidFill>
                  <a:schemeClr val="bg1"/>
                </a:solidFill>
                <a:latin typeface="Arial" panose="020B0604020202020204" pitchFamily="34" charset="0"/>
                <a:cs typeface="Arial" panose="020B0604020202020204" pitchFamily="34" charset="0"/>
              </a:rPr>
              <a:t>, …);</a:t>
            </a:r>
            <a:endParaRPr lang="vi-VN" sz="2400" dirty="0">
              <a:solidFill>
                <a:schemeClr val="bg1"/>
              </a:solidFill>
              <a:latin typeface="Arial" panose="020B0604020202020204" pitchFamily="34" charset="0"/>
              <a:cs typeface="Arial" panose="020B0604020202020204" pitchFamily="34" charset="0"/>
            </a:endParaRPr>
          </a:p>
          <a:p>
            <a:pPr marL="234950" indent="-234950" algn="just">
              <a:lnSpc>
                <a:spcPct val="100000"/>
              </a:lnSpc>
              <a:buFont typeface="+mj-lt"/>
              <a:buAutoNum type="arabicPeriod"/>
            </a:pPr>
            <a:r>
              <a:rPr lang="en-US" sz="2400" dirty="0" err="1">
                <a:solidFill>
                  <a:schemeClr val="bg1"/>
                </a:solidFill>
                <a:latin typeface="Arial" panose="020B0604020202020204" pitchFamily="34" charset="0"/>
                <a:cs typeface="Arial" panose="020B0604020202020204" pitchFamily="34" charset="0"/>
              </a:rPr>
              <a:t>Trao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đổi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thảo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luận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chung</a:t>
            </a:r>
            <a:r>
              <a:rPr lang="en-US" sz="2400" dirty="0">
                <a:solidFill>
                  <a:schemeClr val="bg1"/>
                </a:solidFill>
                <a:latin typeface="Arial" panose="020B0604020202020204" pitchFamily="34" charset="0"/>
                <a:cs typeface="Arial" panose="020B0604020202020204" pitchFamily="34" charset="0"/>
              </a:rPr>
              <a:t> / </a:t>
            </a:r>
            <a:r>
              <a:rPr lang="en-US" sz="2400" dirty="0" err="1">
                <a:solidFill>
                  <a:schemeClr val="bg1"/>
                </a:solidFill>
                <a:latin typeface="Arial" panose="020B0604020202020204" pitchFamily="34" charset="0"/>
                <a:cs typeface="Arial" panose="020B0604020202020204" pitchFamily="34" charset="0"/>
              </a:rPr>
              <a:t>nhóm</a:t>
            </a:r>
            <a:r>
              <a:rPr lang="en-US" sz="2400" dirty="0">
                <a:solidFill>
                  <a:schemeClr val="bg1"/>
                </a:solidFill>
                <a:latin typeface="Arial" panose="020B0604020202020204" pitchFamily="34" charset="0"/>
                <a:cs typeface="Arial" panose="020B0604020202020204" pitchFamily="34" charset="0"/>
              </a:rPr>
              <a:t>. </a:t>
            </a:r>
          </a:p>
          <a:p>
            <a:pPr marL="0" indent="0" algn="just">
              <a:lnSpc>
                <a:spcPct val="100000"/>
              </a:lnSpc>
              <a:buNone/>
            </a:pPr>
            <a:r>
              <a:rPr lang="en-US" sz="2400" dirty="0">
                <a:solidFill>
                  <a:schemeClr val="bg1"/>
                </a:solidFill>
                <a:latin typeface="Arial" panose="020B0604020202020204" pitchFamily="34" charset="0"/>
                <a:cs typeface="Arial" panose="020B0604020202020204" pitchFamily="34" charset="0"/>
              </a:rPr>
              <a:t>*</a:t>
            </a:r>
            <a:r>
              <a:rPr lang="vi-VN" sz="2400" dirty="0">
                <a:solidFill>
                  <a:schemeClr val="bg1"/>
                </a:solidFill>
                <a:latin typeface="Arial" panose="020B0604020202020204" pitchFamily="34" charset="0"/>
                <a:cs typeface="Arial" panose="020B0604020202020204" pitchFamily="34" charset="0"/>
              </a:rPr>
              <a:t> Quản lý kết quả học tập và quá trình học tập của mình trong suốt thời gian học tập.</a:t>
            </a:r>
          </a:p>
          <a:p>
            <a:pPr marL="234950" indent="-234950" algn="just">
              <a:buFont typeface="+mj-lt"/>
              <a:buAutoNum type="arabicPeriod"/>
            </a:pPr>
            <a:endParaRPr lang="vi-VN"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4798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7917-B739-4CF6-88CB-CA7EC9F60530}"/>
              </a:ext>
            </a:extLst>
          </p:cNvPr>
          <p:cNvSpPr>
            <a:spLocks noGrp="1"/>
          </p:cNvSpPr>
          <p:nvPr>
            <p:ph type="title"/>
          </p:nvPr>
        </p:nvSpPr>
        <p:spPr/>
        <p:txBody>
          <a:bodyPr/>
          <a:lstStyle/>
          <a:p>
            <a:r>
              <a:rPr lang="en-US" dirty="0"/>
              <a:t>3. HOẠT ĐỘNG DẠY HỌC </a:t>
            </a:r>
            <a:r>
              <a:rPr lang="en-US"/>
              <a:t>TRỰC TUYẾN (Điều 5 – TT09)</a:t>
            </a:r>
            <a:endParaRPr lang="en-US" dirty="0"/>
          </a:p>
        </p:txBody>
      </p:sp>
      <p:sp>
        <p:nvSpPr>
          <p:cNvPr id="5" name="Content Placeholder 4">
            <a:extLst>
              <a:ext uri="{FF2B5EF4-FFF2-40B4-BE49-F238E27FC236}">
                <a16:creationId xmlns:a16="http://schemas.microsoft.com/office/drawing/2014/main" id="{E419BABF-E516-44D9-ADDA-11F50A526F64}"/>
              </a:ext>
            </a:extLst>
          </p:cNvPr>
          <p:cNvSpPr>
            <a:spLocks noGrp="1"/>
          </p:cNvSpPr>
          <p:nvPr>
            <p:ph idx="1"/>
          </p:nvPr>
        </p:nvSpPr>
        <p:spPr/>
        <p:txBody>
          <a:bodyPr>
            <a:normAutofit/>
          </a:bodyPr>
          <a:lstStyle/>
          <a:p>
            <a:pPr marL="0" indent="0">
              <a:buNone/>
            </a:pPr>
            <a:r>
              <a:rPr lang="en-US" sz="2400" b="0"/>
              <a:t>Mục </a:t>
            </a:r>
            <a:r>
              <a:rPr lang="vi-VN" sz="2400" b="0"/>
              <a:t>4.</a:t>
            </a:r>
            <a:r>
              <a:rPr lang="en-US" sz="2400" b="0"/>
              <a:t> </a:t>
            </a:r>
            <a:r>
              <a:rPr lang="vi-VN" sz="2400"/>
              <a:t>Người đứng đầu </a:t>
            </a:r>
            <a:r>
              <a:rPr lang="vi-VN" sz="2400" b="0"/>
              <a:t>cơ sở giáo dục phổ thông </a:t>
            </a:r>
            <a:r>
              <a:rPr lang="vi-VN" sz="2400"/>
              <a:t>quyết định hình thức </a:t>
            </a:r>
            <a:r>
              <a:rPr lang="vi-VN" sz="2400" b="0"/>
              <a:t>tổ chức dạy học trực tuyến hỗ trợ dạy học trực tiếp tại cơ sở giáo dục phổ thông; tổ chức dạy học trực tuyến thay thế dạy học trực tiếp tại cơ sở giáo dục phổ thông trong thời gian học sinh không đến trường để học tập vì lý do bất khả kháng.</a:t>
            </a:r>
            <a:endParaRPr lang="en-US" sz="2400" b="0"/>
          </a:p>
        </p:txBody>
      </p:sp>
    </p:spTree>
    <p:extLst>
      <p:ext uri="{BB962C8B-B14F-4D97-AF65-F5344CB8AC3E}">
        <p14:creationId xmlns:p14="http://schemas.microsoft.com/office/powerpoint/2010/main" val="3319131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9.2|9.9|32.5|4.6|124.5|26.4|83.4|1.2"/>
</p:tagLst>
</file>

<file path=ppt/tags/tag2.xml><?xml version="1.0" encoding="utf-8"?>
<p:tagLst xmlns:a="http://schemas.openxmlformats.org/drawingml/2006/main" xmlns:r="http://schemas.openxmlformats.org/officeDocument/2006/relationships" xmlns:p="http://schemas.openxmlformats.org/presentationml/2006/main">
  <p:tag name="TIMING" val="|12.2|29|12.5|10.9|79.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7351</TotalTime>
  <Words>18169</Words>
  <Application>Microsoft Office PowerPoint</Application>
  <PresentationFormat>Widescreen</PresentationFormat>
  <Paragraphs>1694</Paragraphs>
  <Slides>118</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118</vt:i4>
      </vt:variant>
    </vt:vector>
  </HeadingPairs>
  <TitlesOfParts>
    <vt:vector size="128" baseType="lpstr">
      <vt:lpstr>Arial</vt:lpstr>
      <vt:lpstr>Calibri</vt:lpstr>
      <vt:lpstr>Calibri Light</vt:lpstr>
      <vt:lpstr>Helvetica Neue</vt:lpstr>
      <vt:lpstr>Segoe UI Symbol</vt:lpstr>
      <vt:lpstr>Source Sans Pro</vt:lpstr>
      <vt:lpstr>Symbol</vt:lpstr>
      <vt:lpstr>Times New Roman</vt:lpstr>
      <vt:lpstr>Wingdings</vt:lpstr>
      <vt:lpstr>Custom Design</vt:lpstr>
      <vt:lpstr>PowerPoint Presentation</vt:lpstr>
      <vt:lpstr>CHƯƠNG TRÌNH</vt:lpstr>
      <vt:lpstr>ĐÁNH GIÁ KẾT QUẢ THỰC HIỆN NHIỆM VỤ</vt:lpstr>
      <vt:lpstr>NỘI DUNG TRIỂN KHAI THÁNG 7, 8/2021 GỒM:</vt:lpstr>
      <vt:lpstr>TỔNG HỢP TỪ BÁO CÁO TỔ BỘ MÔN </vt:lpstr>
      <vt:lpstr>THỰC HIỆN BÁO CÁO TỔ BỘ MÔN </vt:lpstr>
      <vt:lpstr>CẬP NHẬT THÔNG TIN</vt:lpstr>
      <vt:lpstr>BỒI DƯỠNG THƯỜNG XUYÊN</vt:lpstr>
      <vt:lpstr>PHƯƠNG HƯỚNG NHIỆM VỤ</vt:lpstr>
      <vt:lpstr>NÂNG CAO NĂNG LỰC ĐỘI NGŨ GIÁO VIÊN</vt:lpstr>
      <vt:lpstr>NÂNG CAO NĂNG LỰC ĐỘI NGŨ GIÁO VIÊN</vt:lpstr>
      <vt:lpstr>NÂNG CAO NĂNG LỰC ĐỘI NGŨ GIÁO VIÊN</vt:lpstr>
      <vt:lpstr>CHƯƠNG TRÌNH  GIÁO DỤC PHỔ THÔNG </vt:lpstr>
      <vt:lpstr>CHƯƠNG TRÌNH GIÁO DỤC PHỔ THÔNG </vt:lpstr>
      <vt:lpstr>THỜI LƯỢNG DÀNH CHO MỖI NỘI DUNG</vt:lpstr>
      <vt:lpstr>Văn bản 4040/BGDĐT-GDTrH ngày 16/9/2021 PHỤ LỤC I – LỚP 6</vt:lpstr>
      <vt:lpstr>Văn bản 4040/BGDĐT-GDTrH ngày 16/9/2021 PHỤ LỤC I – LỚP 6</vt:lpstr>
      <vt:lpstr>Văn bản 4040/BGDĐT-GDTrH ngày 16/9/2021 PHỤ LỤC I – LỚP 6</vt:lpstr>
      <vt:lpstr>Văn bản 4040/BGDĐT-GDTrH ngày 16/9/2021 PHỤ LỤC I – LỚP 6</vt:lpstr>
      <vt:lpstr>Văn bản 4040/BGDĐT-GDTrH ngày 16/9/2021 PHỤ LỤC I – LỚP 6</vt:lpstr>
      <vt:lpstr>Văn bản 4040/BGDĐT-GDTrH ngày 16/9/2021 PHỤ LỤC I – LỚP 6</vt:lpstr>
      <vt:lpstr>Văn bản 4040/BGDĐT-GDTrH ngày 16/9/2021 PHỤ LỤC I – LỚP 6</vt:lpstr>
      <vt:lpstr>KHUNG PHÂN PHỐI CHƯƠNG TRÌNH 2006</vt:lpstr>
      <vt:lpstr>Văn bản 4040/BGDĐT-GDTrH ngày 16/9/2021 PHỤ LỤC II – LỚP 7</vt:lpstr>
      <vt:lpstr>Văn bản 4040/BGDĐT-GDTrH ngày 16/9/2021 PHỤ LỤC II – LỚP 7</vt:lpstr>
      <vt:lpstr>KHUNG PHÂN PHỐI CHƯƠNG TRÌNH 2006</vt:lpstr>
      <vt:lpstr>Văn bản 4040/BGDĐT-GDTrH ngày 16/9/2021 PHỤ LỤC II – LỚP 8</vt:lpstr>
      <vt:lpstr>Văn bản 4040/BGDĐT-GDTrH ngày 16/9/2021 PHỤ LỤC II – LỚP 8</vt:lpstr>
      <vt:lpstr>KHUNG PHÂN PHỐI CHƯƠNG TRÌNH 2006</vt:lpstr>
      <vt:lpstr>Văn bản 4040/BGDĐT-GDTrH ngày 16/9/2021 PHỤ LỤC II – LỚP 9</vt:lpstr>
      <vt:lpstr>Văn bản 4040/BGDĐT-GDTrH ngày 16/9/2021 PHỤ LỤC II – LỚP 9</vt:lpstr>
      <vt:lpstr>KHUNG PHÂN PHỐI CHƯƠNG TRÌNH 2006</vt:lpstr>
      <vt:lpstr>Văn bản 4040/BGDĐT-GDTrH ngày 16/9/2021 PHỤ LỤC II – LỚP 10</vt:lpstr>
      <vt:lpstr>Văn bản 4040/BGDĐT-GDTrH ngày 16/9/2021 PHỤ LỤC II – LỚP 10</vt:lpstr>
      <vt:lpstr>Văn bản 4040/BGDĐT-GDTrH ngày 16/9/2021 PHỤ LỤC II – LỚP 10</vt:lpstr>
      <vt:lpstr>Văn bản 4040/BGDĐT-GDTrH ngày 16/9/2021 PHỤ LỤC II – LỚP 10</vt:lpstr>
      <vt:lpstr>Văn bản 4040/BGDĐT-GDTrH ngày 16/9/2021 PHỤ LỤC II – LỚP 10</vt:lpstr>
      <vt:lpstr>Văn bản 4040/BGDĐT-GDTrH ngày 16/9/2021 PHỤ LỤC II – LỚP 10</vt:lpstr>
      <vt:lpstr>Văn bản 4040/BGDĐT-GDTrH ngày 16/9/2021 PHỤ LỤC II – LỚP 10</vt:lpstr>
      <vt:lpstr>Văn bản 4040/BGDĐT-GDTrH ngày 16/9/2021 PHỤ LỤC II – LỚP 10</vt:lpstr>
      <vt:lpstr>Văn bản 4040/BGDĐT-GDTrH ngày 16/9/2021 PHỤ LỤC II – LỚP 10</vt:lpstr>
      <vt:lpstr>KHUNG PHÂN PHỐI CHƯƠNG TRÌNH 2006</vt:lpstr>
      <vt:lpstr>Văn bản 4040/BGDĐT-GDTrH ngày 16/9/2021 PHỤ LỤC II – LỚP 11</vt:lpstr>
      <vt:lpstr>Văn bản 4040/BGDĐT-GDTrH ngày 16/9/2021 PHỤ LỤC II – LỚP 11</vt:lpstr>
      <vt:lpstr>Văn bản 4040/BGDĐT-GDTrH ngày 16/9/2021 PHỤ LỤC II – LỚP 11</vt:lpstr>
      <vt:lpstr>Văn bản 4040/BGDĐT-GDTrH ngày 16/9/2021 PHỤ LỤC II – LỚP 11</vt:lpstr>
      <vt:lpstr>Văn bản 4040/BGDĐT-GDTrH ngày 16/9/2021 PHỤ LỤC II – LỚP 11</vt:lpstr>
      <vt:lpstr>Văn bản 4040/BGDĐT-GDTrH ngày 16/9/2021 PHỤ LỤC II – LỚP 11</vt:lpstr>
      <vt:lpstr>Văn bản 4040/BGDĐT-GDTrH ngày 16/9/2021 PHỤ LỤC II – LỚP 11</vt:lpstr>
      <vt:lpstr>Lưu ý: Môn Tin học ở lớp 11</vt:lpstr>
      <vt:lpstr>Lưu ý: Môn Tin học ở lớp 11</vt:lpstr>
      <vt:lpstr>Lưu ý: Môn Tin học ở lớp 11</vt:lpstr>
      <vt:lpstr>KHUNG PHÂN PHỐI CHƯƠNG TRÌNH 2006</vt:lpstr>
      <vt:lpstr>Văn bản 4040/BGDĐT-GDTrH ngày 16/9/2021 PHỤ LỤC II – LỚP 12</vt:lpstr>
      <vt:lpstr>Văn bản 4040/BGDĐT-GDTrH ngày 16/9/2021 PHỤ LỤC II – LỚP 12</vt:lpstr>
      <vt:lpstr>Văn bản 4040/BGDĐT-GDTrH ngày 16/9/2021 PHỤ LỤC II – LỚP 12</vt:lpstr>
      <vt:lpstr>Văn bản 4040/BGDĐT-GDTrH ngày 16/9/2021 PHỤ LỤC II – LỚP 12</vt:lpstr>
      <vt:lpstr>Văn bản 4040/BGDĐT-GDTrH ngày 16/9/2021 PHỤ LỤC II – LỚP 12</vt:lpstr>
      <vt:lpstr>XÂY DỰNG VÀ  TỔ CHỨC THỰC HIỆN</vt:lpstr>
      <vt:lpstr>TỔ CHUYÊN MÔN</vt:lpstr>
      <vt:lpstr>Điều 14. Tổ chuyên môn</vt:lpstr>
      <vt:lpstr>Điều 14. Tổ chuyên môn</vt:lpstr>
      <vt:lpstr>Điều 21. Hệ thống hồ sơ quản lý hoạt động giáo dục</vt:lpstr>
      <vt:lpstr>XÂY DỰNG VÀ TỔ CHỨC THỰC HIỆN KHGD</vt:lpstr>
      <vt:lpstr>PowerPoint Presentation</vt:lpstr>
      <vt:lpstr>Văn bản 5512/BGDĐT-GDTrH ngày 18/12/2020 </vt:lpstr>
      <vt:lpstr>Văn bản 5512/BGDĐT-GDTrH ngày 18/12/2020 </vt:lpstr>
      <vt:lpstr>THAM KHẢO CÁC PHỤ LỤC Văn bản 5512/BGDĐT-GDTrH ngày 18/12/2020 </vt:lpstr>
      <vt:lpstr>KẾ HOẠCH GIÁO DỤC CỦA TỔ CHUYÊN MÔN</vt:lpstr>
      <vt:lpstr>KẾ HOẠCH GIÁO DỤC CỦA TỔ CHUYÊN MÔN</vt:lpstr>
      <vt:lpstr>KẾ HOẠCH GIÁO DỤC CỦA TỔ CHUYÊN MÔN</vt:lpstr>
      <vt:lpstr>KẾ HOẠCH GIÁO DỤC CỦA TỔ CHUYÊN MÔN</vt:lpstr>
      <vt:lpstr>KẾ HOẠCH GIÁO DỤC CỦA TỔ CHUYÊN MÔN</vt:lpstr>
      <vt:lpstr>KẾ HOẠCH GIÁO DỤC CỦA TỔ CHUYÊN MÔN</vt:lpstr>
      <vt:lpstr>KẾ HOẠCH GIÁO DỤC CỦA TỔ CHUYÊN MÔN</vt:lpstr>
      <vt:lpstr>KẾ HOẠCH GIÁO DỤC CỦA TỔ CHUYÊN MÔN</vt:lpstr>
      <vt:lpstr>KẾ HOẠCH GIÁO DỤC CỦA TỔ CHUYÊN MÔN</vt:lpstr>
      <vt:lpstr>KẾ HOẠCH GIÁO DỤC CỦA TỔ CHUYÊN MÔN</vt:lpstr>
      <vt:lpstr>KIỂM TRA ĐÁNH GIÁ KẾT QUẢ HỌC TẬP CỦA HỌC SINH</vt:lpstr>
      <vt:lpstr>KIỂM TRA ĐÁNH GIÁ KẾT QUẢ HỌC TẬP CỦA HỌC SINH</vt:lpstr>
      <vt:lpstr>Một số điểm cần lưu ý Thông tư 26/2020/TT-BGDĐT ngày 26/8/2020</vt:lpstr>
      <vt:lpstr>Một số điểm cần lưu ý Thông tư 26/2020/TT-BGDĐT ngày 26/8/2020</vt:lpstr>
      <vt:lpstr>Một số điểm cần lưu ý Thông tư 26/2020/TT-BGDĐT ngày 26/8/2020</vt:lpstr>
      <vt:lpstr>Một số điểm cần lưu ý Thông tư 22/2021/TT-BGDĐT ngày 20/7/2021</vt:lpstr>
      <vt:lpstr>Một số điểm cần lưu ý Thông tư 22/2021/TT-BGDĐT ngày 20/7/2021</vt:lpstr>
      <vt:lpstr>Một số điểm cần lưu ý Thông tư 22/2021/TT-BGDĐT ngày 20/7/2021</vt:lpstr>
      <vt:lpstr>KHO HỌC LIỆU SỐ - DẠY HỌC TRỰC TUYẾN</vt:lpstr>
      <vt:lpstr>PowerPoint Presentation</vt:lpstr>
      <vt:lpstr>THAM GIA TẬP HUẤN TỔ CHỨC DẠY HỌC TRỰC TUYẾN</vt:lpstr>
      <vt:lpstr>THAM GIA TẬP HUẤN TỔ CHỨC DẠY HỌC TRỰC TUYẾN</vt:lpstr>
      <vt:lpstr>TÀI LIỆU KHÓA TẬP HUẤN</vt:lpstr>
      <vt:lpstr>1. MỤC TIÊU DẠY HỌC TRỰC TUYẾN (Điều 3 – TT09)</vt:lpstr>
      <vt:lpstr>2. NGUYÊN TẮC DẠY HỌC TRỰC TUYẾN (Điều 4 – TT09)</vt:lpstr>
      <vt:lpstr>3. HOẠT ĐỘNG DẠY HỌC TRỰC TUYẾN (Điều 5 – TT09)</vt:lpstr>
      <vt:lpstr>3. HOẠT ĐỘNG DẠY HỌC TRỰC TUYẾN (Điều 5 – TT09)</vt:lpstr>
      <vt:lpstr>DẠY HỌC TRỰC TUYẾN: HOẠT ĐỘNG – CHỨC NĂNG</vt:lpstr>
      <vt:lpstr>DẠY HỌC TRỰC TUYẾN: HOẠT ĐỘNG – CHỨC NĂNG</vt:lpstr>
      <vt:lpstr>PowerPoint Presentation</vt:lpstr>
      <vt:lpstr>3. HOẠT ĐỘNG DẠY HỌC TRỰC TUYẾN (Điều 5 – TT09)</vt:lpstr>
      <vt:lpstr>PowerPoint Presentation</vt:lpstr>
      <vt:lpstr>PowerPoint Presentation</vt:lpstr>
      <vt:lpstr>PowerPoint Presentation</vt:lpstr>
      <vt:lpstr>4. HỌC LIỆU DẠY HỌC TRỰC TUYẾN</vt:lpstr>
      <vt:lpstr>5. ĐÁNH GIÁ QUÁ TRÌNH HỌC TẬP CỦA HỌC SINH</vt:lpstr>
      <vt:lpstr>6. TỔ CHỨC THỰC HIỆN – ĐỐI VỚI GIÁO VIÊN</vt:lpstr>
      <vt:lpstr>Trích tài liệu tập huấn</vt:lpstr>
      <vt:lpstr>PowerPoint Presentation</vt:lpstr>
      <vt:lpstr>NÂNG CAO  TÍNH CHỦ ĐỘNG, TÍCH CỰC</vt:lpstr>
      <vt:lpstr>ĐỔI MỚI  HÌNH THỨC TƯƠNG TÁC </vt:lpstr>
      <vt:lpstr>Hướng dẫn chu đáo    Dạy học nhẹ nhàng    Lắng nghe, chia sẻ    Không tạo áp lực thực hiện CT   Hướng dẫn tự học    Xây dựng văn hoá đọc</vt:lpstr>
      <vt:lpstr>NHIỆM VỤ PHỐI HỢP</vt:lpstr>
      <vt:lpstr>NHIỆM VỤ PHỐI HỢP 1</vt:lpstr>
      <vt:lpstr>TIN HỌC CHUẨN QUỐC TẾ</vt:lpstr>
      <vt:lpstr>NHIỆM VỤ PHỐI HỢP 2</vt:lpstr>
      <vt:lpstr>NHIỆM VỤ PHỐI HỢP 3</vt:lpstr>
      <vt:lpstr>NHIỆM VỤ PHỐI HỢP 4</vt:lpstr>
      <vt:lpstr>Thông tin</vt:lpstr>
      <vt:lpstr>Thầy/Cô theo dõi thông báo  trang thông tin  điện tử phòng GDTrH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Phụng</dc:creator>
  <cp:lastModifiedBy>Phong GĐT Thanh pho Thu Duc</cp:lastModifiedBy>
  <cp:revision>55</cp:revision>
  <dcterms:created xsi:type="dcterms:W3CDTF">2021-06-28T02:43:58Z</dcterms:created>
  <dcterms:modified xsi:type="dcterms:W3CDTF">2021-10-01T13:07:27Z</dcterms:modified>
</cp:coreProperties>
</file>