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4" r:id="rId2"/>
    <p:sldId id="284" r:id="rId3"/>
    <p:sldId id="256" r:id="rId4"/>
    <p:sldId id="285" r:id="rId5"/>
    <p:sldId id="267" r:id="rId6"/>
    <p:sldId id="286" r:id="rId7"/>
    <p:sldId id="270" r:id="rId8"/>
    <p:sldId id="257" r:id="rId9"/>
    <p:sldId id="266" r:id="rId10"/>
    <p:sldId id="258" r:id="rId11"/>
    <p:sldId id="268" r:id="rId12"/>
    <p:sldId id="259" r:id="rId13"/>
    <p:sldId id="260" r:id="rId14"/>
    <p:sldId id="271" r:id="rId15"/>
    <p:sldId id="261" r:id="rId16"/>
    <p:sldId id="282" r:id="rId17"/>
    <p:sldId id="279" r:id="rId18"/>
    <p:sldId id="278" r:id="rId19"/>
    <p:sldId id="277" r:id="rId20"/>
    <p:sldId id="280" r:id="rId21"/>
    <p:sldId id="276"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6E955-CCB4-469B-BD77-A051D4915BE8}" type="datetimeFigureOut">
              <a:rPr lang="en-US" smtClean="0"/>
              <a:t>9/5/2021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3B84F-D49B-4253-A14A-5A14AC600411}" type="slidenum">
              <a:rPr lang="en-US" smtClean="0"/>
              <a:t>‹#›</a:t>
            </a:fld>
            <a:endParaRPr lang="en-US"/>
          </a:p>
        </p:txBody>
      </p:sp>
    </p:spTree>
    <p:extLst>
      <p:ext uri="{BB962C8B-B14F-4D97-AF65-F5344CB8AC3E}">
        <p14:creationId xmlns:p14="http://schemas.microsoft.com/office/powerpoint/2010/main" val="294412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3B84F-D49B-4253-A14A-5A14AC600411}" type="slidenum">
              <a:rPr lang="en-US" smtClean="0"/>
              <a:t>10</a:t>
            </a:fld>
            <a:endParaRPr lang="en-US"/>
          </a:p>
        </p:txBody>
      </p:sp>
    </p:spTree>
    <p:extLst>
      <p:ext uri="{BB962C8B-B14F-4D97-AF65-F5344CB8AC3E}">
        <p14:creationId xmlns:p14="http://schemas.microsoft.com/office/powerpoint/2010/main" val="394842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3B84F-D49B-4253-A14A-5A14AC600411}" type="slidenum">
              <a:rPr lang="en-US" smtClean="0"/>
              <a:t>12</a:t>
            </a:fld>
            <a:endParaRPr lang="en-US"/>
          </a:p>
        </p:txBody>
      </p:sp>
    </p:spTree>
    <p:extLst>
      <p:ext uri="{BB962C8B-B14F-4D97-AF65-F5344CB8AC3E}">
        <p14:creationId xmlns:p14="http://schemas.microsoft.com/office/powerpoint/2010/main" val="16062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291;g7989b4430a_3_356:notes"/>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203" name="Google Shape;1292;g7989b4430a_3_356:note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3B276F2C-F866-4005-B389-2DE3E2F5FA57}" type="slidenum">
              <a:rPr lang="en-US" altLang="en-US" smtClean="0">
                <a:latin typeface="Arial" pitchFamily="34" charset="0"/>
              </a:rPr>
              <a:pPr/>
              <a:t>17</a:t>
            </a:fld>
            <a:endParaRPr lang="en-US" altLang="en-US" smtClean="0">
              <a:latin typeface="Arial" pitchFamily="34" charset="0"/>
            </a:endParaRPr>
          </a:p>
        </p:txBody>
      </p:sp>
      <p:sp>
        <p:nvSpPr>
          <p:cNvPr id="56323" name="Slide Image Placeholder 1"/>
          <p:cNvSpPr>
            <a:spLocks noGrp="1" noRot="1" noChangeAspect="1" noTextEdit="1"/>
          </p:cNvSpPr>
          <p:nvPr>
            <p:ph type="sldImg"/>
          </p:nvPr>
        </p:nvSpPr>
        <p:spPr>
          <a:ln/>
        </p:spPr>
      </p:sp>
      <p:sp>
        <p:nvSpPr>
          <p:cNvPr id="5632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itchFamily="34" charset="0"/>
            </a:endParaRPr>
          </a:p>
        </p:txBody>
      </p:sp>
      <p:sp>
        <p:nvSpPr>
          <p:cNvPr id="563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fld id="{C8596005-963E-46DC-A9E4-8C585642954B}" type="slidenum">
              <a:rPr lang="en-US" altLang="en-US" sz="1200">
                <a:latin typeface="Arial" pitchFamily="34" charset="0"/>
                <a:cs typeface="Arial" pitchFamily="34" charset="0"/>
              </a:rPr>
              <a:pPr algn="r"/>
              <a:t>17</a:t>
            </a:fld>
            <a:endParaRPr lang="en-US" altLang="en-US" sz="120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861E9B2C-4D1A-4ACD-AA66-40E2E5DED113}" type="slidenum">
              <a:rPr lang="en-US" altLang="en-US" smtClean="0">
                <a:latin typeface="Arial" pitchFamily="34" charset="0"/>
              </a:rPr>
              <a:pPr/>
              <a:t>18</a:t>
            </a:fld>
            <a:endParaRPr lang="en-US" altLang="en-US" smtClean="0">
              <a:latin typeface="Arial" pitchFamily="34" charset="0"/>
            </a:endParaRPr>
          </a:p>
        </p:txBody>
      </p:sp>
      <p:sp>
        <p:nvSpPr>
          <p:cNvPr id="55299" name="Slide Image Placeholder 1"/>
          <p:cNvSpPr>
            <a:spLocks noGrp="1" noRot="1" noChangeAspect="1" noTextEdit="1"/>
          </p:cNvSpPr>
          <p:nvPr>
            <p:ph type="sldImg"/>
          </p:nvPr>
        </p:nvSpPr>
        <p:spPr>
          <a:ln/>
        </p:spPr>
      </p:sp>
      <p:sp>
        <p:nvSpPr>
          <p:cNvPr id="5530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itchFamily="34" charset="0"/>
            </a:endParaRPr>
          </a:p>
        </p:txBody>
      </p:sp>
      <p:sp>
        <p:nvSpPr>
          <p:cNvPr id="5530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fld id="{1E59E60B-4954-4E70-8A47-925971CC6D83}" type="slidenum">
              <a:rPr lang="en-US" altLang="en-US" sz="1200">
                <a:latin typeface="Arial" pitchFamily="34" charset="0"/>
                <a:cs typeface="Arial" pitchFamily="34" charset="0"/>
              </a:rPr>
              <a:pPr algn="r"/>
              <a:t>18</a:t>
            </a:fld>
            <a:endParaRPr lang="en-US" altLang="en-US" sz="120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8303E805-50E6-46B3-8731-7D32B4D0C565}" type="slidenum">
              <a:rPr lang="en-US" altLang="en-US" smtClean="0">
                <a:latin typeface="Arial" pitchFamily="34" charset="0"/>
              </a:rPr>
              <a:pPr/>
              <a:t>19</a:t>
            </a:fld>
            <a:endParaRPr lang="en-US" altLang="en-US" smtClean="0">
              <a:latin typeface="Arial" pitchFamily="34" charset="0"/>
            </a:endParaRPr>
          </a:p>
        </p:txBody>
      </p:sp>
      <p:sp>
        <p:nvSpPr>
          <p:cNvPr id="54275" name="Slide Image Placeholder 1"/>
          <p:cNvSpPr>
            <a:spLocks noGrp="1" noRot="1" noChangeAspect="1" noTextEdit="1"/>
          </p:cNvSpPr>
          <p:nvPr>
            <p:ph type="sldImg"/>
          </p:nvPr>
        </p:nvSpPr>
        <p:spPr>
          <a:ln/>
        </p:spPr>
      </p:sp>
      <p:sp>
        <p:nvSpPr>
          <p:cNvPr id="542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itchFamily="34" charset="0"/>
            </a:endParaRPr>
          </a:p>
        </p:txBody>
      </p:sp>
      <p:sp>
        <p:nvSpPr>
          <p:cNvPr id="542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fld id="{EF35094C-2B74-4C01-BECD-01E49F9FDCFC}" type="slidenum">
              <a:rPr lang="en-US" altLang="en-US" sz="1200">
                <a:latin typeface="Arial" pitchFamily="34" charset="0"/>
                <a:cs typeface="Arial" pitchFamily="34" charset="0"/>
              </a:rPr>
              <a:pPr algn="r"/>
              <a:t>19</a:t>
            </a:fld>
            <a:endParaRPr lang="en-US" altLang="en-US" sz="120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8511A1FA-8ABA-4E1D-8420-313600DD2361}" type="slidenum">
              <a:rPr lang="en-US" altLang="en-US" smtClean="0">
                <a:latin typeface="Arial" pitchFamily="34" charset="0"/>
              </a:rPr>
              <a:pPr/>
              <a:t>20</a:t>
            </a:fld>
            <a:endParaRPr lang="en-US" altLang="en-US" smtClean="0">
              <a:latin typeface="Arial" pitchFamily="34" charset="0"/>
            </a:endParaRPr>
          </a:p>
        </p:txBody>
      </p:sp>
      <p:sp>
        <p:nvSpPr>
          <p:cNvPr id="57347" name="Slide Image Placeholder 1"/>
          <p:cNvSpPr>
            <a:spLocks noGrp="1" noRot="1" noChangeAspect="1" noTextEdit="1"/>
          </p:cNvSpPr>
          <p:nvPr>
            <p:ph type="sldImg"/>
          </p:nvPr>
        </p:nvSpPr>
        <p:spPr>
          <a:ln/>
        </p:spPr>
      </p:sp>
      <p:sp>
        <p:nvSpPr>
          <p:cNvPr id="573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itchFamily="34" charset="0"/>
            </a:endParaRPr>
          </a:p>
        </p:txBody>
      </p:sp>
      <p:sp>
        <p:nvSpPr>
          <p:cNvPr id="5734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fld id="{5147621A-5C8F-44B2-BCEA-552A411FADD5}" type="slidenum">
              <a:rPr lang="en-US" altLang="en-US" sz="1200">
                <a:latin typeface="Arial" pitchFamily="34" charset="0"/>
                <a:cs typeface="Arial" pitchFamily="34" charset="0"/>
              </a:rPr>
              <a:pPr algn="r"/>
              <a:t>20</a:t>
            </a:fld>
            <a:endParaRPr lang="en-US" altLang="en-US" sz="120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28FE6056-4D5A-4484-BD62-3A31C238D435}" type="slidenum">
              <a:rPr lang="en-US" altLang="en-US" smtClean="0">
                <a:latin typeface="Arial" pitchFamily="34" charset="0"/>
              </a:rPr>
              <a:pPr/>
              <a:t>21</a:t>
            </a:fld>
            <a:endParaRPr lang="en-US" altLang="en-US" smtClean="0">
              <a:latin typeface="Arial" pitchFamily="34" charset="0"/>
            </a:endParaRPr>
          </a:p>
        </p:txBody>
      </p:sp>
      <p:sp>
        <p:nvSpPr>
          <p:cNvPr id="53251" name="Slide Image Placeholder 1"/>
          <p:cNvSpPr>
            <a:spLocks noGrp="1" noRot="1" noChangeAspect="1" noTextEdit="1"/>
          </p:cNvSpPr>
          <p:nvPr>
            <p:ph type="sldImg"/>
          </p:nvPr>
        </p:nvSpPr>
        <p:spPr>
          <a:ln/>
        </p:spPr>
      </p:sp>
      <p:sp>
        <p:nvSpPr>
          <p:cNvPr id="532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itchFamily="34" charset="0"/>
            </a:endParaRPr>
          </a:p>
        </p:txBody>
      </p:sp>
      <p:sp>
        <p:nvSpPr>
          <p:cNvPr id="5325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fld id="{63C886D7-897E-4E33-9345-62019E47FC6C}" type="slidenum">
              <a:rPr lang="en-US" altLang="en-US" sz="1200">
                <a:latin typeface="Arial" pitchFamily="34" charset="0"/>
                <a:cs typeface="Arial" pitchFamily="34" charset="0"/>
              </a:rPr>
              <a:pPr algn="r"/>
              <a:t>21</a:t>
            </a:fld>
            <a:endParaRPr lang="en-US" altLang="en-US" sz="120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302332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80996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73889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56"/>
        <p:cNvGrpSpPr/>
        <p:nvPr/>
      </p:nvGrpSpPr>
      <p:grpSpPr>
        <a:xfrm>
          <a:off x="0" y="0"/>
          <a:ext cx="0" cy="0"/>
          <a:chOff x="0" y="0"/>
          <a:chExt cx="0" cy="0"/>
        </a:xfrm>
      </p:grpSpPr>
      <p:sp>
        <p:nvSpPr>
          <p:cNvPr id="4" name="Google Shape;857;p23"/>
          <p:cNvSpPr/>
          <p:nvPr/>
        </p:nvSpPr>
        <p:spPr>
          <a:xfrm flipH="1">
            <a:off x="8382000" y="476250"/>
            <a:ext cx="762000" cy="156210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91425" tIns="91425" rIns="91425" bIns="91425" anchor="ctr"/>
          <a:lstStyle/>
          <a:p>
            <a:pPr>
              <a:spcBef>
                <a:spcPts val="0"/>
              </a:spcBef>
              <a:spcAft>
                <a:spcPts val="0"/>
              </a:spcAft>
              <a:defRPr/>
            </a:pPr>
            <a:endParaRPr/>
          </a:p>
        </p:txBody>
      </p:sp>
      <p:sp>
        <p:nvSpPr>
          <p:cNvPr id="5" name="Google Shape;858;p23"/>
          <p:cNvSpPr/>
          <p:nvPr/>
        </p:nvSpPr>
        <p:spPr>
          <a:xfrm rot="10800000" flipH="1">
            <a:off x="-4763" y="5414963"/>
            <a:ext cx="641351"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91425" tIns="91425" rIns="91425" bIns="91425" anchor="ctr"/>
          <a:lstStyle/>
          <a:p>
            <a:pPr>
              <a:spcBef>
                <a:spcPts val="0"/>
              </a:spcBef>
              <a:spcAft>
                <a:spcPts val="0"/>
              </a:spcAft>
              <a:defRPr/>
            </a:pPr>
            <a:endParaRPr/>
          </a:p>
        </p:txBody>
      </p:sp>
      <p:sp>
        <p:nvSpPr>
          <p:cNvPr id="6" name="Google Shape;859;p23"/>
          <p:cNvSpPr>
            <a:spLocks/>
          </p:cNvSpPr>
          <p:nvPr/>
        </p:nvSpPr>
        <p:spPr bwMode="auto">
          <a:xfrm flipH="1">
            <a:off x="8686800" y="247650"/>
            <a:ext cx="296863" cy="390525"/>
          </a:xfrm>
          <a:custGeom>
            <a:avLst/>
            <a:gdLst>
              <a:gd name="T0" fmla="*/ 2147483647 w 6432"/>
              <a:gd name="T1" fmla="*/ 2147483647 h 6358"/>
              <a:gd name="T2" fmla="*/ 2147483647 w 6432"/>
              <a:gd name="T3" fmla="*/ 2147483647 h 6358"/>
              <a:gd name="T4" fmla="*/ 2147483647 w 6432"/>
              <a:gd name="T5" fmla="*/ 2147483647 h 6358"/>
              <a:gd name="T6" fmla="*/ 2147483647 w 6432"/>
              <a:gd name="T7" fmla="*/ 2147483647 h 6358"/>
              <a:gd name="T8" fmla="*/ 2147483647 w 6432"/>
              <a:gd name="T9" fmla="*/ 2147483647 h 6358"/>
              <a:gd name="T10" fmla="*/ 2147483647 w 6432"/>
              <a:gd name="T11" fmla="*/ 2147483647 h 6358"/>
              <a:gd name="T12" fmla="*/ 2147483647 w 6432"/>
              <a:gd name="T13" fmla="*/ 2147483647 h 6358"/>
              <a:gd name="T14" fmla="*/ 2147483647 w 6432"/>
              <a:gd name="T15" fmla="*/ 2147483647 h 6358"/>
              <a:gd name="T16" fmla="*/ 2147483647 w 6432"/>
              <a:gd name="T17" fmla="*/ 2147483647 h 6358"/>
              <a:gd name="T18" fmla="*/ 2147483647 w 6432"/>
              <a:gd name="T19" fmla="*/ 2147483647 h 6358"/>
              <a:gd name="T20" fmla="*/ 2147483647 w 6432"/>
              <a:gd name="T21" fmla="*/ 2147483647 h 6358"/>
              <a:gd name="T22" fmla="*/ 2147483647 w 6432"/>
              <a:gd name="T23" fmla="*/ 2147483647 h 6358"/>
              <a:gd name="T24" fmla="*/ 2147483647 w 6432"/>
              <a:gd name="T25" fmla="*/ 2147483647 h 6358"/>
              <a:gd name="T26" fmla="*/ 2147483647 w 6432"/>
              <a:gd name="T27" fmla="*/ 2147483647 h 6358"/>
              <a:gd name="T28" fmla="*/ 2147483647 w 6432"/>
              <a:gd name="T29" fmla="*/ 2147483647 h 6358"/>
              <a:gd name="T30" fmla="*/ 2147483647 w 6432"/>
              <a:gd name="T31" fmla="*/ 2147483647 h 6358"/>
              <a:gd name="T32" fmla="*/ 2147483647 w 6432"/>
              <a:gd name="T33" fmla="*/ 2147483647 h 6358"/>
              <a:gd name="T34" fmla="*/ 2147483647 w 6432"/>
              <a:gd name="T35" fmla="*/ 2147483647 h 6358"/>
              <a:gd name="T36" fmla="*/ 2147483647 w 6432"/>
              <a:gd name="T37" fmla="*/ 2147483647 h 6358"/>
              <a:gd name="T38" fmla="*/ 2147483647 w 6432"/>
              <a:gd name="T39" fmla="*/ 2147483647 h 6358"/>
              <a:gd name="T40" fmla="*/ 2147483647 w 6432"/>
              <a:gd name="T41" fmla="*/ 2147483647 h 6358"/>
              <a:gd name="T42" fmla="*/ 2147483647 w 6432"/>
              <a:gd name="T43" fmla="*/ 2147483647 h 6358"/>
              <a:gd name="T44" fmla="*/ 2147483647 w 6432"/>
              <a:gd name="T45" fmla="*/ 2147483647 h 6358"/>
              <a:gd name="T46" fmla="*/ 2147483647 w 6432"/>
              <a:gd name="T47" fmla="*/ 2147483647 h 6358"/>
              <a:gd name="T48" fmla="*/ 2147483647 w 6432"/>
              <a:gd name="T49" fmla="*/ 2147483647 h 6358"/>
              <a:gd name="T50" fmla="*/ 2147483647 w 6432"/>
              <a:gd name="T51" fmla="*/ 2147483647 h 6358"/>
              <a:gd name="T52" fmla="*/ 2147483647 w 6432"/>
              <a:gd name="T53" fmla="*/ 2147483647 h 6358"/>
              <a:gd name="T54" fmla="*/ 2147483647 w 6432"/>
              <a:gd name="T55" fmla="*/ 2147483647 h 6358"/>
              <a:gd name="T56" fmla="*/ 2147483647 w 6432"/>
              <a:gd name="T57" fmla="*/ 2147483647 h 6358"/>
              <a:gd name="T58" fmla="*/ 2147483647 w 6432"/>
              <a:gd name="T59" fmla="*/ 2147483647 h 6358"/>
              <a:gd name="T60" fmla="*/ 2147483647 w 6432"/>
              <a:gd name="T61" fmla="*/ 0 h 6358"/>
              <a:gd name="T62" fmla="*/ 2147483647 w 6432"/>
              <a:gd name="T63" fmla="*/ 2147483647 h 6358"/>
              <a:gd name="T64" fmla="*/ 2147483647 w 6432"/>
              <a:gd name="T65" fmla="*/ 2147483647 h 6358"/>
              <a:gd name="T66" fmla="*/ 2147483647 w 6432"/>
              <a:gd name="T67" fmla="*/ 2147483647 h 6358"/>
              <a:gd name="T68" fmla="*/ 2147483647 w 6432"/>
              <a:gd name="T69" fmla="*/ 2147483647 h 6358"/>
              <a:gd name="T70" fmla="*/ 2147483647 w 6432"/>
              <a:gd name="T71" fmla="*/ 2147483647 h 6358"/>
              <a:gd name="T72" fmla="*/ 2147483647 w 6432"/>
              <a:gd name="T73" fmla="*/ 2147483647 h 6358"/>
              <a:gd name="T74" fmla="*/ 2147483647 w 6432"/>
              <a:gd name="T75" fmla="*/ 2147483647 h 6358"/>
              <a:gd name="T76" fmla="*/ 2147483647 w 6432"/>
              <a:gd name="T77" fmla="*/ 2147483647 h 6358"/>
              <a:gd name="T78" fmla="*/ 2147483647 w 6432"/>
              <a:gd name="T79" fmla="*/ 2147483647 h 6358"/>
              <a:gd name="T80" fmla="*/ 2147483647 w 6432"/>
              <a:gd name="T81" fmla="*/ 2147483647 h 6358"/>
              <a:gd name="T82" fmla="*/ 2147483647 w 6432"/>
              <a:gd name="T83" fmla="*/ 2147483647 h 6358"/>
              <a:gd name="T84" fmla="*/ 2147483647 w 6432"/>
              <a:gd name="T85" fmla="*/ 2147483647 h 6358"/>
              <a:gd name="T86" fmla="*/ 2147483647 w 6432"/>
              <a:gd name="T87" fmla="*/ 2147483647 h 6358"/>
              <a:gd name="T88" fmla="*/ 2147483647 w 6432"/>
              <a:gd name="T89" fmla="*/ 2147483647 h 6358"/>
              <a:gd name="T90" fmla="*/ 2147483647 w 6432"/>
              <a:gd name="T91" fmla="*/ 2147483647 h 6358"/>
              <a:gd name="T92" fmla="*/ 2147483647 w 6432"/>
              <a:gd name="T93" fmla="*/ 2147483647 h 6358"/>
              <a:gd name="T94" fmla="*/ 2147483647 w 6432"/>
              <a:gd name="T95" fmla="*/ 2147483647 h 6358"/>
              <a:gd name="T96" fmla="*/ 2147483647 w 6432"/>
              <a:gd name="T97" fmla="*/ 2147483647 h 6358"/>
              <a:gd name="T98" fmla="*/ 2147483647 w 6432"/>
              <a:gd name="T99" fmla="*/ 2147483647 h 6358"/>
              <a:gd name="T100" fmla="*/ 2147483647 w 6432"/>
              <a:gd name="T101" fmla="*/ 2147483647 h 6358"/>
              <a:gd name="T102" fmla="*/ 2147483647 w 6432"/>
              <a:gd name="T103" fmla="*/ 2147483647 h 6358"/>
              <a:gd name="T104" fmla="*/ 2147483647 w 6432"/>
              <a:gd name="T105" fmla="*/ 2147483647 h 6358"/>
              <a:gd name="T106" fmla="*/ 2147483647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860;p23"/>
          <p:cNvSpPr>
            <a:spLocks/>
          </p:cNvSpPr>
          <p:nvPr/>
        </p:nvSpPr>
        <p:spPr bwMode="auto">
          <a:xfrm flipH="1">
            <a:off x="8143875" y="1355725"/>
            <a:ext cx="190500" cy="252413"/>
          </a:xfrm>
          <a:custGeom>
            <a:avLst/>
            <a:gdLst>
              <a:gd name="T0" fmla="*/ 2147483647 w 6432"/>
              <a:gd name="T1" fmla="*/ 2147483647 h 6358"/>
              <a:gd name="T2" fmla="*/ 2147483647 w 6432"/>
              <a:gd name="T3" fmla="*/ 2147483647 h 6358"/>
              <a:gd name="T4" fmla="*/ 2147483647 w 6432"/>
              <a:gd name="T5" fmla="*/ 2147483647 h 6358"/>
              <a:gd name="T6" fmla="*/ 2147483647 w 6432"/>
              <a:gd name="T7" fmla="*/ 2147483647 h 6358"/>
              <a:gd name="T8" fmla="*/ 2147483647 w 6432"/>
              <a:gd name="T9" fmla="*/ 2147483647 h 6358"/>
              <a:gd name="T10" fmla="*/ 2147483647 w 6432"/>
              <a:gd name="T11" fmla="*/ 2147483647 h 6358"/>
              <a:gd name="T12" fmla="*/ 2147483647 w 6432"/>
              <a:gd name="T13" fmla="*/ 2147483647 h 6358"/>
              <a:gd name="T14" fmla="*/ 2147483647 w 6432"/>
              <a:gd name="T15" fmla="*/ 2147483647 h 6358"/>
              <a:gd name="T16" fmla="*/ 2147483647 w 6432"/>
              <a:gd name="T17" fmla="*/ 2147483647 h 6358"/>
              <a:gd name="T18" fmla="*/ 2147483647 w 6432"/>
              <a:gd name="T19" fmla="*/ 2147483647 h 6358"/>
              <a:gd name="T20" fmla="*/ 2147483647 w 6432"/>
              <a:gd name="T21" fmla="*/ 2147483647 h 6358"/>
              <a:gd name="T22" fmla="*/ 2147483647 w 6432"/>
              <a:gd name="T23" fmla="*/ 2147483647 h 6358"/>
              <a:gd name="T24" fmla="*/ 2147483647 w 6432"/>
              <a:gd name="T25" fmla="*/ 2147483647 h 6358"/>
              <a:gd name="T26" fmla="*/ 2147483647 w 6432"/>
              <a:gd name="T27" fmla="*/ 2147483647 h 6358"/>
              <a:gd name="T28" fmla="*/ 2147483647 w 6432"/>
              <a:gd name="T29" fmla="*/ 2147483647 h 6358"/>
              <a:gd name="T30" fmla="*/ 2147483647 w 6432"/>
              <a:gd name="T31" fmla="*/ 2147483647 h 6358"/>
              <a:gd name="T32" fmla="*/ 2147483647 w 6432"/>
              <a:gd name="T33" fmla="*/ 2147483647 h 6358"/>
              <a:gd name="T34" fmla="*/ 2147483647 w 6432"/>
              <a:gd name="T35" fmla="*/ 2147483647 h 6358"/>
              <a:gd name="T36" fmla="*/ 2147483647 w 6432"/>
              <a:gd name="T37" fmla="*/ 2147483647 h 6358"/>
              <a:gd name="T38" fmla="*/ 2147483647 w 6432"/>
              <a:gd name="T39" fmla="*/ 2147483647 h 6358"/>
              <a:gd name="T40" fmla="*/ 2147483647 w 6432"/>
              <a:gd name="T41" fmla="*/ 2147483647 h 6358"/>
              <a:gd name="T42" fmla="*/ 2147483647 w 6432"/>
              <a:gd name="T43" fmla="*/ 2147483647 h 6358"/>
              <a:gd name="T44" fmla="*/ 2147483647 w 6432"/>
              <a:gd name="T45" fmla="*/ 2147483647 h 6358"/>
              <a:gd name="T46" fmla="*/ 2147483647 w 6432"/>
              <a:gd name="T47" fmla="*/ 2147483647 h 6358"/>
              <a:gd name="T48" fmla="*/ 2147483647 w 6432"/>
              <a:gd name="T49" fmla="*/ 2147483647 h 6358"/>
              <a:gd name="T50" fmla="*/ 2147483647 w 6432"/>
              <a:gd name="T51" fmla="*/ 2147483647 h 6358"/>
              <a:gd name="T52" fmla="*/ 2147483647 w 6432"/>
              <a:gd name="T53" fmla="*/ 2147483647 h 6358"/>
              <a:gd name="T54" fmla="*/ 2147483647 w 6432"/>
              <a:gd name="T55" fmla="*/ 2147483647 h 6358"/>
              <a:gd name="T56" fmla="*/ 2147483647 w 6432"/>
              <a:gd name="T57" fmla="*/ 2147483647 h 6358"/>
              <a:gd name="T58" fmla="*/ 2147483647 w 6432"/>
              <a:gd name="T59" fmla="*/ 2147483647 h 6358"/>
              <a:gd name="T60" fmla="*/ 2147483647 w 6432"/>
              <a:gd name="T61" fmla="*/ 0 h 6358"/>
              <a:gd name="T62" fmla="*/ 2147483647 w 6432"/>
              <a:gd name="T63" fmla="*/ 2147483647 h 6358"/>
              <a:gd name="T64" fmla="*/ 2147483647 w 6432"/>
              <a:gd name="T65" fmla="*/ 2147483647 h 6358"/>
              <a:gd name="T66" fmla="*/ 2147483647 w 6432"/>
              <a:gd name="T67" fmla="*/ 2147483647 h 6358"/>
              <a:gd name="T68" fmla="*/ 2147483647 w 6432"/>
              <a:gd name="T69" fmla="*/ 2147483647 h 6358"/>
              <a:gd name="T70" fmla="*/ 2147483647 w 6432"/>
              <a:gd name="T71" fmla="*/ 2147483647 h 6358"/>
              <a:gd name="T72" fmla="*/ 2147483647 w 6432"/>
              <a:gd name="T73" fmla="*/ 2147483647 h 6358"/>
              <a:gd name="T74" fmla="*/ 2147483647 w 6432"/>
              <a:gd name="T75" fmla="*/ 2147483647 h 6358"/>
              <a:gd name="T76" fmla="*/ 2147483647 w 6432"/>
              <a:gd name="T77" fmla="*/ 2147483647 h 6358"/>
              <a:gd name="T78" fmla="*/ 2147483647 w 6432"/>
              <a:gd name="T79" fmla="*/ 2147483647 h 6358"/>
              <a:gd name="T80" fmla="*/ 2147483647 w 6432"/>
              <a:gd name="T81" fmla="*/ 2147483647 h 6358"/>
              <a:gd name="T82" fmla="*/ 2147483647 w 6432"/>
              <a:gd name="T83" fmla="*/ 2147483647 h 6358"/>
              <a:gd name="T84" fmla="*/ 2147483647 w 6432"/>
              <a:gd name="T85" fmla="*/ 2147483647 h 6358"/>
              <a:gd name="T86" fmla="*/ 2147483647 w 6432"/>
              <a:gd name="T87" fmla="*/ 2147483647 h 6358"/>
              <a:gd name="T88" fmla="*/ 2147483647 w 6432"/>
              <a:gd name="T89" fmla="*/ 2147483647 h 6358"/>
              <a:gd name="T90" fmla="*/ 2147483647 w 6432"/>
              <a:gd name="T91" fmla="*/ 2147483647 h 6358"/>
              <a:gd name="T92" fmla="*/ 2147483647 w 6432"/>
              <a:gd name="T93" fmla="*/ 2147483647 h 6358"/>
              <a:gd name="T94" fmla="*/ 2147483647 w 6432"/>
              <a:gd name="T95" fmla="*/ 2147483647 h 6358"/>
              <a:gd name="T96" fmla="*/ 2147483647 w 6432"/>
              <a:gd name="T97" fmla="*/ 2147483647 h 6358"/>
              <a:gd name="T98" fmla="*/ 2147483647 w 6432"/>
              <a:gd name="T99" fmla="*/ 2147483647 h 6358"/>
              <a:gd name="T100" fmla="*/ 2147483647 w 6432"/>
              <a:gd name="T101" fmla="*/ 2147483647 h 6358"/>
              <a:gd name="T102" fmla="*/ 2147483647 w 6432"/>
              <a:gd name="T103" fmla="*/ 2147483647 h 6358"/>
              <a:gd name="T104" fmla="*/ 2147483647 w 6432"/>
              <a:gd name="T105" fmla="*/ 2147483647 h 6358"/>
              <a:gd name="T106" fmla="*/ 2147483647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861;p23"/>
          <p:cNvSpPr>
            <a:spLocks/>
          </p:cNvSpPr>
          <p:nvPr/>
        </p:nvSpPr>
        <p:spPr bwMode="auto">
          <a:xfrm flipH="1">
            <a:off x="8658225" y="1866900"/>
            <a:ext cx="190500" cy="250825"/>
          </a:xfrm>
          <a:custGeom>
            <a:avLst/>
            <a:gdLst>
              <a:gd name="T0" fmla="*/ 2147483647 w 6432"/>
              <a:gd name="T1" fmla="*/ 2147483647 h 6358"/>
              <a:gd name="T2" fmla="*/ 2147483647 w 6432"/>
              <a:gd name="T3" fmla="*/ 2147483647 h 6358"/>
              <a:gd name="T4" fmla="*/ 2147483647 w 6432"/>
              <a:gd name="T5" fmla="*/ 2147483647 h 6358"/>
              <a:gd name="T6" fmla="*/ 2147483647 w 6432"/>
              <a:gd name="T7" fmla="*/ 2147483647 h 6358"/>
              <a:gd name="T8" fmla="*/ 2147483647 w 6432"/>
              <a:gd name="T9" fmla="*/ 2147483647 h 6358"/>
              <a:gd name="T10" fmla="*/ 2147483647 w 6432"/>
              <a:gd name="T11" fmla="*/ 2147483647 h 6358"/>
              <a:gd name="T12" fmla="*/ 2147483647 w 6432"/>
              <a:gd name="T13" fmla="*/ 2147483647 h 6358"/>
              <a:gd name="T14" fmla="*/ 2147483647 w 6432"/>
              <a:gd name="T15" fmla="*/ 2147483647 h 6358"/>
              <a:gd name="T16" fmla="*/ 2147483647 w 6432"/>
              <a:gd name="T17" fmla="*/ 2147483647 h 6358"/>
              <a:gd name="T18" fmla="*/ 2147483647 w 6432"/>
              <a:gd name="T19" fmla="*/ 2147483647 h 6358"/>
              <a:gd name="T20" fmla="*/ 2147483647 w 6432"/>
              <a:gd name="T21" fmla="*/ 2147483647 h 6358"/>
              <a:gd name="T22" fmla="*/ 2147483647 w 6432"/>
              <a:gd name="T23" fmla="*/ 2147483647 h 6358"/>
              <a:gd name="T24" fmla="*/ 2147483647 w 6432"/>
              <a:gd name="T25" fmla="*/ 2147483647 h 6358"/>
              <a:gd name="T26" fmla="*/ 2147483647 w 6432"/>
              <a:gd name="T27" fmla="*/ 2147483647 h 6358"/>
              <a:gd name="T28" fmla="*/ 2147483647 w 6432"/>
              <a:gd name="T29" fmla="*/ 2147483647 h 6358"/>
              <a:gd name="T30" fmla="*/ 2147483647 w 6432"/>
              <a:gd name="T31" fmla="*/ 2147483647 h 6358"/>
              <a:gd name="T32" fmla="*/ 2147483647 w 6432"/>
              <a:gd name="T33" fmla="*/ 2147483647 h 6358"/>
              <a:gd name="T34" fmla="*/ 2147483647 w 6432"/>
              <a:gd name="T35" fmla="*/ 2147483647 h 6358"/>
              <a:gd name="T36" fmla="*/ 2147483647 w 6432"/>
              <a:gd name="T37" fmla="*/ 2147483647 h 6358"/>
              <a:gd name="T38" fmla="*/ 2147483647 w 6432"/>
              <a:gd name="T39" fmla="*/ 2147483647 h 6358"/>
              <a:gd name="T40" fmla="*/ 2147483647 w 6432"/>
              <a:gd name="T41" fmla="*/ 2147483647 h 6358"/>
              <a:gd name="T42" fmla="*/ 2147483647 w 6432"/>
              <a:gd name="T43" fmla="*/ 2147483647 h 6358"/>
              <a:gd name="T44" fmla="*/ 2147483647 w 6432"/>
              <a:gd name="T45" fmla="*/ 2147483647 h 6358"/>
              <a:gd name="T46" fmla="*/ 2147483647 w 6432"/>
              <a:gd name="T47" fmla="*/ 2147483647 h 6358"/>
              <a:gd name="T48" fmla="*/ 2147483647 w 6432"/>
              <a:gd name="T49" fmla="*/ 2147483647 h 6358"/>
              <a:gd name="T50" fmla="*/ 2147483647 w 6432"/>
              <a:gd name="T51" fmla="*/ 2147483647 h 6358"/>
              <a:gd name="T52" fmla="*/ 2147483647 w 6432"/>
              <a:gd name="T53" fmla="*/ 2147483647 h 6358"/>
              <a:gd name="T54" fmla="*/ 2147483647 w 6432"/>
              <a:gd name="T55" fmla="*/ 2147483647 h 6358"/>
              <a:gd name="T56" fmla="*/ 2147483647 w 6432"/>
              <a:gd name="T57" fmla="*/ 2147483647 h 6358"/>
              <a:gd name="T58" fmla="*/ 2147483647 w 6432"/>
              <a:gd name="T59" fmla="*/ 2147483647 h 6358"/>
              <a:gd name="T60" fmla="*/ 2147483647 w 6432"/>
              <a:gd name="T61" fmla="*/ 0 h 6358"/>
              <a:gd name="T62" fmla="*/ 2147483647 w 6432"/>
              <a:gd name="T63" fmla="*/ 2147483647 h 6358"/>
              <a:gd name="T64" fmla="*/ 2147483647 w 6432"/>
              <a:gd name="T65" fmla="*/ 2147483647 h 6358"/>
              <a:gd name="T66" fmla="*/ 2147483647 w 6432"/>
              <a:gd name="T67" fmla="*/ 2147483647 h 6358"/>
              <a:gd name="T68" fmla="*/ 2147483647 w 6432"/>
              <a:gd name="T69" fmla="*/ 2147483647 h 6358"/>
              <a:gd name="T70" fmla="*/ 2147483647 w 6432"/>
              <a:gd name="T71" fmla="*/ 2147483647 h 6358"/>
              <a:gd name="T72" fmla="*/ 2147483647 w 6432"/>
              <a:gd name="T73" fmla="*/ 2147483647 h 6358"/>
              <a:gd name="T74" fmla="*/ 2147483647 w 6432"/>
              <a:gd name="T75" fmla="*/ 2147483647 h 6358"/>
              <a:gd name="T76" fmla="*/ 2147483647 w 6432"/>
              <a:gd name="T77" fmla="*/ 2147483647 h 6358"/>
              <a:gd name="T78" fmla="*/ 2147483647 w 6432"/>
              <a:gd name="T79" fmla="*/ 2147483647 h 6358"/>
              <a:gd name="T80" fmla="*/ 2147483647 w 6432"/>
              <a:gd name="T81" fmla="*/ 2147483647 h 6358"/>
              <a:gd name="T82" fmla="*/ 2147483647 w 6432"/>
              <a:gd name="T83" fmla="*/ 2147483647 h 6358"/>
              <a:gd name="T84" fmla="*/ 2147483647 w 6432"/>
              <a:gd name="T85" fmla="*/ 2147483647 h 6358"/>
              <a:gd name="T86" fmla="*/ 2147483647 w 6432"/>
              <a:gd name="T87" fmla="*/ 2147483647 h 6358"/>
              <a:gd name="T88" fmla="*/ 2147483647 w 6432"/>
              <a:gd name="T89" fmla="*/ 2147483647 h 6358"/>
              <a:gd name="T90" fmla="*/ 2147483647 w 6432"/>
              <a:gd name="T91" fmla="*/ 2147483647 h 6358"/>
              <a:gd name="T92" fmla="*/ 2147483647 w 6432"/>
              <a:gd name="T93" fmla="*/ 2147483647 h 6358"/>
              <a:gd name="T94" fmla="*/ 2147483647 w 6432"/>
              <a:gd name="T95" fmla="*/ 2147483647 h 6358"/>
              <a:gd name="T96" fmla="*/ 2147483647 w 6432"/>
              <a:gd name="T97" fmla="*/ 2147483647 h 6358"/>
              <a:gd name="T98" fmla="*/ 2147483647 w 6432"/>
              <a:gd name="T99" fmla="*/ 2147483647 h 6358"/>
              <a:gd name="T100" fmla="*/ 2147483647 w 6432"/>
              <a:gd name="T101" fmla="*/ 2147483647 h 6358"/>
              <a:gd name="T102" fmla="*/ 2147483647 w 6432"/>
              <a:gd name="T103" fmla="*/ 2147483647 h 6358"/>
              <a:gd name="T104" fmla="*/ 2147483647 w 6432"/>
              <a:gd name="T105" fmla="*/ 2147483647 h 6358"/>
              <a:gd name="T106" fmla="*/ 2147483647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862;p23"/>
          <p:cNvSpPr>
            <a:spLocks/>
          </p:cNvSpPr>
          <p:nvPr/>
        </p:nvSpPr>
        <p:spPr bwMode="auto">
          <a:xfrm flipH="1">
            <a:off x="384175" y="5086350"/>
            <a:ext cx="249238" cy="328613"/>
          </a:xfrm>
          <a:custGeom>
            <a:avLst/>
            <a:gdLst>
              <a:gd name="T0" fmla="*/ 2147483647 w 6432"/>
              <a:gd name="T1" fmla="*/ 2147483647 h 6358"/>
              <a:gd name="T2" fmla="*/ 2147483647 w 6432"/>
              <a:gd name="T3" fmla="*/ 2147483647 h 6358"/>
              <a:gd name="T4" fmla="*/ 2147483647 w 6432"/>
              <a:gd name="T5" fmla="*/ 2147483647 h 6358"/>
              <a:gd name="T6" fmla="*/ 2147483647 w 6432"/>
              <a:gd name="T7" fmla="*/ 2147483647 h 6358"/>
              <a:gd name="T8" fmla="*/ 2147483647 w 6432"/>
              <a:gd name="T9" fmla="*/ 2147483647 h 6358"/>
              <a:gd name="T10" fmla="*/ 2147483647 w 6432"/>
              <a:gd name="T11" fmla="*/ 2147483647 h 6358"/>
              <a:gd name="T12" fmla="*/ 2147483647 w 6432"/>
              <a:gd name="T13" fmla="*/ 2147483647 h 6358"/>
              <a:gd name="T14" fmla="*/ 2147483647 w 6432"/>
              <a:gd name="T15" fmla="*/ 2147483647 h 6358"/>
              <a:gd name="T16" fmla="*/ 2147483647 w 6432"/>
              <a:gd name="T17" fmla="*/ 2147483647 h 6358"/>
              <a:gd name="T18" fmla="*/ 2147483647 w 6432"/>
              <a:gd name="T19" fmla="*/ 2147483647 h 6358"/>
              <a:gd name="T20" fmla="*/ 2147483647 w 6432"/>
              <a:gd name="T21" fmla="*/ 2147483647 h 6358"/>
              <a:gd name="T22" fmla="*/ 2147483647 w 6432"/>
              <a:gd name="T23" fmla="*/ 2147483647 h 6358"/>
              <a:gd name="T24" fmla="*/ 2147483647 w 6432"/>
              <a:gd name="T25" fmla="*/ 2147483647 h 6358"/>
              <a:gd name="T26" fmla="*/ 2147483647 w 6432"/>
              <a:gd name="T27" fmla="*/ 2147483647 h 6358"/>
              <a:gd name="T28" fmla="*/ 2147483647 w 6432"/>
              <a:gd name="T29" fmla="*/ 2147483647 h 6358"/>
              <a:gd name="T30" fmla="*/ 2147483647 w 6432"/>
              <a:gd name="T31" fmla="*/ 2147483647 h 6358"/>
              <a:gd name="T32" fmla="*/ 2147483647 w 6432"/>
              <a:gd name="T33" fmla="*/ 2147483647 h 6358"/>
              <a:gd name="T34" fmla="*/ 2147483647 w 6432"/>
              <a:gd name="T35" fmla="*/ 2147483647 h 6358"/>
              <a:gd name="T36" fmla="*/ 2147483647 w 6432"/>
              <a:gd name="T37" fmla="*/ 2147483647 h 6358"/>
              <a:gd name="T38" fmla="*/ 2147483647 w 6432"/>
              <a:gd name="T39" fmla="*/ 2147483647 h 6358"/>
              <a:gd name="T40" fmla="*/ 2147483647 w 6432"/>
              <a:gd name="T41" fmla="*/ 2147483647 h 6358"/>
              <a:gd name="T42" fmla="*/ 2147483647 w 6432"/>
              <a:gd name="T43" fmla="*/ 2147483647 h 6358"/>
              <a:gd name="T44" fmla="*/ 2147483647 w 6432"/>
              <a:gd name="T45" fmla="*/ 2147483647 h 6358"/>
              <a:gd name="T46" fmla="*/ 2147483647 w 6432"/>
              <a:gd name="T47" fmla="*/ 2147483647 h 6358"/>
              <a:gd name="T48" fmla="*/ 2147483647 w 6432"/>
              <a:gd name="T49" fmla="*/ 2147483647 h 6358"/>
              <a:gd name="T50" fmla="*/ 2147483647 w 6432"/>
              <a:gd name="T51" fmla="*/ 2147483647 h 6358"/>
              <a:gd name="T52" fmla="*/ 2147483647 w 6432"/>
              <a:gd name="T53" fmla="*/ 2147483647 h 6358"/>
              <a:gd name="T54" fmla="*/ 2147483647 w 6432"/>
              <a:gd name="T55" fmla="*/ 2147483647 h 6358"/>
              <a:gd name="T56" fmla="*/ 2147483647 w 6432"/>
              <a:gd name="T57" fmla="*/ 2147483647 h 6358"/>
              <a:gd name="T58" fmla="*/ 2147483647 w 6432"/>
              <a:gd name="T59" fmla="*/ 2147483647 h 6358"/>
              <a:gd name="T60" fmla="*/ 2147483647 w 6432"/>
              <a:gd name="T61" fmla="*/ 0 h 6358"/>
              <a:gd name="T62" fmla="*/ 2147483647 w 6432"/>
              <a:gd name="T63" fmla="*/ 2147483647 h 6358"/>
              <a:gd name="T64" fmla="*/ 2147483647 w 6432"/>
              <a:gd name="T65" fmla="*/ 2147483647 h 6358"/>
              <a:gd name="T66" fmla="*/ 2147483647 w 6432"/>
              <a:gd name="T67" fmla="*/ 2147483647 h 6358"/>
              <a:gd name="T68" fmla="*/ 2147483647 w 6432"/>
              <a:gd name="T69" fmla="*/ 2147483647 h 6358"/>
              <a:gd name="T70" fmla="*/ 2147483647 w 6432"/>
              <a:gd name="T71" fmla="*/ 2147483647 h 6358"/>
              <a:gd name="T72" fmla="*/ 2147483647 w 6432"/>
              <a:gd name="T73" fmla="*/ 2147483647 h 6358"/>
              <a:gd name="T74" fmla="*/ 2147483647 w 6432"/>
              <a:gd name="T75" fmla="*/ 2147483647 h 6358"/>
              <a:gd name="T76" fmla="*/ 2147483647 w 6432"/>
              <a:gd name="T77" fmla="*/ 2147483647 h 6358"/>
              <a:gd name="T78" fmla="*/ 2147483647 w 6432"/>
              <a:gd name="T79" fmla="*/ 2147483647 h 6358"/>
              <a:gd name="T80" fmla="*/ 2147483647 w 6432"/>
              <a:gd name="T81" fmla="*/ 2147483647 h 6358"/>
              <a:gd name="T82" fmla="*/ 2147483647 w 6432"/>
              <a:gd name="T83" fmla="*/ 2147483647 h 6358"/>
              <a:gd name="T84" fmla="*/ 2147483647 w 6432"/>
              <a:gd name="T85" fmla="*/ 2147483647 h 6358"/>
              <a:gd name="T86" fmla="*/ 2147483647 w 6432"/>
              <a:gd name="T87" fmla="*/ 2147483647 h 6358"/>
              <a:gd name="T88" fmla="*/ 2147483647 w 6432"/>
              <a:gd name="T89" fmla="*/ 2147483647 h 6358"/>
              <a:gd name="T90" fmla="*/ 2147483647 w 6432"/>
              <a:gd name="T91" fmla="*/ 2147483647 h 6358"/>
              <a:gd name="T92" fmla="*/ 2147483647 w 6432"/>
              <a:gd name="T93" fmla="*/ 2147483647 h 6358"/>
              <a:gd name="T94" fmla="*/ 2147483647 w 6432"/>
              <a:gd name="T95" fmla="*/ 2147483647 h 6358"/>
              <a:gd name="T96" fmla="*/ 2147483647 w 6432"/>
              <a:gd name="T97" fmla="*/ 2147483647 h 6358"/>
              <a:gd name="T98" fmla="*/ 2147483647 w 6432"/>
              <a:gd name="T99" fmla="*/ 2147483647 h 6358"/>
              <a:gd name="T100" fmla="*/ 2147483647 w 6432"/>
              <a:gd name="T101" fmla="*/ 2147483647 h 6358"/>
              <a:gd name="T102" fmla="*/ 2147483647 w 6432"/>
              <a:gd name="T103" fmla="*/ 2147483647 h 6358"/>
              <a:gd name="T104" fmla="*/ 2147483647 w 6432"/>
              <a:gd name="T105" fmla="*/ 2147483647 h 6358"/>
              <a:gd name="T106" fmla="*/ 2147483647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863;p23"/>
          <p:cNvSpPr/>
          <p:nvPr/>
        </p:nvSpPr>
        <p:spPr>
          <a:xfrm flipH="1">
            <a:off x="8704263" y="6303963"/>
            <a:ext cx="150812" cy="185737"/>
          </a:xfrm>
          <a:custGeom>
            <a:avLst/>
            <a:gdLst/>
            <a:ahLst/>
            <a:cxnLst/>
            <a:rect l="l" t="t" r="r" b="b"/>
            <a:pathLst>
              <a:path w="5997" h="5572" extrusionOk="0">
                <a:moveTo>
                  <a:pt x="2361" y="0"/>
                </a:moveTo>
                <a:cubicBezTo>
                  <a:pt x="2319" y="0"/>
                  <a:pt x="2277" y="6"/>
                  <a:pt x="2234" y="18"/>
                </a:cubicBezTo>
                <a:cubicBezTo>
                  <a:pt x="1874" y="119"/>
                  <a:pt x="2093" y="1897"/>
                  <a:pt x="2093" y="1897"/>
                </a:cubicBezTo>
                <a:cubicBezTo>
                  <a:pt x="2093" y="1897"/>
                  <a:pt x="1" y="2502"/>
                  <a:pt x="35" y="2820"/>
                </a:cubicBezTo>
                <a:cubicBezTo>
                  <a:pt x="72" y="3140"/>
                  <a:pt x="2059" y="3566"/>
                  <a:pt x="2059" y="3566"/>
                </a:cubicBezTo>
                <a:cubicBezTo>
                  <a:pt x="2059" y="3566"/>
                  <a:pt x="1704" y="5341"/>
                  <a:pt x="2093" y="5553"/>
                </a:cubicBezTo>
                <a:cubicBezTo>
                  <a:pt x="2115" y="5565"/>
                  <a:pt x="2140" y="5571"/>
                  <a:pt x="2167" y="5571"/>
                </a:cubicBezTo>
                <a:cubicBezTo>
                  <a:pt x="2608" y="5571"/>
                  <a:pt x="3583" y="4026"/>
                  <a:pt x="3583" y="4026"/>
                </a:cubicBezTo>
                <a:cubicBezTo>
                  <a:pt x="3583" y="4026"/>
                  <a:pt x="4679" y="4585"/>
                  <a:pt x="5273" y="4585"/>
                </a:cubicBezTo>
                <a:cubicBezTo>
                  <a:pt x="5428" y="4585"/>
                  <a:pt x="5549" y="4547"/>
                  <a:pt x="5608" y="4452"/>
                </a:cubicBezTo>
                <a:cubicBezTo>
                  <a:pt x="5891" y="3992"/>
                  <a:pt x="4647" y="2792"/>
                  <a:pt x="4647" y="2792"/>
                </a:cubicBezTo>
                <a:cubicBezTo>
                  <a:pt x="4647" y="2792"/>
                  <a:pt x="5996" y="1543"/>
                  <a:pt x="5820" y="1225"/>
                </a:cubicBezTo>
                <a:cubicBezTo>
                  <a:pt x="5786" y="1163"/>
                  <a:pt x="5689" y="1138"/>
                  <a:pt x="5554" y="1138"/>
                </a:cubicBezTo>
                <a:cubicBezTo>
                  <a:pt x="4989" y="1138"/>
                  <a:pt x="3762" y="1579"/>
                  <a:pt x="3762" y="1579"/>
                </a:cubicBezTo>
                <a:cubicBezTo>
                  <a:pt x="3762" y="1579"/>
                  <a:pt x="3067" y="0"/>
                  <a:pt x="2361"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grpSp>
        <p:nvGrpSpPr>
          <p:cNvPr id="11" name="Google Shape;864;p23"/>
          <p:cNvGrpSpPr>
            <a:grpSpLocks/>
          </p:cNvGrpSpPr>
          <p:nvPr/>
        </p:nvGrpSpPr>
        <p:grpSpPr bwMode="auto">
          <a:xfrm rot="-932503">
            <a:off x="7539038" y="493713"/>
            <a:ext cx="1147762" cy="927100"/>
            <a:chOff x="478326" y="2825649"/>
            <a:chExt cx="1012293" cy="613511"/>
          </a:xfrm>
        </p:grpSpPr>
        <p:sp>
          <p:nvSpPr>
            <p:cNvPr id="12" name="Google Shape;865;p23"/>
            <p:cNvSpPr>
              <a:spLocks/>
            </p:cNvSpPr>
            <p:nvPr/>
          </p:nvSpPr>
          <p:spPr bwMode="auto">
            <a:xfrm>
              <a:off x="564423" y="2973101"/>
              <a:ext cx="778453" cy="442090"/>
            </a:xfrm>
            <a:custGeom>
              <a:avLst/>
              <a:gdLst>
                <a:gd name="T0" fmla="*/ 2147483647 w 19195"/>
                <a:gd name="T1" fmla="*/ 110924035 h 10901"/>
                <a:gd name="T2" fmla="*/ 0 w 19195"/>
                <a:gd name="T3" fmla="*/ 2147483647 h 10901"/>
                <a:gd name="T4" fmla="*/ 2147483647 w 19195"/>
                <a:gd name="T5" fmla="*/ 2147483647 h 10901"/>
                <a:gd name="T6" fmla="*/ 2147483647 w 19195"/>
                <a:gd name="T7" fmla="*/ 2147483647 h 10901"/>
                <a:gd name="T8" fmla="*/ 2147483647 w 19195"/>
                <a:gd name="T9" fmla="*/ 2147483647 h 10901"/>
                <a:gd name="T10" fmla="*/ 2147483647 w 19195"/>
                <a:gd name="T11" fmla="*/ 2147483647 h 10901"/>
                <a:gd name="T12" fmla="*/ 2147483647 w 19195"/>
                <a:gd name="T13" fmla="*/ 2147483647 h 10901"/>
                <a:gd name="T14" fmla="*/ 2147483647 w 19195"/>
                <a:gd name="T15" fmla="*/ 2147483647 h 10901"/>
                <a:gd name="T16" fmla="*/ 2147483647 w 19195"/>
                <a:gd name="T17" fmla="*/ 2147483647 h 10901"/>
                <a:gd name="T18" fmla="*/ 2147483647 w 19195"/>
                <a:gd name="T19" fmla="*/ 2147483647 h 10901"/>
                <a:gd name="T20" fmla="*/ 2147483647 w 19195"/>
                <a:gd name="T21" fmla="*/ 2147483647 h 10901"/>
                <a:gd name="T22" fmla="*/ 2147483647 w 19195"/>
                <a:gd name="T23" fmla="*/ 2147483647 h 10901"/>
                <a:gd name="T24" fmla="*/ 2147483647 w 19195"/>
                <a:gd name="T25" fmla="*/ 2147483647 h 10901"/>
                <a:gd name="T26" fmla="*/ 2147483647 w 19195"/>
                <a:gd name="T27" fmla="*/ 110924035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866;p23"/>
            <p:cNvSpPr/>
            <p:nvPr/>
          </p:nvSpPr>
          <p:spPr>
            <a:xfrm>
              <a:off x="478593" y="2825246"/>
              <a:ext cx="1012294" cy="589348"/>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4" name="Google Shape;867;p23"/>
            <p:cNvSpPr>
              <a:spLocks/>
            </p:cNvSpPr>
            <p:nvPr/>
          </p:nvSpPr>
          <p:spPr bwMode="auto">
            <a:xfrm>
              <a:off x="679232" y="3102020"/>
              <a:ext cx="581396" cy="301932"/>
            </a:xfrm>
            <a:custGeom>
              <a:avLst/>
              <a:gdLst>
                <a:gd name="T0" fmla="*/ 2147483647 w 14336"/>
                <a:gd name="T1" fmla="*/ 110924058 h 7445"/>
                <a:gd name="T2" fmla="*/ 2147483647 w 14336"/>
                <a:gd name="T3" fmla="*/ 2147483647 h 7445"/>
                <a:gd name="T4" fmla="*/ 2147483647 w 14336"/>
                <a:gd name="T5" fmla="*/ 2147483647 h 7445"/>
                <a:gd name="T6" fmla="*/ 110923876 w 14336"/>
                <a:gd name="T7" fmla="*/ 2147483647 h 7445"/>
                <a:gd name="T8" fmla="*/ 2147483647 w 14336"/>
                <a:gd name="T9" fmla="*/ 2147483647 h 7445"/>
                <a:gd name="T10" fmla="*/ 2147483647 w 14336"/>
                <a:gd name="T11" fmla="*/ 2147483647 h 7445"/>
                <a:gd name="T12" fmla="*/ 2147483647 w 14336"/>
                <a:gd name="T13" fmla="*/ 2147483647 h 7445"/>
                <a:gd name="T14" fmla="*/ 2147483647 w 14336"/>
                <a:gd name="T15" fmla="*/ 2147483647 h 7445"/>
                <a:gd name="T16" fmla="*/ 2147483647 w 14336"/>
                <a:gd name="T17" fmla="*/ 2147483647 h 7445"/>
                <a:gd name="T18" fmla="*/ 2147483647 w 14336"/>
                <a:gd name="T19" fmla="*/ 2147483647 h 7445"/>
                <a:gd name="T20" fmla="*/ 2147483647 w 14336"/>
                <a:gd name="T21" fmla="*/ 110924058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868;p23"/>
            <p:cNvSpPr>
              <a:spLocks/>
            </p:cNvSpPr>
            <p:nvPr/>
          </p:nvSpPr>
          <p:spPr bwMode="auto">
            <a:xfrm>
              <a:off x="663416" y="3082230"/>
              <a:ext cx="636957" cy="337093"/>
            </a:xfrm>
            <a:custGeom>
              <a:avLst/>
              <a:gdLst>
                <a:gd name="T0" fmla="*/ 2147483647 w 15706"/>
                <a:gd name="T1" fmla="*/ 110923956 h 8312"/>
                <a:gd name="T2" fmla="*/ 2147483647 w 15706"/>
                <a:gd name="T3" fmla="*/ 2147483647 h 8312"/>
                <a:gd name="T4" fmla="*/ 2147483647 w 15706"/>
                <a:gd name="T5" fmla="*/ 2147483647 h 8312"/>
                <a:gd name="T6" fmla="*/ 2147483647 w 15706"/>
                <a:gd name="T7" fmla="*/ 2147483647 h 8312"/>
                <a:gd name="T8" fmla="*/ 2147483647 w 15706"/>
                <a:gd name="T9" fmla="*/ 2147483647 h 8312"/>
                <a:gd name="T10" fmla="*/ 2147483647 w 15706"/>
                <a:gd name="T11" fmla="*/ 2147483647 h 8312"/>
                <a:gd name="T12" fmla="*/ 2147483647 w 15706"/>
                <a:gd name="T13" fmla="*/ 2147483647 h 8312"/>
                <a:gd name="T14" fmla="*/ 2147483647 w 15706"/>
                <a:gd name="T15" fmla="*/ 2147483647 h 8312"/>
                <a:gd name="T16" fmla="*/ 2147483647 w 15706"/>
                <a:gd name="T17" fmla="*/ 2147483647 h 8312"/>
                <a:gd name="T18" fmla="*/ 2147483647 w 15706"/>
                <a:gd name="T19" fmla="*/ 2147483647 h 8312"/>
                <a:gd name="T20" fmla="*/ 2147483647 w 15706"/>
                <a:gd name="T21" fmla="*/ 2147483647 h 8312"/>
                <a:gd name="T22" fmla="*/ 2147483647 w 15706"/>
                <a:gd name="T23" fmla="*/ 2147483647 h 8312"/>
                <a:gd name="T24" fmla="*/ 2147483647 w 15706"/>
                <a:gd name="T25" fmla="*/ 2147483647 h 8312"/>
                <a:gd name="T26" fmla="*/ 2147483647 w 15706"/>
                <a:gd name="T27" fmla="*/ 2147483647 h 8312"/>
                <a:gd name="T28" fmla="*/ 2147483647 w 15706"/>
                <a:gd name="T29" fmla="*/ 2147483647 h 8312"/>
                <a:gd name="T30" fmla="*/ 2147483647 w 15706"/>
                <a:gd name="T31" fmla="*/ 2147483647 h 8312"/>
                <a:gd name="T32" fmla="*/ 2147483647 w 15706"/>
                <a:gd name="T33" fmla="*/ 2147483647 h 8312"/>
                <a:gd name="T34" fmla="*/ 2147483647 w 15706"/>
                <a:gd name="T35" fmla="*/ 2147483647 h 8312"/>
                <a:gd name="T36" fmla="*/ 2147483647 w 15706"/>
                <a:gd name="T37" fmla="*/ 2147483647 h 8312"/>
                <a:gd name="T38" fmla="*/ 2147483647 w 15706"/>
                <a:gd name="T39" fmla="*/ 11092395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869;p23"/>
            <p:cNvSpPr>
              <a:spLocks/>
            </p:cNvSpPr>
            <p:nvPr/>
          </p:nvSpPr>
          <p:spPr bwMode="auto">
            <a:xfrm>
              <a:off x="547390" y="2947350"/>
              <a:ext cx="830810" cy="491810"/>
            </a:xfrm>
            <a:custGeom>
              <a:avLst/>
              <a:gdLst>
                <a:gd name="T0" fmla="*/ 2147483647 w 20486"/>
                <a:gd name="T1" fmla="*/ 0 h 12127"/>
                <a:gd name="T2" fmla="*/ 2147483647 w 20486"/>
                <a:gd name="T3" fmla="*/ 2147483647 h 12127"/>
                <a:gd name="T4" fmla="*/ 2147483647 w 20486"/>
                <a:gd name="T5" fmla="*/ 2147483647 h 12127"/>
                <a:gd name="T6" fmla="*/ 2147483647 w 20486"/>
                <a:gd name="T7" fmla="*/ 2147483647 h 12127"/>
                <a:gd name="T8" fmla="*/ 2147483647 w 20486"/>
                <a:gd name="T9" fmla="*/ 2147483647 h 12127"/>
                <a:gd name="T10" fmla="*/ 2147483647 w 20486"/>
                <a:gd name="T11" fmla="*/ 2147483647 h 12127"/>
                <a:gd name="T12" fmla="*/ 2147483647 w 20486"/>
                <a:gd name="T13" fmla="*/ 2147483647 h 12127"/>
                <a:gd name="T14" fmla="*/ 2147483647 w 20486"/>
                <a:gd name="T15" fmla="*/ 2147483647 h 12127"/>
                <a:gd name="T16" fmla="*/ 2147483647 w 20486"/>
                <a:gd name="T17" fmla="*/ 2147483647 h 12127"/>
                <a:gd name="T18" fmla="*/ 2147483647 w 20486"/>
                <a:gd name="T19" fmla="*/ 2147483647 h 12127"/>
                <a:gd name="T20" fmla="*/ 2147483647 w 20486"/>
                <a:gd name="T21" fmla="*/ 2147483647 h 12127"/>
                <a:gd name="T22" fmla="*/ 2147483647 w 20486"/>
                <a:gd name="T23" fmla="*/ 2147483647 h 12127"/>
                <a:gd name="T24" fmla="*/ 2147483647 w 20486"/>
                <a:gd name="T25" fmla="*/ 2147483647 h 12127"/>
                <a:gd name="T26" fmla="*/ 2147483647 w 20486"/>
                <a:gd name="T27" fmla="*/ 2147483647 h 12127"/>
                <a:gd name="T28" fmla="*/ 2147483647 w 20486"/>
                <a:gd name="T29" fmla="*/ 2147483647 h 12127"/>
                <a:gd name="T30" fmla="*/ 2147483647 w 20486"/>
                <a:gd name="T31" fmla="*/ 2147483647 h 12127"/>
                <a:gd name="T32" fmla="*/ 2147483647 w 20486"/>
                <a:gd name="T33" fmla="*/ 2147483647 h 12127"/>
                <a:gd name="T34" fmla="*/ 2147483647 w 20486"/>
                <a:gd name="T35" fmla="*/ 2147483647 h 12127"/>
                <a:gd name="T36" fmla="*/ 2147483647 w 20486"/>
                <a:gd name="T37" fmla="*/ 2147483647 h 12127"/>
                <a:gd name="T38" fmla="*/ 2147483647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7" name="Google Shape;870;p23"/>
          <p:cNvSpPr>
            <a:spLocks/>
          </p:cNvSpPr>
          <p:nvPr/>
        </p:nvSpPr>
        <p:spPr bwMode="auto">
          <a:xfrm flipH="1">
            <a:off x="628650" y="6432550"/>
            <a:ext cx="160338" cy="211138"/>
          </a:xfrm>
          <a:custGeom>
            <a:avLst/>
            <a:gdLst>
              <a:gd name="T0" fmla="*/ 2147483647 w 6432"/>
              <a:gd name="T1" fmla="*/ 2147483647 h 6358"/>
              <a:gd name="T2" fmla="*/ 2147483647 w 6432"/>
              <a:gd name="T3" fmla="*/ 2147483647 h 6358"/>
              <a:gd name="T4" fmla="*/ 2147483647 w 6432"/>
              <a:gd name="T5" fmla="*/ 2147483647 h 6358"/>
              <a:gd name="T6" fmla="*/ 2147483647 w 6432"/>
              <a:gd name="T7" fmla="*/ 2147483647 h 6358"/>
              <a:gd name="T8" fmla="*/ 2147483647 w 6432"/>
              <a:gd name="T9" fmla="*/ 2147483647 h 6358"/>
              <a:gd name="T10" fmla="*/ 2147483647 w 6432"/>
              <a:gd name="T11" fmla="*/ 2147483647 h 6358"/>
              <a:gd name="T12" fmla="*/ 2147483647 w 6432"/>
              <a:gd name="T13" fmla="*/ 2147483647 h 6358"/>
              <a:gd name="T14" fmla="*/ 2147483647 w 6432"/>
              <a:gd name="T15" fmla="*/ 2147483647 h 6358"/>
              <a:gd name="T16" fmla="*/ 2147483647 w 6432"/>
              <a:gd name="T17" fmla="*/ 2147483647 h 6358"/>
              <a:gd name="T18" fmla="*/ 2147483647 w 6432"/>
              <a:gd name="T19" fmla="*/ 2147483647 h 6358"/>
              <a:gd name="T20" fmla="*/ 2147483647 w 6432"/>
              <a:gd name="T21" fmla="*/ 2147483647 h 6358"/>
              <a:gd name="T22" fmla="*/ 2147483647 w 6432"/>
              <a:gd name="T23" fmla="*/ 2147483647 h 6358"/>
              <a:gd name="T24" fmla="*/ 2147483647 w 6432"/>
              <a:gd name="T25" fmla="*/ 2147483647 h 6358"/>
              <a:gd name="T26" fmla="*/ 2147483647 w 6432"/>
              <a:gd name="T27" fmla="*/ 2147483647 h 6358"/>
              <a:gd name="T28" fmla="*/ 2147483647 w 6432"/>
              <a:gd name="T29" fmla="*/ 2147483647 h 6358"/>
              <a:gd name="T30" fmla="*/ 2147483647 w 6432"/>
              <a:gd name="T31" fmla="*/ 2147483647 h 6358"/>
              <a:gd name="T32" fmla="*/ 2147483647 w 6432"/>
              <a:gd name="T33" fmla="*/ 2147483647 h 6358"/>
              <a:gd name="T34" fmla="*/ 2147483647 w 6432"/>
              <a:gd name="T35" fmla="*/ 2147483647 h 6358"/>
              <a:gd name="T36" fmla="*/ 2147483647 w 6432"/>
              <a:gd name="T37" fmla="*/ 2147483647 h 6358"/>
              <a:gd name="T38" fmla="*/ 2147483647 w 6432"/>
              <a:gd name="T39" fmla="*/ 2147483647 h 6358"/>
              <a:gd name="T40" fmla="*/ 2147483647 w 6432"/>
              <a:gd name="T41" fmla="*/ 2147483647 h 6358"/>
              <a:gd name="T42" fmla="*/ 2147483647 w 6432"/>
              <a:gd name="T43" fmla="*/ 2147483647 h 6358"/>
              <a:gd name="T44" fmla="*/ 2147483647 w 6432"/>
              <a:gd name="T45" fmla="*/ 2147483647 h 6358"/>
              <a:gd name="T46" fmla="*/ 2147483647 w 6432"/>
              <a:gd name="T47" fmla="*/ 2147483647 h 6358"/>
              <a:gd name="T48" fmla="*/ 2147483647 w 6432"/>
              <a:gd name="T49" fmla="*/ 2147483647 h 6358"/>
              <a:gd name="T50" fmla="*/ 2147483647 w 6432"/>
              <a:gd name="T51" fmla="*/ 2147483647 h 6358"/>
              <a:gd name="T52" fmla="*/ 2147483647 w 6432"/>
              <a:gd name="T53" fmla="*/ 2147483647 h 6358"/>
              <a:gd name="T54" fmla="*/ 2147483647 w 6432"/>
              <a:gd name="T55" fmla="*/ 2147483647 h 6358"/>
              <a:gd name="T56" fmla="*/ 2147483647 w 6432"/>
              <a:gd name="T57" fmla="*/ 2147483647 h 6358"/>
              <a:gd name="T58" fmla="*/ 2147483647 w 6432"/>
              <a:gd name="T59" fmla="*/ 2147483647 h 6358"/>
              <a:gd name="T60" fmla="*/ 2147483647 w 6432"/>
              <a:gd name="T61" fmla="*/ 0 h 6358"/>
              <a:gd name="T62" fmla="*/ 2147483647 w 6432"/>
              <a:gd name="T63" fmla="*/ 1171160137 h 6358"/>
              <a:gd name="T64" fmla="*/ 2147483647 w 6432"/>
              <a:gd name="T65" fmla="*/ 2147483647 h 6358"/>
              <a:gd name="T66" fmla="*/ 2147483647 w 6432"/>
              <a:gd name="T67" fmla="*/ 2147483647 h 6358"/>
              <a:gd name="T68" fmla="*/ 2147483647 w 6432"/>
              <a:gd name="T69" fmla="*/ 2147483647 h 6358"/>
              <a:gd name="T70" fmla="*/ 1212907039 w 6432"/>
              <a:gd name="T71" fmla="*/ 2147483647 h 6358"/>
              <a:gd name="T72" fmla="*/ 1828833077 w 6432"/>
              <a:gd name="T73" fmla="*/ 2147483647 h 6358"/>
              <a:gd name="T74" fmla="*/ 2147483647 w 6432"/>
              <a:gd name="T75" fmla="*/ 2147483647 h 6358"/>
              <a:gd name="T76" fmla="*/ 2147483647 w 6432"/>
              <a:gd name="T77" fmla="*/ 2147483647 h 6358"/>
              <a:gd name="T78" fmla="*/ 2147483647 w 6432"/>
              <a:gd name="T79" fmla="*/ 2147483647 h 6358"/>
              <a:gd name="T80" fmla="*/ 2147483647 w 6432"/>
              <a:gd name="T81" fmla="*/ 2147483647 h 6358"/>
              <a:gd name="T82" fmla="*/ 2147483647 w 6432"/>
              <a:gd name="T83" fmla="*/ 2147483647 h 6358"/>
              <a:gd name="T84" fmla="*/ 2147483647 w 6432"/>
              <a:gd name="T85" fmla="*/ 2147483647 h 6358"/>
              <a:gd name="T86" fmla="*/ 2147483647 w 6432"/>
              <a:gd name="T87" fmla="*/ 2147483647 h 6358"/>
              <a:gd name="T88" fmla="*/ 2147483647 w 6432"/>
              <a:gd name="T89" fmla="*/ 2147483647 h 6358"/>
              <a:gd name="T90" fmla="*/ 2147483647 w 6432"/>
              <a:gd name="T91" fmla="*/ 2147483647 h 6358"/>
              <a:gd name="T92" fmla="*/ 2147483647 w 6432"/>
              <a:gd name="T93" fmla="*/ 2147483647 h 6358"/>
              <a:gd name="T94" fmla="*/ 2147483647 w 6432"/>
              <a:gd name="T95" fmla="*/ 2147483647 h 6358"/>
              <a:gd name="T96" fmla="*/ 2147483647 w 6432"/>
              <a:gd name="T97" fmla="*/ 2147483647 h 6358"/>
              <a:gd name="T98" fmla="*/ 2147483647 w 6432"/>
              <a:gd name="T99" fmla="*/ 2147483647 h 6358"/>
              <a:gd name="T100" fmla="*/ 2147483647 w 6432"/>
              <a:gd name="T101" fmla="*/ 2147483647 h 6358"/>
              <a:gd name="T102" fmla="*/ 2147483647 w 6432"/>
              <a:gd name="T103" fmla="*/ 2147483647 h 6358"/>
              <a:gd name="T104" fmla="*/ 2147483647 w 6432"/>
              <a:gd name="T105" fmla="*/ 1332880587 h 6358"/>
              <a:gd name="T106" fmla="*/ 2147483647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871;p23"/>
          <p:cNvSpPr>
            <a:spLocks/>
          </p:cNvSpPr>
          <p:nvPr/>
        </p:nvSpPr>
        <p:spPr bwMode="auto">
          <a:xfrm flipH="1">
            <a:off x="1657350" y="6132513"/>
            <a:ext cx="160338" cy="212725"/>
          </a:xfrm>
          <a:custGeom>
            <a:avLst/>
            <a:gdLst>
              <a:gd name="T0" fmla="*/ 2147483647 w 6432"/>
              <a:gd name="T1" fmla="*/ 2147483647 h 6358"/>
              <a:gd name="T2" fmla="*/ 2147483647 w 6432"/>
              <a:gd name="T3" fmla="*/ 2147483647 h 6358"/>
              <a:gd name="T4" fmla="*/ 2147483647 w 6432"/>
              <a:gd name="T5" fmla="*/ 2147483647 h 6358"/>
              <a:gd name="T6" fmla="*/ 2147483647 w 6432"/>
              <a:gd name="T7" fmla="*/ 2147483647 h 6358"/>
              <a:gd name="T8" fmla="*/ 2147483647 w 6432"/>
              <a:gd name="T9" fmla="*/ 2147483647 h 6358"/>
              <a:gd name="T10" fmla="*/ 2147483647 w 6432"/>
              <a:gd name="T11" fmla="*/ 2147483647 h 6358"/>
              <a:gd name="T12" fmla="*/ 2147483647 w 6432"/>
              <a:gd name="T13" fmla="*/ 2147483647 h 6358"/>
              <a:gd name="T14" fmla="*/ 2147483647 w 6432"/>
              <a:gd name="T15" fmla="*/ 2147483647 h 6358"/>
              <a:gd name="T16" fmla="*/ 2147483647 w 6432"/>
              <a:gd name="T17" fmla="*/ 2147483647 h 6358"/>
              <a:gd name="T18" fmla="*/ 2147483647 w 6432"/>
              <a:gd name="T19" fmla="*/ 2147483647 h 6358"/>
              <a:gd name="T20" fmla="*/ 2147483647 w 6432"/>
              <a:gd name="T21" fmla="*/ 2147483647 h 6358"/>
              <a:gd name="T22" fmla="*/ 2147483647 w 6432"/>
              <a:gd name="T23" fmla="*/ 2147483647 h 6358"/>
              <a:gd name="T24" fmla="*/ 2147483647 w 6432"/>
              <a:gd name="T25" fmla="*/ 2147483647 h 6358"/>
              <a:gd name="T26" fmla="*/ 2147483647 w 6432"/>
              <a:gd name="T27" fmla="*/ 2147483647 h 6358"/>
              <a:gd name="T28" fmla="*/ 2147483647 w 6432"/>
              <a:gd name="T29" fmla="*/ 2147483647 h 6358"/>
              <a:gd name="T30" fmla="*/ 2147483647 w 6432"/>
              <a:gd name="T31" fmla="*/ 2147483647 h 6358"/>
              <a:gd name="T32" fmla="*/ 2147483647 w 6432"/>
              <a:gd name="T33" fmla="*/ 2147483647 h 6358"/>
              <a:gd name="T34" fmla="*/ 2147483647 w 6432"/>
              <a:gd name="T35" fmla="*/ 2147483647 h 6358"/>
              <a:gd name="T36" fmla="*/ 2147483647 w 6432"/>
              <a:gd name="T37" fmla="*/ 2147483647 h 6358"/>
              <a:gd name="T38" fmla="*/ 2147483647 w 6432"/>
              <a:gd name="T39" fmla="*/ 2147483647 h 6358"/>
              <a:gd name="T40" fmla="*/ 2147483647 w 6432"/>
              <a:gd name="T41" fmla="*/ 2147483647 h 6358"/>
              <a:gd name="T42" fmla="*/ 2147483647 w 6432"/>
              <a:gd name="T43" fmla="*/ 2147483647 h 6358"/>
              <a:gd name="T44" fmla="*/ 2147483647 w 6432"/>
              <a:gd name="T45" fmla="*/ 2147483647 h 6358"/>
              <a:gd name="T46" fmla="*/ 2147483647 w 6432"/>
              <a:gd name="T47" fmla="*/ 2147483647 h 6358"/>
              <a:gd name="T48" fmla="*/ 2147483647 w 6432"/>
              <a:gd name="T49" fmla="*/ 2147483647 h 6358"/>
              <a:gd name="T50" fmla="*/ 2147483647 w 6432"/>
              <a:gd name="T51" fmla="*/ 2147483647 h 6358"/>
              <a:gd name="T52" fmla="*/ 2147483647 w 6432"/>
              <a:gd name="T53" fmla="*/ 2147483647 h 6358"/>
              <a:gd name="T54" fmla="*/ 2147483647 w 6432"/>
              <a:gd name="T55" fmla="*/ 2147483647 h 6358"/>
              <a:gd name="T56" fmla="*/ 2147483647 w 6432"/>
              <a:gd name="T57" fmla="*/ 2147483647 h 6358"/>
              <a:gd name="T58" fmla="*/ 2147483647 w 6432"/>
              <a:gd name="T59" fmla="*/ 2147483647 h 6358"/>
              <a:gd name="T60" fmla="*/ 2147483647 w 6432"/>
              <a:gd name="T61" fmla="*/ 0 h 6358"/>
              <a:gd name="T62" fmla="*/ 2147483647 w 6432"/>
              <a:gd name="T63" fmla="*/ 1215520420 h 6358"/>
              <a:gd name="T64" fmla="*/ 2147483647 w 6432"/>
              <a:gd name="T65" fmla="*/ 2147483647 h 6358"/>
              <a:gd name="T66" fmla="*/ 2147483647 w 6432"/>
              <a:gd name="T67" fmla="*/ 2147483647 h 6358"/>
              <a:gd name="T68" fmla="*/ 2147483647 w 6432"/>
              <a:gd name="T69" fmla="*/ 2147483647 h 6358"/>
              <a:gd name="T70" fmla="*/ 1212907039 w 6432"/>
              <a:gd name="T71" fmla="*/ 2147483647 h 6358"/>
              <a:gd name="T72" fmla="*/ 1828833077 w 6432"/>
              <a:gd name="T73" fmla="*/ 2147483647 h 6358"/>
              <a:gd name="T74" fmla="*/ 2147483647 w 6432"/>
              <a:gd name="T75" fmla="*/ 2147483647 h 6358"/>
              <a:gd name="T76" fmla="*/ 2147483647 w 6432"/>
              <a:gd name="T77" fmla="*/ 2147483647 h 6358"/>
              <a:gd name="T78" fmla="*/ 2147483647 w 6432"/>
              <a:gd name="T79" fmla="*/ 2147483647 h 6358"/>
              <a:gd name="T80" fmla="*/ 2147483647 w 6432"/>
              <a:gd name="T81" fmla="*/ 2147483647 h 6358"/>
              <a:gd name="T82" fmla="*/ 2147483647 w 6432"/>
              <a:gd name="T83" fmla="*/ 2147483647 h 6358"/>
              <a:gd name="T84" fmla="*/ 2147483647 w 6432"/>
              <a:gd name="T85" fmla="*/ 2147483647 h 6358"/>
              <a:gd name="T86" fmla="*/ 2147483647 w 6432"/>
              <a:gd name="T87" fmla="*/ 2147483647 h 6358"/>
              <a:gd name="T88" fmla="*/ 2147483647 w 6432"/>
              <a:gd name="T89" fmla="*/ 2147483647 h 6358"/>
              <a:gd name="T90" fmla="*/ 2147483647 w 6432"/>
              <a:gd name="T91" fmla="*/ 2147483647 h 6358"/>
              <a:gd name="T92" fmla="*/ 2147483647 w 6432"/>
              <a:gd name="T93" fmla="*/ 2147483647 h 6358"/>
              <a:gd name="T94" fmla="*/ 2147483647 w 6432"/>
              <a:gd name="T95" fmla="*/ 2147483647 h 6358"/>
              <a:gd name="T96" fmla="*/ 2147483647 w 6432"/>
              <a:gd name="T97" fmla="*/ 2147483647 h 6358"/>
              <a:gd name="T98" fmla="*/ 2147483647 w 6432"/>
              <a:gd name="T99" fmla="*/ 2147483647 h 6358"/>
              <a:gd name="T100" fmla="*/ 2147483647 w 6432"/>
              <a:gd name="T101" fmla="*/ 2147483647 h 6358"/>
              <a:gd name="T102" fmla="*/ 2147483647 w 6432"/>
              <a:gd name="T103" fmla="*/ 2147483647 h 6358"/>
              <a:gd name="T104" fmla="*/ 2147483647 w 6432"/>
              <a:gd name="T105" fmla="*/ 1383425587 h 6358"/>
              <a:gd name="T106" fmla="*/ 2147483647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872;p23"/>
          <p:cNvSpPr>
            <a:spLocks/>
          </p:cNvSpPr>
          <p:nvPr/>
        </p:nvSpPr>
        <p:spPr bwMode="auto">
          <a:xfrm flipH="1">
            <a:off x="784225" y="306388"/>
            <a:ext cx="160338" cy="211137"/>
          </a:xfrm>
          <a:custGeom>
            <a:avLst/>
            <a:gdLst>
              <a:gd name="T0" fmla="*/ 2147483647 w 6432"/>
              <a:gd name="T1" fmla="*/ 2147483647 h 6358"/>
              <a:gd name="T2" fmla="*/ 2147483647 w 6432"/>
              <a:gd name="T3" fmla="*/ 2147483647 h 6358"/>
              <a:gd name="T4" fmla="*/ 2147483647 w 6432"/>
              <a:gd name="T5" fmla="*/ 2147483647 h 6358"/>
              <a:gd name="T6" fmla="*/ 2147483647 w 6432"/>
              <a:gd name="T7" fmla="*/ 2147483647 h 6358"/>
              <a:gd name="T8" fmla="*/ 2147483647 w 6432"/>
              <a:gd name="T9" fmla="*/ 2147483647 h 6358"/>
              <a:gd name="T10" fmla="*/ 2147483647 w 6432"/>
              <a:gd name="T11" fmla="*/ 2147483647 h 6358"/>
              <a:gd name="T12" fmla="*/ 2147483647 w 6432"/>
              <a:gd name="T13" fmla="*/ 2147483647 h 6358"/>
              <a:gd name="T14" fmla="*/ 2147483647 w 6432"/>
              <a:gd name="T15" fmla="*/ 2147483647 h 6358"/>
              <a:gd name="T16" fmla="*/ 2147483647 w 6432"/>
              <a:gd name="T17" fmla="*/ 2147483647 h 6358"/>
              <a:gd name="T18" fmla="*/ 2147483647 w 6432"/>
              <a:gd name="T19" fmla="*/ 2147483647 h 6358"/>
              <a:gd name="T20" fmla="*/ 2147483647 w 6432"/>
              <a:gd name="T21" fmla="*/ 2147483647 h 6358"/>
              <a:gd name="T22" fmla="*/ 2147483647 w 6432"/>
              <a:gd name="T23" fmla="*/ 2147483647 h 6358"/>
              <a:gd name="T24" fmla="*/ 2147483647 w 6432"/>
              <a:gd name="T25" fmla="*/ 2147483647 h 6358"/>
              <a:gd name="T26" fmla="*/ 2147483647 w 6432"/>
              <a:gd name="T27" fmla="*/ 2147483647 h 6358"/>
              <a:gd name="T28" fmla="*/ 2147483647 w 6432"/>
              <a:gd name="T29" fmla="*/ 2147483647 h 6358"/>
              <a:gd name="T30" fmla="*/ 2147483647 w 6432"/>
              <a:gd name="T31" fmla="*/ 2147483647 h 6358"/>
              <a:gd name="T32" fmla="*/ 2147483647 w 6432"/>
              <a:gd name="T33" fmla="*/ 2147483647 h 6358"/>
              <a:gd name="T34" fmla="*/ 2147483647 w 6432"/>
              <a:gd name="T35" fmla="*/ 2147483647 h 6358"/>
              <a:gd name="T36" fmla="*/ 2147483647 w 6432"/>
              <a:gd name="T37" fmla="*/ 2147483647 h 6358"/>
              <a:gd name="T38" fmla="*/ 2147483647 w 6432"/>
              <a:gd name="T39" fmla="*/ 2147483647 h 6358"/>
              <a:gd name="T40" fmla="*/ 2147483647 w 6432"/>
              <a:gd name="T41" fmla="*/ 2147483647 h 6358"/>
              <a:gd name="T42" fmla="*/ 2147483647 w 6432"/>
              <a:gd name="T43" fmla="*/ 2147483647 h 6358"/>
              <a:gd name="T44" fmla="*/ 2147483647 w 6432"/>
              <a:gd name="T45" fmla="*/ 2147483647 h 6358"/>
              <a:gd name="T46" fmla="*/ 2147483647 w 6432"/>
              <a:gd name="T47" fmla="*/ 2147483647 h 6358"/>
              <a:gd name="T48" fmla="*/ 2147483647 w 6432"/>
              <a:gd name="T49" fmla="*/ 2147483647 h 6358"/>
              <a:gd name="T50" fmla="*/ 2147483647 w 6432"/>
              <a:gd name="T51" fmla="*/ 2147483647 h 6358"/>
              <a:gd name="T52" fmla="*/ 2147483647 w 6432"/>
              <a:gd name="T53" fmla="*/ 2147483647 h 6358"/>
              <a:gd name="T54" fmla="*/ 2147483647 w 6432"/>
              <a:gd name="T55" fmla="*/ 2147483647 h 6358"/>
              <a:gd name="T56" fmla="*/ 2147483647 w 6432"/>
              <a:gd name="T57" fmla="*/ 2147483647 h 6358"/>
              <a:gd name="T58" fmla="*/ 2147483647 w 6432"/>
              <a:gd name="T59" fmla="*/ 2147483647 h 6358"/>
              <a:gd name="T60" fmla="*/ 2147483647 w 6432"/>
              <a:gd name="T61" fmla="*/ 0 h 6358"/>
              <a:gd name="T62" fmla="*/ 2147483647 w 6432"/>
              <a:gd name="T63" fmla="*/ 1171106007 h 6358"/>
              <a:gd name="T64" fmla="*/ 2147483647 w 6432"/>
              <a:gd name="T65" fmla="*/ 2147483647 h 6358"/>
              <a:gd name="T66" fmla="*/ 2147483647 w 6432"/>
              <a:gd name="T67" fmla="*/ 2147483647 h 6358"/>
              <a:gd name="T68" fmla="*/ 2147483647 w 6432"/>
              <a:gd name="T69" fmla="*/ 2147483647 h 6358"/>
              <a:gd name="T70" fmla="*/ 1212907039 w 6432"/>
              <a:gd name="T71" fmla="*/ 2147483647 h 6358"/>
              <a:gd name="T72" fmla="*/ 1828833077 w 6432"/>
              <a:gd name="T73" fmla="*/ 2147483647 h 6358"/>
              <a:gd name="T74" fmla="*/ 2147483647 w 6432"/>
              <a:gd name="T75" fmla="*/ 2147483647 h 6358"/>
              <a:gd name="T76" fmla="*/ 2147483647 w 6432"/>
              <a:gd name="T77" fmla="*/ 2147483647 h 6358"/>
              <a:gd name="T78" fmla="*/ 2147483647 w 6432"/>
              <a:gd name="T79" fmla="*/ 2147483647 h 6358"/>
              <a:gd name="T80" fmla="*/ 2147483647 w 6432"/>
              <a:gd name="T81" fmla="*/ 2147483647 h 6358"/>
              <a:gd name="T82" fmla="*/ 2147483647 w 6432"/>
              <a:gd name="T83" fmla="*/ 2147483647 h 6358"/>
              <a:gd name="T84" fmla="*/ 2147483647 w 6432"/>
              <a:gd name="T85" fmla="*/ 2147483647 h 6358"/>
              <a:gd name="T86" fmla="*/ 2147483647 w 6432"/>
              <a:gd name="T87" fmla="*/ 2147483647 h 6358"/>
              <a:gd name="T88" fmla="*/ 2147483647 w 6432"/>
              <a:gd name="T89" fmla="*/ 2147483647 h 6358"/>
              <a:gd name="T90" fmla="*/ 2147483647 w 6432"/>
              <a:gd name="T91" fmla="*/ 2147483647 h 6358"/>
              <a:gd name="T92" fmla="*/ 2147483647 w 6432"/>
              <a:gd name="T93" fmla="*/ 2147483647 h 6358"/>
              <a:gd name="T94" fmla="*/ 2147483647 w 6432"/>
              <a:gd name="T95" fmla="*/ 2147483647 h 6358"/>
              <a:gd name="T96" fmla="*/ 2147483647 w 6432"/>
              <a:gd name="T97" fmla="*/ 2147483647 h 6358"/>
              <a:gd name="T98" fmla="*/ 2147483647 w 6432"/>
              <a:gd name="T99" fmla="*/ 2147483647 h 6358"/>
              <a:gd name="T100" fmla="*/ 2147483647 w 6432"/>
              <a:gd name="T101" fmla="*/ 2147483647 h 6358"/>
              <a:gd name="T102" fmla="*/ 2147483647 w 6432"/>
              <a:gd name="T103" fmla="*/ 2147483647 h 6358"/>
              <a:gd name="T104" fmla="*/ 2147483647 w 6432"/>
              <a:gd name="T105" fmla="*/ 1332861323 h 6358"/>
              <a:gd name="T106" fmla="*/ 2147483647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873;p23"/>
          <p:cNvSpPr>
            <a:spLocks/>
          </p:cNvSpPr>
          <p:nvPr/>
        </p:nvSpPr>
        <p:spPr bwMode="auto">
          <a:xfrm rot="19390763" flipH="1">
            <a:off x="206375" y="762000"/>
            <a:ext cx="160338" cy="212725"/>
          </a:xfrm>
          <a:custGeom>
            <a:avLst/>
            <a:gdLst>
              <a:gd name="T0" fmla="*/ 2147483647 w 6432"/>
              <a:gd name="T1" fmla="*/ 2147483647 h 6358"/>
              <a:gd name="T2" fmla="*/ 2147483647 w 6432"/>
              <a:gd name="T3" fmla="*/ 2147483647 h 6358"/>
              <a:gd name="T4" fmla="*/ 2147483647 w 6432"/>
              <a:gd name="T5" fmla="*/ 2147483647 h 6358"/>
              <a:gd name="T6" fmla="*/ 2147483647 w 6432"/>
              <a:gd name="T7" fmla="*/ 2147483647 h 6358"/>
              <a:gd name="T8" fmla="*/ 2147483647 w 6432"/>
              <a:gd name="T9" fmla="*/ 2147483647 h 6358"/>
              <a:gd name="T10" fmla="*/ 2147483647 w 6432"/>
              <a:gd name="T11" fmla="*/ 2147483647 h 6358"/>
              <a:gd name="T12" fmla="*/ 2147483647 w 6432"/>
              <a:gd name="T13" fmla="*/ 2147483647 h 6358"/>
              <a:gd name="T14" fmla="*/ 2147483647 w 6432"/>
              <a:gd name="T15" fmla="*/ 2147483647 h 6358"/>
              <a:gd name="T16" fmla="*/ 2147483647 w 6432"/>
              <a:gd name="T17" fmla="*/ 2147483647 h 6358"/>
              <a:gd name="T18" fmla="*/ 2147483647 w 6432"/>
              <a:gd name="T19" fmla="*/ 2147483647 h 6358"/>
              <a:gd name="T20" fmla="*/ 2147483647 w 6432"/>
              <a:gd name="T21" fmla="*/ 2147483647 h 6358"/>
              <a:gd name="T22" fmla="*/ 2147483647 w 6432"/>
              <a:gd name="T23" fmla="*/ 2147483647 h 6358"/>
              <a:gd name="T24" fmla="*/ 2147483647 w 6432"/>
              <a:gd name="T25" fmla="*/ 2147483647 h 6358"/>
              <a:gd name="T26" fmla="*/ 2147483647 w 6432"/>
              <a:gd name="T27" fmla="*/ 2147483647 h 6358"/>
              <a:gd name="T28" fmla="*/ 2147483647 w 6432"/>
              <a:gd name="T29" fmla="*/ 2147483647 h 6358"/>
              <a:gd name="T30" fmla="*/ 2147483647 w 6432"/>
              <a:gd name="T31" fmla="*/ 2147483647 h 6358"/>
              <a:gd name="T32" fmla="*/ 2147483647 w 6432"/>
              <a:gd name="T33" fmla="*/ 2147483647 h 6358"/>
              <a:gd name="T34" fmla="*/ 2147483647 w 6432"/>
              <a:gd name="T35" fmla="*/ 2147483647 h 6358"/>
              <a:gd name="T36" fmla="*/ 2147483647 w 6432"/>
              <a:gd name="T37" fmla="*/ 2147483647 h 6358"/>
              <a:gd name="T38" fmla="*/ 2147483647 w 6432"/>
              <a:gd name="T39" fmla="*/ 2147483647 h 6358"/>
              <a:gd name="T40" fmla="*/ 2147483647 w 6432"/>
              <a:gd name="T41" fmla="*/ 2147483647 h 6358"/>
              <a:gd name="T42" fmla="*/ 2147483647 w 6432"/>
              <a:gd name="T43" fmla="*/ 2147483647 h 6358"/>
              <a:gd name="T44" fmla="*/ 2147483647 w 6432"/>
              <a:gd name="T45" fmla="*/ 2147483647 h 6358"/>
              <a:gd name="T46" fmla="*/ 2147483647 w 6432"/>
              <a:gd name="T47" fmla="*/ 2147483647 h 6358"/>
              <a:gd name="T48" fmla="*/ 2147483647 w 6432"/>
              <a:gd name="T49" fmla="*/ 2147483647 h 6358"/>
              <a:gd name="T50" fmla="*/ 2147483647 w 6432"/>
              <a:gd name="T51" fmla="*/ 2147483647 h 6358"/>
              <a:gd name="T52" fmla="*/ 2147483647 w 6432"/>
              <a:gd name="T53" fmla="*/ 2147483647 h 6358"/>
              <a:gd name="T54" fmla="*/ 2147483647 w 6432"/>
              <a:gd name="T55" fmla="*/ 2147483647 h 6358"/>
              <a:gd name="T56" fmla="*/ 2147483647 w 6432"/>
              <a:gd name="T57" fmla="*/ 2147483647 h 6358"/>
              <a:gd name="T58" fmla="*/ 2147483647 w 6432"/>
              <a:gd name="T59" fmla="*/ 2147483647 h 6358"/>
              <a:gd name="T60" fmla="*/ 2147483647 w 6432"/>
              <a:gd name="T61" fmla="*/ 0 h 6358"/>
              <a:gd name="T62" fmla="*/ 2147483647 w 6432"/>
              <a:gd name="T63" fmla="*/ 1215520420 h 6358"/>
              <a:gd name="T64" fmla="*/ 2147483647 w 6432"/>
              <a:gd name="T65" fmla="*/ 2147483647 h 6358"/>
              <a:gd name="T66" fmla="*/ 2147483647 w 6432"/>
              <a:gd name="T67" fmla="*/ 2147483647 h 6358"/>
              <a:gd name="T68" fmla="*/ 2147483647 w 6432"/>
              <a:gd name="T69" fmla="*/ 2147483647 h 6358"/>
              <a:gd name="T70" fmla="*/ 1212907039 w 6432"/>
              <a:gd name="T71" fmla="*/ 2147483647 h 6358"/>
              <a:gd name="T72" fmla="*/ 1828833077 w 6432"/>
              <a:gd name="T73" fmla="*/ 2147483647 h 6358"/>
              <a:gd name="T74" fmla="*/ 2147483647 w 6432"/>
              <a:gd name="T75" fmla="*/ 2147483647 h 6358"/>
              <a:gd name="T76" fmla="*/ 2147483647 w 6432"/>
              <a:gd name="T77" fmla="*/ 2147483647 h 6358"/>
              <a:gd name="T78" fmla="*/ 2147483647 w 6432"/>
              <a:gd name="T79" fmla="*/ 2147483647 h 6358"/>
              <a:gd name="T80" fmla="*/ 2147483647 w 6432"/>
              <a:gd name="T81" fmla="*/ 2147483647 h 6358"/>
              <a:gd name="T82" fmla="*/ 2147483647 w 6432"/>
              <a:gd name="T83" fmla="*/ 2147483647 h 6358"/>
              <a:gd name="T84" fmla="*/ 2147483647 w 6432"/>
              <a:gd name="T85" fmla="*/ 2147483647 h 6358"/>
              <a:gd name="T86" fmla="*/ 2147483647 w 6432"/>
              <a:gd name="T87" fmla="*/ 2147483647 h 6358"/>
              <a:gd name="T88" fmla="*/ 2147483647 w 6432"/>
              <a:gd name="T89" fmla="*/ 2147483647 h 6358"/>
              <a:gd name="T90" fmla="*/ 2147483647 w 6432"/>
              <a:gd name="T91" fmla="*/ 2147483647 h 6358"/>
              <a:gd name="T92" fmla="*/ 2147483647 w 6432"/>
              <a:gd name="T93" fmla="*/ 2147483647 h 6358"/>
              <a:gd name="T94" fmla="*/ 2147483647 w 6432"/>
              <a:gd name="T95" fmla="*/ 2147483647 h 6358"/>
              <a:gd name="T96" fmla="*/ 2147483647 w 6432"/>
              <a:gd name="T97" fmla="*/ 2147483647 h 6358"/>
              <a:gd name="T98" fmla="*/ 2147483647 w 6432"/>
              <a:gd name="T99" fmla="*/ 2147483647 h 6358"/>
              <a:gd name="T100" fmla="*/ 2147483647 w 6432"/>
              <a:gd name="T101" fmla="*/ 2147483647 h 6358"/>
              <a:gd name="T102" fmla="*/ 2147483647 w 6432"/>
              <a:gd name="T103" fmla="*/ 2147483647 h 6358"/>
              <a:gd name="T104" fmla="*/ 2147483647 w 6432"/>
              <a:gd name="T105" fmla="*/ 1383425587 h 6358"/>
              <a:gd name="T106" fmla="*/ 2147483647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1" name="Google Shape;874;p23"/>
          <p:cNvGrpSpPr>
            <a:grpSpLocks/>
          </p:cNvGrpSpPr>
          <p:nvPr/>
        </p:nvGrpSpPr>
        <p:grpSpPr bwMode="auto">
          <a:xfrm flipH="1">
            <a:off x="617538" y="977900"/>
            <a:ext cx="904875" cy="1008063"/>
            <a:chOff x="-304950" y="1799125"/>
            <a:chExt cx="1469422" cy="1228432"/>
          </a:xfrm>
        </p:grpSpPr>
        <p:sp>
          <p:nvSpPr>
            <p:cNvPr id="22" name="Google Shape;875;p23"/>
            <p:cNvSpPr/>
            <p:nvPr/>
          </p:nvSpPr>
          <p:spPr>
            <a:xfrm>
              <a:off x="-304950" y="2354338"/>
              <a:ext cx="1180693" cy="673219"/>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23" name="Google Shape;876;p23"/>
            <p:cNvSpPr/>
            <p:nvPr/>
          </p:nvSpPr>
          <p:spPr>
            <a:xfrm>
              <a:off x="-21377" y="2114455"/>
              <a:ext cx="51559" cy="32887"/>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24" name="Google Shape;877;p23"/>
            <p:cNvSpPr/>
            <p:nvPr/>
          </p:nvSpPr>
          <p:spPr>
            <a:xfrm>
              <a:off x="422027" y="2290498"/>
              <a:ext cx="51559" cy="25150"/>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25" name="Google Shape;878;p23"/>
            <p:cNvSpPr/>
            <p:nvPr/>
          </p:nvSpPr>
          <p:spPr>
            <a:xfrm>
              <a:off x="839652" y="2338862"/>
              <a:ext cx="64449" cy="38691"/>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26" name="Google Shape;879;p23"/>
            <p:cNvSpPr>
              <a:spLocks/>
            </p:cNvSpPr>
            <p:nvPr/>
          </p:nvSpPr>
          <p:spPr bwMode="auto">
            <a:xfrm>
              <a:off x="-216496" y="2018117"/>
              <a:ext cx="1366458" cy="435193"/>
            </a:xfrm>
            <a:custGeom>
              <a:avLst/>
              <a:gdLst>
                <a:gd name="T0" fmla="*/ 2147483647 w 25521"/>
                <a:gd name="T1" fmla="*/ 2147483647 h 8128"/>
                <a:gd name="T2" fmla="*/ 2147483647 w 25521"/>
                <a:gd name="T3" fmla="*/ 2147483647 h 8128"/>
                <a:gd name="T4" fmla="*/ 2147483647 w 25521"/>
                <a:gd name="T5" fmla="*/ 2147483647 h 8128"/>
                <a:gd name="T6" fmla="*/ 2147483647 w 25521"/>
                <a:gd name="T7" fmla="*/ 2147483647 h 8128"/>
                <a:gd name="T8" fmla="*/ 2147483647 w 25521"/>
                <a:gd name="T9" fmla="*/ 2147483647 h 8128"/>
                <a:gd name="T10" fmla="*/ 2147483647 w 25521"/>
                <a:gd name="T11" fmla="*/ 2147483647 h 8128"/>
                <a:gd name="T12" fmla="*/ 2147483647 w 25521"/>
                <a:gd name="T13" fmla="*/ 2147483647 h 8128"/>
                <a:gd name="T14" fmla="*/ 2147483647 w 25521"/>
                <a:gd name="T15" fmla="*/ 2147483647 h 8128"/>
                <a:gd name="T16" fmla="*/ 2147483647 w 25521"/>
                <a:gd name="T17" fmla="*/ 2147483647 h 8128"/>
                <a:gd name="T18" fmla="*/ 2147483647 w 25521"/>
                <a:gd name="T19" fmla="*/ 2147483647 h 8128"/>
                <a:gd name="T20" fmla="*/ 2147483647 w 25521"/>
                <a:gd name="T21" fmla="*/ 2147483647 h 8128"/>
                <a:gd name="T22" fmla="*/ 2147483647 w 25521"/>
                <a:gd name="T23" fmla="*/ 2147483647 h 8128"/>
                <a:gd name="T24" fmla="*/ 2147483647 w 25521"/>
                <a:gd name="T25" fmla="*/ 2147483647 h 8128"/>
                <a:gd name="T26" fmla="*/ 2147483647 w 25521"/>
                <a:gd name="T27" fmla="*/ 2147483647 h 8128"/>
                <a:gd name="T28" fmla="*/ 2147483647 w 25521"/>
                <a:gd name="T29" fmla="*/ 2147483647 h 8128"/>
                <a:gd name="T30" fmla="*/ 2147483647 w 25521"/>
                <a:gd name="T31" fmla="*/ 2147483647 h 8128"/>
                <a:gd name="T32" fmla="*/ 2147483647 w 25521"/>
                <a:gd name="T33" fmla="*/ 2147483647 h 8128"/>
                <a:gd name="T34" fmla="*/ 2147483647 w 25521"/>
                <a:gd name="T35" fmla="*/ 2147483647 h 8128"/>
                <a:gd name="T36" fmla="*/ 2147483647 w 25521"/>
                <a:gd name="T37" fmla="*/ 2147483647 h 8128"/>
                <a:gd name="T38" fmla="*/ 2147483647 w 25521"/>
                <a:gd name="T39" fmla="*/ 2147483647 h 8128"/>
                <a:gd name="T40" fmla="*/ 2147483647 w 25521"/>
                <a:gd name="T41" fmla="*/ 2147483647 h 8128"/>
                <a:gd name="T42" fmla="*/ 2147483647 w 25521"/>
                <a:gd name="T43" fmla="*/ 2147483647 h 8128"/>
                <a:gd name="T44" fmla="*/ 2147483647 w 25521"/>
                <a:gd name="T45" fmla="*/ 2147483647 h 8128"/>
                <a:gd name="T46" fmla="*/ 2147483647 w 25521"/>
                <a:gd name="T47" fmla="*/ 2147483647 h 8128"/>
                <a:gd name="T48" fmla="*/ 2147483647 w 25521"/>
                <a:gd name="T49" fmla="*/ 2147483647 h 8128"/>
                <a:gd name="T50" fmla="*/ 2147483647 w 25521"/>
                <a:gd name="T51" fmla="*/ 2147483647 h 8128"/>
                <a:gd name="T52" fmla="*/ 2147483647 w 25521"/>
                <a:gd name="T53" fmla="*/ 2147483647 h 8128"/>
                <a:gd name="T54" fmla="*/ 2147483647 w 25521"/>
                <a:gd name="T55" fmla="*/ 2147483647 h 8128"/>
                <a:gd name="T56" fmla="*/ 2147483647 w 25521"/>
                <a:gd name="T57" fmla="*/ 0 h 8128"/>
                <a:gd name="T58" fmla="*/ 2147483647 w 25521"/>
                <a:gd name="T59" fmla="*/ 2147483647 h 8128"/>
                <a:gd name="T60" fmla="*/ 2147483647 w 25521"/>
                <a:gd name="T61" fmla="*/ 2147483647 h 8128"/>
                <a:gd name="T62" fmla="*/ 2147483647 w 25521"/>
                <a:gd name="T63" fmla="*/ 2147483647 h 8128"/>
                <a:gd name="T64" fmla="*/ 2147483647 w 25521"/>
                <a:gd name="T65" fmla="*/ 2147483647 h 8128"/>
                <a:gd name="T66" fmla="*/ 2147483647 w 25521"/>
                <a:gd name="T67" fmla="*/ 2147483647 h 8128"/>
                <a:gd name="T68" fmla="*/ 2147483647 w 25521"/>
                <a:gd name="T69" fmla="*/ 2147483647 h 8128"/>
                <a:gd name="T70" fmla="*/ 2147483647 w 25521"/>
                <a:gd name="T71" fmla="*/ 2147483647 h 8128"/>
                <a:gd name="T72" fmla="*/ 2147483647 w 25521"/>
                <a:gd name="T73" fmla="*/ 2147483647 h 8128"/>
                <a:gd name="T74" fmla="*/ 2147483647 w 25521"/>
                <a:gd name="T75" fmla="*/ 2147483647 h 8128"/>
                <a:gd name="T76" fmla="*/ 2147483647 w 25521"/>
                <a:gd name="T77" fmla="*/ 2147483647 h 8128"/>
                <a:gd name="T78" fmla="*/ 2147483647 w 25521"/>
                <a:gd name="T79" fmla="*/ 2147483647 h 8128"/>
                <a:gd name="T80" fmla="*/ 2147483647 w 25521"/>
                <a:gd name="T81" fmla="*/ 2147483647 h 8128"/>
                <a:gd name="T82" fmla="*/ 2147483647 w 25521"/>
                <a:gd name="T83" fmla="*/ 2147483647 h 8128"/>
                <a:gd name="T84" fmla="*/ 2147483647 w 25521"/>
                <a:gd name="T85" fmla="*/ 2147483647 h 8128"/>
                <a:gd name="T86" fmla="*/ 2147483647 w 25521"/>
                <a:gd name="T87" fmla="*/ 2147483647 h 8128"/>
                <a:gd name="T88" fmla="*/ 2147483647 w 25521"/>
                <a:gd name="T89" fmla="*/ 2147483647 h 8128"/>
                <a:gd name="T90" fmla="*/ 2147483647 w 25521"/>
                <a:gd name="T91" fmla="*/ 2147483647 h 8128"/>
                <a:gd name="T92" fmla="*/ 2147483647 w 25521"/>
                <a:gd name="T93" fmla="*/ 2147483647 h 8128"/>
                <a:gd name="T94" fmla="*/ 2147483647 w 25521"/>
                <a:gd name="T95" fmla="*/ 2147483647 h 8128"/>
                <a:gd name="T96" fmla="*/ 2147483647 w 25521"/>
                <a:gd name="T97" fmla="*/ 0 h 8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cubicBezTo>
                    <a:pt x="6823" y="116"/>
                    <a:pt x="6779" y="116"/>
                    <a:pt x="6734" y="116"/>
                  </a:cubicBezTo>
                  <a:cubicBezTo>
                    <a:pt x="5747" y="116"/>
                    <a:pt x="4762" y="0"/>
                    <a:pt x="377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880;p23"/>
            <p:cNvSpPr>
              <a:spLocks/>
            </p:cNvSpPr>
            <p:nvPr/>
          </p:nvSpPr>
          <p:spPr bwMode="auto">
            <a:xfrm>
              <a:off x="589067" y="2438216"/>
              <a:ext cx="176423" cy="24362"/>
            </a:xfrm>
            <a:custGeom>
              <a:avLst/>
              <a:gdLst>
                <a:gd name="T0" fmla="*/ 443759904 w 3295"/>
                <a:gd name="T1" fmla="*/ 443763521 h 455"/>
                <a:gd name="T2" fmla="*/ 443759904 w 3295"/>
                <a:gd name="T3" fmla="*/ 443763521 h 455"/>
                <a:gd name="T4" fmla="*/ 2147483647 w 3295"/>
                <a:gd name="T5" fmla="*/ 2147483647 h 455"/>
                <a:gd name="T6" fmla="*/ 2147483647 w 3295"/>
                <a:gd name="T7" fmla="*/ 2147483647 h 455"/>
                <a:gd name="T8" fmla="*/ 443759904 w 3295"/>
                <a:gd name="T9" fmla="*/ 443763521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881;p23"/>
            <p:cNvSpPr>
              <a:spLocks/>
            </p:cNvSpPr>
            <p:nvPr/>
          </p:nvSpPr>
          <p:spPr bwMode="auto">
            <a:xfrm>
              <a:off x="-229507" y="1799125"/>
              <a:ext cx="1393979" cy="673618"/>
            </a:xfrm>
            <a:custGeom>
              <a:avLst/>
              <a:gdLst>
                <a:gd name="T0" fmla="*/ 2147483647 w 26035"/>
                <a:gd name="T1" fmla="*/ 2147483647 h 12581"/>
                <a:gd name="T2" fmla="*/ 2147483647 w 26035"/>
                <a:gd name="T3" fmla="*/ 2147483647 h 12581"/>
                <a:gd name="T4" fmla="*/ 2147483647 w 26035"/>
                <a:gd name="T5" fmla="*/ 2147483647 h 12581"/>
                <a:gd name="T6" fmla="*/ 2147483647 w 26035"/>
                <a:gd name="T7" fmla="*/ 2147483647 h 12581"/>
                <a:gd name="T8" fmla="*/ 2147483647 w 26035"/>
                <a:gd name="T9" fmla="*/ 2147483647 h 12581"/>
                <a:gd name="T10" fmla="*/ 2147483647 w 26035"/>
                <a:gd name="T11" fmla="*/ 2147483647 h 12581"/>
                <a:gd name="T12" fmla="*/ 2147483647 w 26035"/>
                <a:gd name="T13" fmla="*/ 2147483647 h 12581"/>
                <a:gd name="T14" fmla="*/ 2147483647 w 26035"/>
                <a:gd name="T15" fmla="*/ 2147483647 h 12581"/>
                <a:gd name="T16" fmla="*/ 2147483647 w 26035"/>
                <a:gd name="T17" fmla="*/ 2147483647 h 12581"/>
                <a:gd name="T18" fmla="*/ 2147483647 w 26035"/>
                <a:gd name="T19" fmla="*/ 2147483647 h 12581"/>
                <a:gd name="T20" fmla="*/ 2147483647 w 26035"/>
                <a:gd name="T21" fmla="*/ 2147483647 h 12581"/>
                <a:gd name="T22" fmla="*/ 2147483647 w 26035"/>
                <a:gd name="T23" fmla="*/ 2147483647 h 12581"/>
                <a:gd name="T24" fmla="*/ 2147483647 w 26035"/>
                <a:gd name="T25" fmla="*/ 2147483647 h 12581"/>
                <a:gd name="T26" fmla="*/ 2147483647 w 26035"/>
                <a:gd name="T27" fmla="*/ 2147483647 h 12581"/>
                <a:gd name="T28" fmla="*/ 2147483647 w 26035"/>
                <a:gd name="T29" fmla="*/ 2147483647 h 12581"/>
                <a:gd name="T30" fmla="*/ 2147483647 w 26035"/>
                <a:gd name="T31" fmla="*/ 2147483647 h 12581"/>
                <a:gd name="T32" fmla="*/ 2147483647 w 26035"/>
                <a:gd name="T33" fmla="*/ 2147483647 h 12581"/>
                <a:gd name="T34" fmla="*/ 2147483647 w 26035"/>
                <a:gd name="T35" fmla="*/ 2147483647 h 12581"/>
                <a:gd name="T36" fmla="*/ 2147483647 w 26035"/>
                <a:gd name="T37" fmla="*/ 2147483647 h 12581"/>
                <a:gd name="T38" fmla="*/ 2147483647 w 26035"/>
                <a:gd name="T39" fmla="*/ 2147483647 h 12581"/>
                <a:gd name="T40" fmla="*/ 2147483647 w 26035"/>
                <a:gd name="T41" fmla="*/ 2147483647 h 12581"/>
                <a:gd name="T42" fmla="*/ 2147483647 w 26035"/>
                <a:gd name="T43" fmla="*/ 2147483647 h 12581"/>
                <a:gd name="T44" fmla="*/ 2147483647 w 26035"/>
                <a:gd name="T45" fmla="*/ 2147483647 h 12581"/>
                <a:gd name="T46" fmla="*/ 2147483647 w 26035"/>
                <a:gd name="T47" fmla="*/ 2147483647 h 12581"/>
                <a:gd name="T48" fmla="*/ 2147483647 w 26035"/>
                <a:gd name="T49" fmla="*/ 2147483647 h 12581"/>
                <a:gd name="T50" fmla="*/ 2147483647 w 26035"/>
                <a:gd name="T51" fmla="*/ 2147483647 h 12581"/>
                <a:gd name="T52" fmla="*/ 2147483647 w 26035"/>
                <a:gd name="T53" fmla="*/ 2147483647 h 12581"/>
                <a:gd name="T54" fmla="*/ 2147483647 w 26035"/>
                <a:gd name="T55" fmla="*/ 2147483647 h 12581"/>
                <a:gd name="T56" fmla="*/ 2147483647 w 26035"/>
                <a:gd name="T57" fmla="*/ 2147483647 h 12581"/>
                <a:gd name="T58" fmla="*/ 2147483647 w 26035"/>
                <a:gd name="T59" fmla="*/ 2147483647 h 12581"/>
                <a:gd name="T60" fmla="*/ 2147483647 w 26035"/>
                <a:gd name="T61" fmla="*/ 2147483647 h 12581"/>
                <a:gd name="T62" fmla="*/ 2147483647 w 26035"/>
                <a:gd name="T63" fmla="*/ 2147483647 h 12581"/>
                <a:gd name="T64" fmla="*/ 2147483647 w 26035"/>
                <a:gd name="T65" fmla="*/ 2147483647 h 12581"/>
                <a:gd name="T66" fmla="*/ 2147483647 w 26035"/>
                <a:gd name="T67" fmla="*/ 443754491 h 12581"/>
                <a:gd name="T68" fmla="*/ 2147483647 w 26035"/>
                <a:gd name="T69" fmla="*/ 2147483647 h 12581"/>
                <a:gd name="T70" fmla="*/ 2147483647 w 26035"/>
                <a:gd name="T71" fmla="*/ 2147483647 h 12581"/>
                <a:gd name="T72" fmla="*/ 2147483647 w 26035"/>
                <a:gd name="T73" fmla="*/ 2147483647 h 12581"/>
                <a:gd name="T74" fmla="*/ 2147483647 w 26035"/>
                <a:gd name="T75" fmla="*/ 2147483647 h 12581"/>
                <a:gd name="T76" fmla="*/ 2147483647 w 26035"/>
                <a:gd name="T77" fmla="*/ 2147483647 h 12581"/>
                <a:gd name="T78" fmla="*/ 2147483647 w 26035"/>
                <a:gd name="T79" fmla="*/ 2147483647 h 12581"/>
                <a:gd name="T80" fmla="*/ 2147483647 w 26035"/>
                <a:gd name="T81" fmla="*/ 2147483647 h 12581"/>
                <a:gd name="T82" fmla="*/ 2147483647 w 26035"/>
                <a:gd name="T83" fmla="*/ 2147483647 h 12581"/>
                <a:gd name="T84" fmla="*/ 2147483647 w 26035"/>
                <a:gd name="T85" fmla="*/ 2147483647 h 12581"/>
                <a:gd name="T86" fmla="*/ 2147483647 w 26035"/>
                <a:gd name="T87" fmla="*/ 2147483647 h 12581"/>
                <a:gd name="T88" fmla="*/ 2147483647 w 26035"/>
                <a:gd name="T89" fmla="*/ 2147483647 h 12581"/>
                <a:gd name="T90" fmla="*/ 2147483647 w 26035"/>
                <a:gd name="T91" fmla="*/ 2147483647 h 12581"/>
                <a:gd name="T92" fmla="*/ 2147483647 w 26035"/>
                <a:gd name="T93" fmla="*/ 2147483647 h 12581"/>
                <a:gd name="T94" fmla="*/ 2147483647 w 26035"/>
                <a:gd name="T95" fmla="*/ 2147483647 h 12581"/>
                <a:gd name="T96" fmla="*/ 2147483647 w 26035"/>
                <a:gd name="T97" fmla="*/ 2147483647 h 12581"/>
                <a:gd name="T98" fmla="*/ 2147483647 w 26035"/>
                <a:gd name="T99" fmla="*/ 2147483647 h 12581"/>
                <a:gd name="T100" fmla="*/ 2147483647 w 26035"/>
                <a:gd name="T101" fmla="*/ 443754491 h 125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882;p23"/>
            <p:cNvSpPr>
              <a:spLocks/>
            </p:cNvSpPr>
            <p:nvPr/>
          </p:nvSpPr>
          <p:spPr bwMode="auto">
            <a:xfrm>
              <a:off x="238143" y="2057953"/>
              <a:ext cx="581150" cy="144832"/>
            </a:xfrm>
            <a:custGeom>
              <a:avLst/>
              <a:gdLst>
                <a:gd name="T0" fmla="*/ 2147483647 w 10854"/>
                <a:gd name="T1" fmla="*/ 443751916 h 2705"/>
                <a:gd name="T2" fmla="*/ 2147483647 w 10854"/>
                <a:gd name="T3" fmla="*/ 2147483647 h 2705"/>
                <a:gd name="T4" fmla="*/ 2147483647 w 10854"/>
                <a:gd name="T5" fmla="*/ 2147483647 h 2705"/>
                <a:gd name="T6" fmla="*/ 2147483647 w 10854"/>
                <a:gd name="T7" fmla="*/ 2147483647 h 2705"/>
                <a:gd name="T8" fmla="*/ 2147483647 w 10854"/>
                <a:gd name="T9" fmla="*/ 2147483647 h 2705"/>
                <a:gd name="T10" fmla="*/ 2147483647 w 10854"/>
                <a:gd name="T11" fmla="*/ 2147483647 h 2705"/>
                <a:gd name="T12" fmla="*/ 2147483647 w 10854"/>
                <a:gd name="T13" fmla="*/ 2147483647 h 2705"/>
                <a:gd name="T14" fmla="*/ 2147483647 w 10854"/>
                <a:gd name="T15" fmla="*/ 2147483647 h 2705"/>
                <a:gd name="T16" fmla="*/ 2147483647 w 10854"/>
                <a:gd name="T17" fmla="*/ 1323119777 h 2705"/>
                <a:gd name="T18" fmla="*/ 2147483647 w 10854"/>
                <a:gd name="T19" fmla="*/ 443751916 h 27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883;p23"/>
            <p:cNvSpPr>
              <a:spLocks/>
            </p:cNvSpPr>
            <p:nvPr/>
          </p:nvSpPr>
          <p:spPr bwMode="auto">
            <a:xfrm>
              <a:off x="-42426" y="2098003"/>
              <a:ext cx="92147" cy="65536"/>
            </a:xfrm>
            <a:custGeom>
              <a:avLst/>
              <a:gdLst>
                <a:gd name="T0" fmla="*/ 2147483647 w 1721"/>
                <a:gd name="T1" fmla="*/ 2147483647 h 1224"/>
                <a:gd name="T2" fmla="*/ 2147483647 w 1721"/>
                <a:gd name="T3" fmla="*/ 2147483647 h 1224"/>
                <a:gd name="T4" fmla="*/ 2147483647 w 1721"/>
                <a:gd name="T5" fmla="*/ 2147483647 h 1224"/>
                <a:gd name="T6" fmla="*/ 2147483647 w 1721"/>
                <a:gd name="T7" fmla="*/ 2147483647 h 1224"/>
                <a:gd name="T8" fmla="*/ 2147483647 w 1721"/>
                <a:gd name="T9" fmla="*/ 2147483647 h 1224"/>
                <a:gd name="T10" fmla="*/ 2147483647 w 1721"/>
                <a:gd name="T11" fmla="*/ 2147483647 h 1224"/>
                <a:gd name="T12" fmla="*/ 2147483647 w 1721"/>
                <a:gd name="T13" fmla="*/ 2147483647 h 1224"/>
                <a:gd name="T14" fmla="*/ 2147483647 w 1721"/>
                <a:gd name="T15" fmla="*/ 443754483 h 1224"/>
                <a:gd name="T16" fmla="*/ 2147483647 w 1721"/>
                <a:gd name="T17" fmla="*/ 2147483647 h 1224"/>
                <a:gd name="T18" fmla="*/ 2147483647 w 1721"/>
                <a:gd name="T19" fmla="*/ 2147483647 h 1224"/>
                <a:gd name="T20" fmla="*/ 2147483647 w 1721"/>
                <a:gd name="T21" fmla="*/ 2147483647 h 1224"/>
                <a:gd name="T22" fmla="*/ 2147483647 w 1721"/>
                <a:gd name="T23" fmla="*/ 2147483647 h 1224"/>
                <a:gd name="T24" fmla="*/ 2147483647 w 1721"/>
                <a:gd name="T25" fmla="*/ 2147483647 h 1224"/>
                <a:gd name="T26" fmla="*/ 2147483647 w 1721"/>
                <a:gd name="T27" fmla="*/ 2147483647 h 1224"/>
                <a:gd name="T28" fmla="*/ 2147483647 w 1721"/>
                <a:gd name="T29" fmla="*/ 2147483647 h 1224"/>
                <a:gd name="T30" fmla="*/ 2147483647 w 1721"/>
                <a:gd name="T31" fmla="*/ 443754483 h 1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884;p23"/>
            <p:cNvSpPr>
              <a:spLocks/>
            </p:cNvSpPr>
            <p:nvPr/>
          </p:nvSpPr>
          <p:spPr bwMode="auto">
            <a:xfrm>
              <a:off x="407929" y="2278443"/>
              <a:ext cx="79029" cy="50383"/>
            </a:xfrm>
            <a:custGeom>
              <a:avLst/>
              <a:gdLst>
                <a:gd name="T0" fmla="*/ 2147483647 w 1476"/>
                <a:gd name="T1" fmla="*/ 2147483647 h 941"/>
                <a:gd name="T2" fmla="*/ 2147483647 w 1476"/>
                <a:gd name="T3" fmla="*/ 2147483647 h 941"/>
                <a:gd name="T4" fmla="*/ 2147483647 w 1476"/>
                <a:gd name="T5" fmla="*/ 2147483647 h 941"/>
                <a:gd name="T6" fmla="*/ 2147483647 w 1476"/>
                <a:gd name="T7" fmla="*/ 2147483647 h 941"/>
                <a:gd name="T8" fmla="*/ 2147483647 w 1476"/>
                <a:gd name="T9" fmla="*/ 2147483647 h 941"/>
                <a:gd name="T10" fmla="*/ 2147483647 w 1476"/>
                <a:gd name="T11" fmla="*/ 2147483647 h 941"/>
                <a:gd name="T12" fmla="*/ 2147483647 w 1476"/>
                <a:gd name="T13" fmla="*/ 0 h 941"/>
                <a:gd name="T14" fmla="*/ 2147483647 w 1476"/>
                <a:gd name="T15" fmla="*/ 2147483647 h 941"/>
                <a:gd name="T16" fmla="*/ 2147483647 w 1476"/>
                <a:gd name="T17" fmla="*/ 2147483647 h 941"/>
                <a:gd name="T18" fmla="*/ 2147483647 w 1476"/>
                <a:gd name="T19" fmla="*/ 2147483647 h 941"/>
                <a:gd name="T20" fmla="*/ 2147483647 w 1476"/>
                <a:gd name="T21" fmla="*/ 2147483647 h 941"/>
                <a:gd name="T22" fmla="*/ 2147483647 w 1476"/>
                <a:gd name="T23" fmla="*/ 2147483647 h 941"/>
                <a:gd name="T24" fmla="*/ 2147483647 w 1476"/>
                <a:gd name="T25" fmla="*/ 2147483647 h 941"/>
                <a:gd name="T26" fmla="*/ 2147483647 w 1476"/>
                <a:gd name="T27" fmla="*/ 2147483647 h 941"/>
                <a:gd name="T28" fmla="*/ 2147483647 w 1476"/>
                <a:gd name="T29" fmla="*/ 0 h 9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885;p23"/>
            <p:cNvSpPr>
              <a:spLocks/>
            </p:cNvSpPr>
            <p:nvPr/>
          </p:nvSpPr>
          <p:spPr bwMode="auto">
            <a:xfrm>
              <a:off x="828086" y="2327435"/>
              <a:ext cx="89577" cy="64465"/>
            </a:xfrm>
            <a:custGeom>
              <a:avLst/>
              <a:gdLst>
                <a:gd name="T0" fmla="*/ 2147483647 w 1673"/>
                <a:gd name="T1" fmla="*/ 2147483647 h 1204"/>
                <a:gd name="T2" fmla="*/ 2147483647 w 1673"/>
                <a:gd name="T3" fmla="*/ 2147483647 h 1204"/>
                <a:gd name="T4" fmla="*/ 2147483647 w 1673"/>
                <a:gd name="T5" fmla="*/ 2147483647 h 1204"/>
                <a:gd name="T6" fmla="*/ 2147483647 w 1673"/>
                <a:gd name="T7" fmla="*/ 2147483647 h 1204"/>
                <a:gd name="T8" fmla="*/ 2147483647 w 1673"/>
                <a:gd name="T9" fmla="*/ 2147483647 h 1204"/>
                <a:gd name="T10" fmla="*/ 2147483647 w 1673"/>
                <a:gd name="T11" fmla="*/ 2147483647 h 1204"/>
                <a:gd name="T12" fmla="*/ 2147483647 w 1673"/>
                <a:gd name="T13" fmla="*/ 2147483647 h 1204"/>
                <a:gd name="T14" fmla="*/ 2147483647 w 1673"/>
                <a:gd name="T15" fmla="*/ 443752377 h 1204"/>
                <a:gd name="T16" fmla="*/ 2147483647 w 1673"/>
                <a:gd name="T17" fmla="*/ 2147483647 h 1204"/>
                <a:gd name="T18" fmla="*/ 2147483647 w 1673"/>
                <a:gd name="T19" fmla="*/ 2147483647 h 1204"/>
                <a:gd name="T20" fmla="*/ 2147483647 w 1673"/>
                <a:gd name="T21" fmla="*/ 2147483647 h 1204"/>
                <a:gd name="T22" fmla="*/ 2147483647 w 1673"/>
                <a:gd name="T23" fmla="*/ 2147483647 h 1204"/>
                <a:gd name="T24" fmla="*/ 2147483647 w 1673"/>
                <a:gd name="T25" fmla="*/ 2147483647 h 1204"/>
                <a:gd name="T26" fmla="*/ 2147483647 w 1673"/>
                <a:gd name="T27" fmla="*/ 2147483647 h 1204"/>
                <a:gd name="T28" fmla="*/ 2147483647 w 1673"/>
                <a:gd name="T29" fmla="*/ 2147483647 h 1204"/>
                <a:gd name="T30" fmla="*/ 2147483647 w 1673"/>
                <a:gd name="T31" fmla="*/ 2147483647 h 1204"/>
                <a:gd name="T32" fmla="*/ 2147483647 w 1673"/>
                <a:gd name="T33" fmla="*/ 443752377 h 1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886;p23"/>
            <p:cNvSpPr>
              <a:spLocks/>
            </p:cNvSpPr>
            <p:nvPr/>
          </p:nvSpPr>
          <p:spPr bwMode="auto">
            <a:xfrm>
              <a:off x="243658" y="2462900"/>
              <a:ext cx="177333" cy="474333"/>
            </a:xfrm>
            <a:custGeom>
              <a:avLst/>
              <a:gdLst>
                <a:gd name="T0" fmla="*/ 2147483647 w 3312"/>
                <a:gd name="T1" fmla="*/ 443754718 h 8859"/>
                <a:gd name="T2" fmla="*/ 2147483647 w 3312"/>
                <a:gd name="T3" fmla="*/ 2147483647 h 8859"/>
                <a:gd name="T4" fmla="*/ 2147483647 w 3312"/>
                <a:gd name="T5" fmla="*/ 2147483647 h 8859"/>
                <a:gd name="T6" fmla="*/ 2147483647 w 3312"/>
                <a:gd name="T7" fmla="*/ 2147483647 h 8859"/>
                <a:gd name="T8" fmla="*/ 2147483647 w 3312"/>
                <a:gd name="T9" fmla="*/ 2147483647 h 8859"/>
                <a:gd name="T10" fmla="*/ 2147483647 w 3312"/>
                <a:gd name="T11" fmla="*/ 2147483647 h 8859"/>
                <a:gd name="T12" fmla="*/ 2147483647 w 3312"/>
                <a:gd name="T13" fmla="*/ 2147483647 h 8859"/>
                <a:gd name="T14" fmla="*/ 2147483647 w 3312"/>
                <a:gd name="T15" fmla="*/ 2147483647 h 8859"/>
                <a:gd name="T16" fmla="*/ 2147483647 w 3312"/>
                <a:gd name="T17" fmla="*/ 2147483647 h 8859"/>
                <a:gd name="T18" fmla="*/ 2147483647 w 3312"/>
                <a:gd name="T19" fmla="*/ 2147483647 h 8859"/>
                <a:gd name="T20" fmla="*/ 2147483647 w 3312"/>
                <a:gd name="T21" fmla="*/ 443754718 h 88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887;p23"/>
            <p:cNvSpPr>
              <a:spLocks/>
            </p:cNvSpPr>
            <p:nvPr/>
          </p:nvSpPr>
          <p:spPr bwMode="auto">
            <a:xfrm>
              <a:off x="791194" y="2507394"/>
              <a:ext cx="78868" cy="434283"/>
            </a:xfrm>
            <a:custGeom>
              <a:avLst/>
              <a:gdLst>
                <a:gd name="T0" fmla="*/ 2147483647 w 1473"/>
                <a:gd name="T1" fmla="*/ 443754289 h 8111"/>
                <a:gd name="T2" fmla="*/ 2147483647 w 1473"/>
                <a:gd name="T3" fmla="*/ 2147483647 h 8111"/>
                <a:gd name="T4" fmla="*/ 2147483647 w 1473"/>
                <a:gd name="T5" fmla="*/ 2147483647 h 8111"/>
                <a:gd name="T6" fmla="*/ 2147483647 w 1473"/>
                <a:gd name="T7" fmla="*/ 2147483647 h 8111"/>
                <a:gd name="T8" fmla="*/ 2147483647 w 1473"/>
                <a:gd name="T9" fmla="*/ 2147483647 h 8111"/>
                <a:gd name="T10" fmla="*/ 2147483647 w 1473"/>
                <a:gd name="T11" fmla="*/ 2147483647 h 8111"/>
                <a:gd name="T12" fmla="*/ 2147483647 w 1473"/>
                <a:gd name="T13" fmla="*/ 2147483647 h 8111"/>
                <a:gd name="T14" fmla="*/ 2147483647 w 1473"/>
                <a:gd name="T15" fmla="*/ 2147483647 h 8111"/>
                <a:gd name="T16" fmla="*/ 2147483647 w 1473"/>
                <a:gd name="T17" fmla="*/ 2147483647 h 8111"/>
                <a:gd name="T18" fmla="*/ 2147483647 w 1473"/>
                <a:gd name="T19" fmla="*/ 2147483647 h 8111"/>
                <a:gd name="T20" fmla="*/ 2147483647 w 1473"/>
                <a:gd name="T21" fmla="*/ 2147483647 h 8111"/>
                <a:gd name="T22" fmla="*/ 2147483647 w 1473"/>
                <a:gd name="T23" fmla="*/ 2147483647 h 8111"/>
                <a:gd name="T24" fmla="*/ 2147483647 w 1473"/>
                <a:gd name="T25" fmla="*/ 443754289 h 8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888;p23"/>
            <p:cNvSpPr>
              <a:spLocks/>
            </p:cNvSpPr>
            <p:nvPr/>
          </p:nvSpPr>
          <p:spPr bwMode="auto">
            <a:xfrm>
              <a:off x="-301523" y="2365398"/>
              <a:ext cx="379991" cy="306156"/>
            </a:xfrm>
            <a:custGeom>
              <a:avLst/>
              <a:gdLst>
                <a:gd name="T0" fmla="*/ 2147483647 w 7097"/>
                <a:gd name="T1" fmla="*/ 443754703 h 5718"/>
                <a:gd name="T2" fmla="*/ 2147483647 w 7097"/>
                <a:gd name="T3" fmla="*/ 2147483647 h 5718"/>
                <a:gd name="T4" fmla="*/ 2147483647 w 7097"/>
                <a:gd name="T5" fmla="*/ 2147483647 h 5718"/>
                <a:gd name="T6" fmla="*/ 2147483647 w 7097"/>
                <a:gd name="T7" fmla="*/ 2147483647 h 5718"/>
                <a:gd name="T8" fmla="*/ 2147483647 w 7097"/>
                <a:gd name="T9" fmla="*/ 2147483647 h 5718"/>
                <a:gd name="T10" fmla="*/ 2147483647 w 7097"/>
                <a:gd name="T11" fmla="*/ 2147483647 h 5718"/>
                <a:gd name="T12" fmla="*/ 2147483647 w 7097"/>
                <a:gd name="T13" fmla="*/ 2147483647 h 5718"/>
                <a:gd name="T14" fmla="*/ 2147483647 w 7097"/>
                <a:gd name="T15" fmla="*/ 2147483647 h 5718"/>
                <a:gd name="T16" fmla="*/ 2147483647 w 7097"/>
                <a:gd name="T17" fmla="*/ 2147483647 h 5718"/>
                <a:gd name="T18" fmla="*/ 2147483647 w 7097"/>
                <a:gd name="T19" fmla="*/ 2147483647 h 5718"/>
                <a:gd name="T20" fmla="*/ 2147483647 w 7097"/>
                <a:gd name="T21" fmla="*/ 443754703 h 5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36" name="Google Shape;889;p23"/>
          <p:cNvGrpSpPr>
            <a:grpSpLocks/>
          </p:cNvGrpSpPr>
          <p:nvPr/>
        </p:nvGrpSpPr>
        <p:grpSpPr bwMode="auto">
          <a:xfrm>
            <a:off x="712788" y="5019675"/>
            <a:ext cx="977900" cy="817563"/>
            <a:chOff x="6925510" y="205316"/>
            <a:chExt cx="905688" cy="530354"/>
          </a:xfrm>
        </p:grpSpPr>
        <p:sp>
          <p:nvSpPr>
            <p:cNvPr id="37" name="Google Shape;890;p23"/>
            <p:cNvSpPr>
              <a:spLocks/>
            </p:cNvSpPr>
            <p:nvPr/>
          </p:nvSpPr>
          <p:spPr bwMode="auto">
            <a:xfrm>
              <a:off x="7093437" y="213374"/>
              <a:ext cx="568549" cy="515598"/>
            </a:xfrm>
            <a:custGeom>
              <a:avLst/>
              <a:gdLst>
                <a:gd name="T0" fmla="*/ 2147483647 w 12626"/>
                <a:gd name="T1" fmla="*/ 0 h 11775"/>
                <a:gd name="T2" fmla="*/ 0 w 12626"/>
                <a:gd name="T3" fmla="*/ 2147483647 h 11775"/>
                <a:gd name="T4" fmla="*/ 2147483647 w 12626"/>
                <a:gd name="T5" fmla="*/ 2147483647 h 11775"/>
                <a:gd name="T6" fmla="*/ 2147483647 w 12626"/>
                <a:gd name="T7" fmla="*/ 2147483647 h 11775"/>
                <a:gd name="T8" fmla="*/ 2147483647 w 12626"/>
                <a:gd name="T9" fmla="*/ 0 h 117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891;p23"/>
            <p:cNvSpPr>
              <a:spLocks/>
            </p:cNvSpPr>
            <p:nvPr/>
          </p:nvSpPr>
          <p:spPr bwMode="auto">
            <a:xfrm>
              <a:off x="7077360" y="205316"/>
              <a:ext cx="624386" cy="530354"/>
            </a:xfrm>
            <a:custGeom>
              <a:avLst/>
              <a:gdLst>
                <a:gd name="T0" fmla="*/ 2147483647 w 13866"/>
                <a:gd name="T1" fmla="*/ 161781615 h 12112"/>
                <a:gd name="T2" fmla="*/ 2147483647 w 13866"/>
                <a:gd name="T3" fmla="*/ 2147483647 h 12112"/>
                <a:gd name="T4" fmla="*/ 2147483647 w 13866"/>
                <a:gd name="T5" fmla="*/ 2147483647 h 12112"/>
                <a:gd name="T6" fmla="*/ 2147483647 w 13866"/>
                <a:gd name="T7" fmla="*/ 2147483647 h 12112"/>
                <a:gd name="T8" fmla="*/ 2147483647 w 13866"/>
                <a:gd name="T9" fmla="*/ 2147483647 h 12112"/>
                <a:gd name="T10" fmla="*/ 2147483647 w 13866"/>
                <a:gd name="T11" fmla="*/ 2147483647 h 12112"/>
                <a:gd name="T12" fmla="*/ 2147483647 w 13866"/>
                <a:gd name="T13" fmla="*/ 2147483647 h 12112"/>
                <a:gd name="T14" fmla="*/ 2147483647 w 13866"/>
                <a:gd name="T15" fmla="*/ 2147483647 h 12112"/>
                <a:gd name="T16" fmla="*/ 2147483647 w 13866"/>
                <a:gd name="T17" fmla="*/ 2147483647 h 12112"/>
                <a:gd name="T18" fmla="*/ 2147483647 w 13866"/>
                <a:gd name="T19" fmla="*/ 2147483647 h 12112"/>
                <a:gd name="T20" fmla="*/ 2147483647 w 13866"/>
                <a:gd name="T21" fmla="*/ 2147483647 h 12112"/>
                <a:gd name="T22" fmla="*/ 2147483647 w 13866"/>
                <a:gd name="T23" fmla="*/ 2147483647 h 12112"/>
                <a:gd name="T24" fmla="*/ 2147483647 w 13866"/>
                <a:gd name="T25" fmla="*/ 2147483647 h 12112"/>
                <a:gd name="T26" fmla="*/ 2147483647 w 13866"/>
                <a:gd name="T27" fmla="*/ 2147483647 h 12112"/>
                <a:gd name="T28" fmla="*/ 2147483647 w 13866"/>
                <a:gd name="T29" fmla="*/ 2147483647 h 12112"/>
                <a:gd name="T30" fmla="*/ 2147483647 w 13866"/>
                <a:gd name="T31" fmla="*/ 161781615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892;p23"/>
            <p:cNvSpPr>
              <a:spLocks/>
            </p:cNvSpPr>
            <p:nvPr/>
          </p:nvSpPr>
          <p:spPr bwMode="auto">
            <a:xfrm>
              <a:off x="6925510" y="360379"/>
              <a:ext cx="905688" cy="259660"/>
            </a:xfrm>
            <a:custGeom>
              <a:avLst/>
              <a:gdLst>
                <a:gd name="T0" fmla="*/ 2147483647 w 20113"/>
                <a:gd name="T1" fmla="*/ 161783812 h 5930"/>
                <a:gd name="T2" fmla="*/ 2147483647 w 20113"/>
                <a:gd name="T3" fmla="*/ 2147483647 h 5930"/>
                <a:gd name="T4" fmla="*/ 2147483647 w 20113"/>
                <a:gd name="T5" fmla="*/ 2147483647 h 5930"/>
                <a:gd name="T6" fmla="*/ 2147483647 w 20113"/>
                <a:gd name="T7" fmla="*/ 2147483647 h 5930"/>
                <a:gd name="T8" fmla="*/ 2147483647 w 20113"/>
                <a:gd name="T9" fmla="*/ 2147483647 h 5930"/>
                <a:gd name="T10" fmla="*/ 2147483647 w 20113"/>
                <a:gd name="T11" fmla="*/ 2147483647 h 5930"/>
                <a:gd name="T12" fmla="*/ 2147483647 w 20113"/>
                <a:gd name="T13" fmla="*/ 2147483647 h 5930"/>
                <a:gd name="T14" fmla="*/ 2147483647 w 20113"/>
                <a:gd name="T15" fmla="*/ 2147483647 h 5930"/>
                <a:gd name="T16" fmla="*/ 2147483647 w 20113"/>
                <a:gd name="T17" fmla="*/ 2147483647 h 5930"/>
                <a:gd name="T18" fmla="*/ 2147483647 w 20113"/>
                <a:gd name="T19" fmla="*/ 2147483647 h 5930"/>
                <a:gd name="T20" fmla="*/ 2147483647 w 20113"/>
                <a:gd name="T21" fmla="*/ 2147483647 h 5930"/>
                <a:gd name="T22" fmla="*/ 2147483647 w 20113"/>
                <a:gd name="T23" fmla="*/ 2147483647 h 5930"/>
                <a:gd name="T24" fmla="*/ 2147483647 w 20113"/>
                <a:gd name="T25" fmla="*/ 2147483647 h 5930"/>
                <a:gd name="T26" fmla="*/ 2147483647 w 20113"/>
                <a:gd name="T27" fmla="*/ 2147483647 h 5930"/>
                <a:gd name="T28" fmla="*/ 2147483647 w 20113"/>
                <a:gd name="T29" fmla="*/ 2147483647 h 5930"/>
                <a:gd name="T30" fmla="*/ 2147483647 w 20113"/>
                <a:gd name="T31" fmla="*/ 2147483647 h 5930"/>
                <a:gd name="T32" fmla="*/ 2147483647 w 20113"/>
                <a:gd name="T33" fmla="*/ 2147483647 h 5930"/>
                <a:gd name="T34" fmla="*/ 2147483647 w 20113"/>
                <a:gd name="T35" fmla="*/ 2147483647 h 5930"/>
                <a:gd name="T36" fmla="*/ 2147483647 w 20113"/>
                <a:gd name="T37" fmla="*/ 161783812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893;p23"/>
            <p:cNvSpPr>
              <a:spLocks/>
            </p:cNvSpPr>
            <p:nvPr/>
          </p:nvSpPr>
          <p:spPr bwMode="auto">
            <a:xfrm>
              <a:off x="7368361" y="296401"/>
              <a:ext cx="63222" cy="55523"/>
            </a:xfrm>
            <a:custGeom>
              <a:avLst/>
              <a:gdLst>
                <a:gd name="T0" fmla="*/ 2147483647 w 1404"/>
                <a:gd name="T1" fmla="*/ 2147483647 h 1268"/>
                <a:gd name="T2" fmla="*/ 2147483647 w 1404"/>
                <a:gd name="T3" fmla="*/ 2147483647 h 1268"/>
                <a:gd name="T4" fmla="*/ 2147483647 w 1404"/>
                <a:gd name="T5" fmla="*/ 2147483647 h 1268"/>
                <a:gd name="T6" fmla="*/ 2147483647 w 1404"/>
                <a:gd name="T7" fmla="*/ 2147483647 h 1268"/>
                <a:gd name="T8" fmla="*/ 2147483647 w 1404"/>
                <a:gd name="T9" fmla="*/ 2147483647 h 1268"/>
                <a:gd name="T10" fmla="*/ 2147483647 w 1404"/>
                <a:gd name="T11" fmla="*/ 2147483647 h 1268"/>
                <a:gd name="T12" fmla="*/ 2147483647 w 1404"/>
                <a:gd name="T13" fmla="*/ 0 h 1268"/>
                <a:gd name="T14" fmla="*/ 2147483647 w 1404"/>
                <a:gd name="T15" fmla="*/ 2147483647 h 1268"/>
                <a:gd name="T16" fmla="*/ 2147483647 w 1404"/>
                <a:gd name="T17" fmla="*/ 2147483647 h 1268"/>
                <a:gd name="T18" fmla="*/ 2147483647 w 1404"/>
                <a:gd name="T19" fmla="*/ 2147483647 h 1268"/>
                <a:gd name="T20" fmla="*/ 2147483647 w 1404"/>
                <a:gd name="T21" fmla="*/ 2147483647 h 1268"/>
                <a:gd name="T22" fmla="*/ 2147483647 w 1404"/>
                <a:gd name="T23" fmla="*/ 2147483647 h 1268"/>
                <a:gd name="T24" fmla="*/ 2147483647 w 1404"/>
                <a:gd name="T25" fmla="*/ 2147483647 h 1268"/>
                <a:gd name="T26" fmla="*/ 2147483647 w 1404"/>
                <a:gd name="T27" fmla="*/ 2147483647 h 1268"/>
                <a:gd name="T28" fmla="*/ 2147483647 w 1404"/>
                <a:gd name="T29" fmla="*/ 2147483647 h 1268"/>
                <a:gd name="T30" fmla="*/ 2147483647 w 1404"/>
                <a:gd name="T31" fmla="*/ 2147483647 h 1268"/>
                <a:gd name="T32" fmla="*/ 2147483647 w 1404"/>
                <a:gd name="T33" fmla="*/ 2147483647 h 1268"/>
                <a:gd name="T34" fmla="*/ 2147483647 w 1404"/>
                <a:gd name="T35" fmla="*/ 2147483647 h 1268"/>
                <a:gd name="T36" fmla="*/ 2147483647 w 1404"/>
                <a:gd name="T37" fmla="*/ 2147483647 h 1268"/>
                <a:gd name="T38" fmla="*/ 2147483647 w 1404"/>
                <a:gd name="T39" fmla="*/ 2147483647 h 1268"/>
                <a:gd name="T40" fmla="*/ 2147483647 w 1404"/>
                <a:gd name="T41" fmla="*/ 2147483647 h 1268"/>
                <a:gd name="T42" fmla="*/ 2147483647 w 1404"/>
                <a:gd name="T43" fmla="*/ 2147483647 h 1268"/>
                <a:gd name="T44" fmla="*/ 2147483647 w 1404"/>
                <a:gd name="T45" fmla="*/ 2147483647 h 1268"/>
                <a:gd name="T46" fmla="*/ 2147483647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894;p23"/>
            <p:cNvSpPr>
              <a:spLocks/>
            </p:cNvSpPr>
            <p:nvPr/>
          </p:nvSpPr>
          <p:spPr bwMode="auto">
            <a:xfrm>
              <a:off x="7477926" y="310939"/>
              <a:ext cx="82855" cy="61609"/>
            </a:xfrm>
            <a:custGeom>
              <a:avLst/>
              <a:gdLst>
                <a:gd name="T0" fmla="*/ 2147483647 w 1840"/>
                <a:gd name="T1" fmla="*/ 161781687 h 1407"/>
                <a:gd name="T2" fmla="*/ 2147483647 w 1840"/>
                <a:gd name="T3" fmla="*/ 2147483647 h 1407"/>
                <a:gd name="T4" fmla="*/ 2147483647 w 1840"/>
                <a:gd name="T5" fmla="*/ 2147483647 h 1407"/>
                <a:gd name="T6" fmla="*/ 2147483647 w 1840"/>
                <a:gd name="T7" fmla="*/ 2147483647 h 1407"/>
                <a:gd name="T8" fmla="*/ 2147483647 w 1840"/>
                <a:gd name="T9" fmla="*/ 2147483647 h 1407"/>
                <a:gd name="T10" fmla="*/ 2147483647 w 1840"/>
                <a:gd name="T11" fmla="*/ 2147483647 h 1407"/>
                <a:gd name="T12" fmla="*/ 2147483647 w 1840"/>
                <a:gd name="T13" fmla="*/ 2147483647 h 1407"/>
                <a:gd name="T14" fmla="*/ 2147483647 w 1840"/>
                <a:gd name="T15" fmla="*/ 2147483647 h 1407"/>
                <a:gd name="T16" fmla="*/ 2147483647 w 1840"/>
                <a:gd name="T17" fmla="*/ 2147483647 h 1407"/>
                <a:gd name="T18" fmla="*/ 2147483647 w 1840"/>
                <a:gd name="T19" fmla="*/ 2147483647 h 1407"/>
                <a:gd name="T20" fmla="*/ 2147483647 w 1840"/>
                <a:gd name="T21" fmla="*/ 2147483647 h 1407"/>
                <a:gd name="T22" fmla="*/ 2147483647 w 1840"/>
                <a:gd name="T23" fmla="*/ 2147483647 h 1407"/>
                <a:gd name="T24" fmla="*/ 2147483647 w 1840"/>
                <a:gd name="T25" fmla="*/ 2147483647 h 1407"/>
                <a:gd name="T26" fmla="*/ 2147483647 w 1840"/>
                <a:gd name="T27" fmla="*/ 2147483647 h 1407"/>
                <a:gd name="T28" fmla="*/ 2147483647 w 1840"/>
                <a:gd name="T29" fmla="*/ 2147483647 h 1407"/>
                <a:gd name="T30" fmla="*/ 2147483647 w 1840"/>
                <a:gd name="T31" fmla="*/ 161781687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895;p23"/>
            <p:cNvSpPr>
              <a:spLocks/>
            </p:cNvSpPr>
            <p:nvPr/>
          </p:nvSpPr>
          <p:spPr bwMode="auto">
            <a:xfrm>
              <a:off x="7504540" y="416781"/>
              <a:ext cx="57999" cy="46590"/>
            </a:xfrm>
            <a:custGeom>
              <a:avLst/>
              <a:gdLst>
                <a:gd name="T0" fmla="*/ 2147483647 w 1288"/>
                <a:gd name="T1" fmla="*/ 0 h 1064"/>
                <a:gd name="T2" fmla="*/ 2035279338 w 1288"/>
                <a:gd name="T3" fmla="*/ 2147483647 h 1064"/>
                <a:gd name="T4" fmla="*/ 2147483647 w 1288"/>
                <a:gd name="T5" fmla="*/ 2147483647 h 1064"/>
                <a:gd name="T6" fmla="*/ 2147483647 w 1288"/>
                <a:gd name="T7" fmla="*/ 2147483647 h 1064"/>
                <a:gd name="T8" fmla="*/ 2147483647 w 1288"/>
                <a:gd name="T9" fmla="*/ 2147483647 h 1064"/>
                <a:gd name="T10" fmla="*/ 2147483647 w 1288"/>
                <a:gd name="T11" fmla="*/ 2147483647 h 1064"/>
                <a:gd name="T12" fmla="*/ 2147483647 w 1288"/>
                <a:gd name="T13" fmla="*/ 2147483647 h 1064"/>
                <a:gd name="T14" fmla="*/ 2147483647 w 1288"/>
                <a:gd name="T15" fmla="*/ 2147483647 h 1064"/>
                <a:gd name="T16" fmla="*/ 2147483647 w 1288"/>
                <a:gd name="T17" fmla="*/ 2147483647 h 1064"/>
                <a:gd name="T18" fmla="*/ 2147483647 w 1288"/>
                <a:gd name="T19" fmla="*/ 2147483647 h 1064"/>
                <a:gd name="T20" fmla="*/ 2147483647 w 1288"/>
                <a:gd name="T21" fmla="*/ 2147483647 h 1064"/>
                <a:gd name="T22" fmla="*/ 2147483647 w 1288"/>
                <a:gd name="T23" fmla="*/ 2147483647 h 1064"/>
                <a:gd name="T24" fmla="*/ 2147483647 w 1288"/>
                <a:gd name="T25" fmla="*/ 2147483647 h 1064"/>
                <a:gd name="T26" fmla="*/ 2147483647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896" name="Google Shape;896;p23"/>
          <p:cNvSpPr txBox="1">
            <a:spLocks noGrp="1"/>
          </p:cNvSpPr>
          <p:nvPr>
            <p:ph type="title"/>
          </p:nvPr>
        </p:nvSpPr>
        <p:spPr>
          <a:xfrm>
            <a:off x="2642550" y="4734833"/>
            <a:ext cx="3858900" cy="1007600"/>
          </a:xfrm>
          <a:prstGeom prst="rect">
            <a:avLst/>
          </a:prstGeom>
        </p:spPr>
        <p:txBody>
          <a:bodyPr spcFirstLastPara="1" lIns="91425" tIns="91425" rIns="91425" bIns="91425" anchor="b">
            <a:noAutofit/>
          </a:bodyPr>
          <a:lstStyle>
            <a:lvl1pPr lvl="0" algn="ctr" rtl="0">
              <a:spcBef>
                <a:spcPts val="0"/>
              </a:spcBef>
              <a:spcAft>
                <a:spcPts val="0"/>
              </a:spcAft>
              <a:buClr>
                <a:schemeClr val="dk1"/>
              </a:buClr>
              <a:buSzPts val="3000"/>
              <a:buNone/>
              <a:defRPr sz="3000"/>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897" name="Google Shape;897;p23"/>
          <p:cNvSpPr txBox="1">
            <a:spLocks noGrp="1"/>
          </p:cNvSpPr>
          <p:nvPr>
            <p:ph type="subTitle" idx="1"/>
          </p:nvPr>
        </p:nvSpPr>
        <p:spPr>
          <a:xfrm>
            <a:off x="1515600" y="2164267"/>
            <a:ext cx="6116400" cy="1992000"/>
          </a:xfrm>
          <a:prstGeom prst="rect">
            <a:avLst/>
          </a:prstGeom>
        </p:spPr>
        <p:txBody>
          <a:bodyPr spcFirstLastPara="1" lIns="91425" tIns="91425" rIns="91425" bIns="91425" anchor="ctr">
            <a:noAutofit/>
          </a:bodyPr>
          <a:lstStyle>
            <a:lvl1pPr lvl="0" algn="ctr" rtl="0">
              <a:lnSpc>
                <a:spcPct val="100000"/>
              </a:lnSpc>
              <a:spcBef>
                <a:spcPts val="0"/>
              </a:spcBef>
              <a:spcAft>
                <a:spcPts val="0"/>
              </a:spcAft>
              <a:buSzPts val="1800"/>
              <a:buNone/>
              <a:defRPr sz="2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4580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251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4860D8-DD4B-48B9-9263-6DE88EF6044B}"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63977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4860D8-DD4B-48B9-9263-6DE88EF6044B}"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98300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4860D8-DD4B-48B9-9263-6DE88EF6044B}" type="datetimeFigureOut">
              <a:rPr lang="en-US" smtClean="0"/>
              <a:t>9/5/2021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61206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860D8-DD4B-48B9-9263-6DE88EF6044B}" type="datetimeFigureOut">
              <a:rPr lang="en-US" smtClean="0"/>
              <a:t>9/5/2021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301485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860D8-DD4B-48B9-9263-6DE88EF6044B}" type="datetimeFigureOut">
              <a:rPr lang="en-US" smtClean="0"/>
              <a:t>9/5/2021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99207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860D8-DD4B-48B9-9263-6DE88EF6044B}"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7997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860D8-DD4B-48B9-9263-6DE88EF6044B}"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418890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860D8-DD4B-48B9-9263-6DE88EF6044B}" type="datetimeFigureOut">
              <a:rPr lang="en-US" smtClean="0"/>
              <a:t>9/5/2021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49181-C268-4009-976D-7B59A9EB003C}" type="slidenum">
              <a:rPr lang="en-US" smtClean="0"/>
              <a:t>‹#›</a:t>
            </a:fld>
            <a:endParaRPr lang="en-US"/>
          </a:p>
        </p:txBody>
      </p:sp>
    </p:spTree>
    <p:extLst>
      <p:ext uri="{BB962C8B-B14F-4D97-AF65-F5344CB8AC3E}">
        <p14:creationId xmlns:p14="http://schemas.microsoft.com/office/powerpoint/2010/main" val="367264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bài tập của chíp\hinh-nen-powerpoint-mo-d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4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47800" y="766465"/>
            <a:ext cx="6324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TIẾT 1. NHÀ Ở ĐỐI VỚI CON NGƯỜI</a:t>
            </a:r>
            <a:endParaRPr lang="en-US" sz="2400" b="1" dirty="0">
              <a:solidFill>
                <a:srgbClr val="FF000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60960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47800" y="195545"/>
            <a:ext cx="5943600" cy="584775"/>
          </a:xfrm>
          <a:prstGeom prst="rect">
            <a:avLst/>
          </a:prstGeom>
          <a:noFill/>
        </p:spPr>
        <p:txBody>
          <a:bodyPr wrap="square" rtlCol="0">
            <a:spAutoFit/>
          </a:bodyPr>
          <a:lstStyle/>
          <a:p>
            <a:pPr algn="ctr"/>
            <a:r>
              <a:rPr lang="en-US" sz="3200" dirty="0" err="1" smtClean="0">
                <a:latin typeface="Times New Roman" pitchFamily="18" charset="0"/>
                <a:cs typeface="Times New Roman" pitchFamily="18" charset="0"/>
              </a:rPr>
              <a:t>Chủ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đề</a:t>
            </a:r>
            <a:r>
              <a:rPr lang="en-US" sz="3200" dirty="0" smtClean="0">
                <a:latin typeface="Times New Roman" pitchFamily="18" charset="0"/>
                <a:cs typeface="Times New Roman" pitchFamily="18" charset="0"/>
              </a:rPr>
              <a:t> 1 : NHÀ Ở</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246026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AppData\Local\Temp\FineReader11.00\media\image17.jpeg"/>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382000" cy="4583668"/>
          </a:xfrm>
          <a:prstGeom prst="rect">
            <a:avLst/>
          </a:prstGeom>
          <a:noFill/>
          <a:ln>
            <a:noFill/>
          </a:ln>
        </p:spPr>
      </p:pic>
      <p:sp>
        <p:nvSpPr>
          <p:cNvPr id="5" name="Horizontal Scroll 4"/>
          <p:cNvSpPr/>
          <p:nvPr/>
        </p:nvSpPr>
        <p:spPr>
          <a:xfrm>
            <a:off x="290945" y="4920734"/>
            <a:ext cx="8305800" cy="1777939"/>
          </a:xfrm>
          <a:prstGeom prst="horizontalScroll">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solidFill>
                <a:schemeClr val="tx2">
                  <a:lumMod val="60000"/>
                  <a:lumOff val="40000"/>
                </a:schemeClr>
              </a:solidFill>
            </a:endParaRPr>
          </a:p>
          <a:p>
            <a:r>
              <a:rPr lang="en-US" sz="2800" b="1" dirty="0" smtClean="0">
                <a:solidFill>
                  <a:schemeClr val="tx2">
                    <a:lumMod val="60000"/>
                    <a:lumOff val="40000"/>
                  </a:schemeClr>
                </a:solidFill>
              </a:rPr>
              <a:t>? </a:t>
            </a:r>
            <a:r>
              <a:rPr lang="en-US" sz="2800" b="1" dirty="0" err="1" smtClean="0">
                <a:solidFill>
                  <a:schemeClr val="tx2">
                    <a:lumMod val="60000"/>
                    <a:lumOff val="40000"/>
                  </a:schemeClr>
                </a:solidFill>
              </a:rPr>
              <a:t>Kể</a:t>
            </a:r>
            <a:r>
              <a:rPr lang="en-US" sz="2800" b="1" dirty="0" smtClean="0">
                <a:solidFill>
                  <a:schemeClr val="tx2">
                    <a:lumMod val="60000"/>
                    <a:lumOff val="40000"/>
                  </a:schemeClr>
                </a:solidFill>
              </a:rPr>
              <a:t> </a:t>
            </a:r>
            <a:r>
              <a:rPr lang="en-US" sz="2800" b="1" dirty="0" err="1" smtClean="0">
                <a:solidFill>
                  <a:schemeClr val="tx2">
                    <a:lumMod val="60000"/>
                    <a:lumOff val="40000"/>
                  </a:schemeClr>
                </a:solidFill>
              </a:rPr>
              <a:t>tên</a:t>
            </a:r>
            <a:r>
              <a:rPr lang="en-US" sz="2800" b="1" dirty="0" smtClean="0">
                <a:solidFill>
                  <a:schemeClr val="tx2">
                    <a:lumMod val="60000"/>
                    <a:lumOff val="40000"/>
                  </a:schemeClr>
                </a:solidFill>
              </a:rPr>
              <a:t> </a:t>
            </a:r>
            <a:r>
              <a:rPr lang="en-US" sz="2800" b="1" dirty="0" err="1" smtClean="0">
                <a:solidFill>
                  <a:schemeClr val="tx2">
                    <a:lumMod val="60000"/>
                    <a:lumOff val="40000"/>
                  </a:schemeClr>
                </a:solidFill>
              </a:rPr>
              <a:t>các</a:t>
            </a:r>
            <a:r>
              <a:rPr lang="en-US" sz="2800" b="1" dirty="0" smtClean="0">
                <a:solidFill>
                  <a:schemeClr val="tx2">
                    <a:lumMod val="60000"/>
                    <a:lumOff val="40000"/>
                  </a:schemeClr>
                </a:solidFill>
              </a:rPr>
              <a:t> </a:t>
            </a:r>
            <a:r>
              <a:rPr lang="en-US" sz="2800" b="1" dirty="0" err="1" smtClean="0">
                <a:solidFill>
                  <a:schemeClr val="tx2">
                    <a:lumMod val="60000"/>
                    <a:lumOff val="40000"/>
                  </a:schemeClr>
                </a:solidFill>
              </a:rPr>
              <a:t>khu</a:t>
            </a:r>
            <a:r>
              <a:rPr lang="en-US" sz="2800" b="1" dirty="0" smtClean="0">
                <a:solidFill>
                  <a:schemeClr val="tx2">
                    <a:lumMod val="60000"/>
                    <a:lumOff val="40000"/>
                  </a:schemeClr>
                </a:solidFill>
              </a:rPr>
              <a:t> </a:t>
            </a:r>
            <a:r>
              <a:rPr lang="en-US" sz="2800" b="1" dirty="0" err="1" smtClean="0">
                <a:solidFill>
                  <a:schemeClr val="tx2">
                    <a:lumMod val="60000"/>
                    <a:lumOff val="40000"/>
                  </a:schemeClr>
                </a:solidFill>
              </a:rPr>
              <a:t>vực</a:t>
            </a:r>
            <a:r>
              <a:rPr lang="en-US" sz="2800" b="1" dirty="0" smtClean="0">
                <a:solidFill>
                  <a:schemeClr val="tx2">
                    <a:lumMod val="60000"/>
                    <a:lumOff val="40000"/>
                  </a:schemeClr>
                </a:solidFill>
              </a:rPr>
              <a:t> </a:t>
            </a:r>
            <a:r>
              <a:rPr lang="en-US" sz="2800" b="1" dirty="0" err="1" smtClean="0">
                <a:solidFill>
                  <a:schemeClr val="tx2">
                    <a:lumMod val="60000"/>
                    <a:lumOff val="40000"/>
                  </a:schemeClr>
                </a:solidFill>
              </a:rPr>
              <a:t>chính</a:t>
            </a:r>
            <a:r>
              <a:rPr lang="en-US" sz="2800" b="1" dirty="0" smtClean="0">
                <a:solidFill>
                  <a:schemeClr val="tx2">
                    <a:lumMod val="60000"/>
                    <a:lumOff val="40000"/>
                  </a:schemeClr>
                </a:solidFill>
              </a:rPr>
              <a:t> </a:t>
            </a:r>
            <a:r>
              <a:rPr lang="en-US" sz="2800" b="1" dirty="0" err="1" smtClean="0">
                <a:solidFill>
                  <a:schemeClr val="tx2">
                    <a:lumMod val="60000"/>
                    <a:lumOff val="40000"/>
                  </a:schemeClr>
                </a:solidFill>
              </a:rPr>
              <a:t>của</a:t>
            </a:r>
            <a:r>
              <a:rPr lang="en-US" sz="2800" b="1" dirty="0" smtClean="0">
                <a:solidFill>
                  <a:schemeClr val="tx2">
                    <a:lumMod val="60000"/>
                    <a:lumOff val="40000"/>
                  </a:schemeClr>
                </a:solidFill>
              </a:rPr>
              <a:t> </a:t>
            </a:r>
            <a:r>
              <a:rPr lang="en-US" sz="2800" b="1" dirty="0" err="1" smtClean="0">
                <a:solidFill>
                  <a:schemeClr val="tx2">
                    <a:lumMod val="60000"/>
                    <a:lumOff val="40000"/>
                  </a:schemeClr>
                </a:solidFill>
              </a:rPr>
              <a:t>ngôi</a:t>
            </a:r>
            <a:r>
              <a:rPr lang="en-US" sz="2800" b="1" dirty="0" smtClean="0">
                <a:solidFill>
                  <a:schemeClr val="tx2">
                    <a:lumMod val="60000"/>
                    <a:lumOff val="40000"/>
                  </a:schemeClr>
                </a:solidFill>
              </a:rPr>
              <a:t> </a:t>
            </a:r>
            <a:r>
              <a:rPr lang="en-US" sz="2800" b="1" dirty="0" err="1" smtClean="0">
                <a:solidFill>
                  <a:schemeClr val="tx2">
                    <a:lumMod val="60000"/>
                    <a:lumOff val="40000"/>
                  </a:schemeClr>
                </a:solidFill>
              </a:rPr>
              <a:t>nhà</a:t>
            </a:r>
            <a:endParaRPr lang="en-US" sz="2800" b="1" dirty="0" smtClean="0">
              <a:solidFill>
                <a:schemeClr val="tx2">
                  <a:lumMod val="60000"/>
                  <a:lumOff val="40000"/>
                </a:schemeClr>
              </a:solidFill>
            </a:endParaRPr>
          </a:p>
          <a:p>
            <a:r>
              <a:rPr lang="vi-VN" sz="2400" b="1" dirty="0" smtClean="0">
                <a:solidFill>
                  <a:schemeClr val="tx2">
                    <a:lumMod val="60000"/>
                    <a:lumOff val="40000"/>
                  </a:schemeClr>
                </a:solidFill>
              </a:rPr>
              <a:t>? Các hoạt động thường ngày của gia đình được thực hiện ở những khu vực nào trong ngôi nhà</a:t>
            </a:r>
            <a:endParaRPr lang="en-US" sz="2400" b="1" dirty="0" smtClean="0">
              <a:solidFill>
                <a:schemeClr val="tx2">
                  <a:lumMod val="60000"/>
                  <a:lumOff val="40000"/>
                </a:schemeClr>
              </a:solidFill>
            </a:endParaRPr>
          </a:p>
          <a:p>
            <a:endParaRPr lang="en-US" sz="2800" b="1" dirty="0">
              <a:solidFill>
                <a:schemeClr val="tx2">
                  <a:lumMod val="60000"/>
                  <a:lumOff val="40000"/>
                </a:schemeClr>
              </a:solidFill>
            </a:endParaRPr>
          </a:p>
        </p:txBody>
      </p:sp>
      <p:sp>
        <p:nvSpPr>
          <p:cNvPr id="6" name="TextBox 5"/>
          <p:cNvSpPr txBox="1"/>
          <p:nvPr/>
        </p:nvSpPr>
        <p:spPr>
          <a:xfrm>
            <a:off x="2701428" y="4736068"/>
            <a:ext cx="3886200" cy="369332"/>
          </a:xfrm>
          <a:prstGeom prst="rect">
            <a:avLst/>
          </a:prstGeom>
          <a:noFill/>
        </p:spPr>
        <p:txBody>
          <a:bodyPr wrap="square" rtlCol="0">
            <a:spAutoFit/>
          </a:bodyPr>
          <a:lstStyle/>
          <a:p>
            <a:r>
              <a:rPr lang="en-US" b="1" dirty="0" smtClean="0">
                <a:latin typeface="Arial" pitchFamily="34" charset="0"/>
                <a:cs typeface="Arial" pitchFamily="34" charset="0"/>
              </a:rPr>
              <a:t>KHU VỰC CHÍNH CỦA NGÔI NHÀ</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85177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lstStyle/>
          <a:p>
            <a:pPr marL="0" lvl="0" indent="0">
              <a:buNone/>
            </a:pPr>
            <a:r>
              <a:rPr lang="en-US" b="1" dirty="0" smtClean="0">
                <a:latin typeface="Times New Roman" pitchFamily="18" charset="0"/>
                <a:cs typeface="Times New Roman" pitchFamily="18" charset="0"/>
              </a:rPr>
              <a:t>2/</a:t>
            </a:r>
            <a:r>
              <a:rPr lang="en-US" b="1" dirty="0" err="1" smtClean="0">
                <a:latin typeface="Times New Roman" pitchFamily="18" charset="0"/>
                <a:cs typeface="Times New Roman" pitchFamily="18" charset="0"/>
              </a:rPr>
              <a:t>Các</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khu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ở:</a:t>
            </a:r>
            <a:endParaRPr lang="en-US" dirty="0">
              <a:latin typeface="Times New Roman" pitchFamily="18" charset="0"/>
              <a:cs typeface="Times New Roman" pitchFamily="18" charset="0"/>
            </a:endParaRPr>
          </a:p>
          <a:p>
            <a:pPr marL="0" indent="0">
              <a:buNone/>
            </a:pPr>
            <a:r>
              <a:rPr lang="en-US" dirty="0" err="1">
                <a:latin typeface="Times New Roman" pitchFamily="18" charset="0"/>
                <a:cs typeface="Times New Roman" pitchFamily="18" charset="0"/>
              </a:rPr>
              <a:t>Bên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tắm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a:t>
            </a:r>
          </a:p>
        </p:txBody>
      </p:sp>
      <p:sp>
        <p:nvSpPr>
          <p:cNvPr id="5" name="Rectangle 5"/>
          <p:cNvSpPr>
            <a:spLocks noChangeArrowheads="1"/>
          </p:cNvSpPr>
          <p:nvPr/>
        </p:nvSpPr>
        <p:spPr bwMode="auto">
          <a:xfrm>
            <a:off x="296862" y="258633"/>
            <a:ext cx="8461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000" b="1" dirty="0">
                <a:solidFill>
                  <a:srgbClr val="FF0000"/>
                </a:solidFill>
                <a:latin typeface="Times New Roman" pitchFamily="18" charset="0"/>
                <a:cs typeface="Times New Roman" pitchFamily="18" charset="0"/>
                <a:sym typeface="Wingdings" pitchFamily="2" charset="2"/>
              </a:rPr>
              <a:t></a:t>
            </a:r>
            <a:endParaRPr lang="en-US" sz="4000" dirty="0"/>
          </a:p>
        </p:txBody>
      </p:sp>
    </p:spTree>
    <p:extLst>
      <p:ext uri="{BB962C8B-B14F-4D97-AF65-F5344CB8AC3E}">
        <p14:creationId xmlns:p14="http://schemas.microsoft.com/office/powerpoint/2010/main" val="4108570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09" descr="Description: C:\Users\USER\AppData\Local\Temp\FineReader11.00\media\image1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88392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08" descr="Description: C:\Users\USER\AppData\Local\Temp\FineReader11.00\media\image18.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66900"/>
            <a:ext cx="8763000" cy="11715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3867" y="1559124"/>
            <a:ext cx="895773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1.Nhà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gian</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truyền</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thống</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Nhà</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sàn</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Nhà</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bè</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nhà</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nổi</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nhà</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thuyền</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33867" y="3031123"/>
            <a:ext cx="85459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Nhà</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chung</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cư</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5.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Nhà</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biệt</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thự</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6.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Nhà</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liền</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kề</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995918755"/>
              </p:ext>
            </p:extLst>
          </p:nvPr>
        </p:nvGraphicFramePr>
        <p:xfrm>
          <a:off x="152400" y="3352801"/>
          <a:ext cx="8839200" cy="3549494"/>
        </p:xfrm>
        <a:graphic>
          <a:graphicData uri="http://schemas.openxmlformats.org/drawingml/2006/table">
            <a:tbl>
              <a:tblPr firstRow="1" firstCol="1" bandRow="1">
                <a:tableStyleId>{BC89EF96-8CEA-46FF-86C4-4CE0E7609802}</a:tableStyleId>
              </a:tblPr>
              <a:tblGrid>
                <a:gridCol w="6629400"/>
                <a:gridCol w="1143000"/>
                <a:gridCol w="1066800"/>
              </a:tblGrid>
              <a:tr h="324262">
                <a:tc>
                  <a:txBody>
                    <a:bodyPr/>
                    <a:lstStyle/>
                    <a:p>
                      <a:pPr algn="ctr">
                        <a:lnSpc>
                          <a:spcPct val="120000"/>
                        </a:lnSpc>
                        <a:spcAft>
                          <a:spcPts val="0"/>
                        </a:spcAft>
                      </a:pPr>
                      <a:r>
                        <a:rPr lang="en-US" sz="1800" dirty="0" err="1">
                          <a:effectLst/>
                        </a:rPr>
                        <a:t>Mô</a:t>
                      </a:r>
                      <a:r>
                        <a:rPr lang="en-US" sz="1800" dirty="0">
                          <a:effectLst/>
                        </a:rPr>
                        <a:t> </a:t>
                      </a:r>
                      <a:r>
                        <a:rPr lang="en-US" sz="1800" dirty="0" err="1">
                          <a:effectLst/>
                        </a:rPr>
                        <a:t>tả</a:t>
                      </a:r>
                      <a:endParaRPr lang="en-US" sz="1800" b="1" dirty="0">
                        <a:effectLst/>
                        <a:latin typeface="Arial" pitchFamily="34" charset="0"/>
                        <a:ea typeface="Times New Roman"/>
                        <a:cs typeface="Arial" pitchFamily="34" charset="0"/>
                      </a:endParaRPr>
                    </a:p>
                  </a:txBody>
                  <a:tcPr marL="68580" marR="68580" marT="0" marB="0"/>
                </a:tc>
                <a:tc>
                  <a:txBody>
                    <a:bodyPr/>
                    <a:lstStyle/>
                    <a:p>
                      <a:pPr algn="ctr">
                        <a:lnSpc>
                          <a:spcPct val="120000"/>
                        </a:lnSpc>
                        <a:spcAft>
                          <a:spcPts val="0"/>
                        </a:spcAft>
                      </a:pPr>
                      <a:r>
                        <a:rPr lang="en-US" sz="1800">
                          <a:effectLst/>
                        </a:rPr>
                        <a:t>Kiểu nhà</a:t>
                      </a:r>
                      <a:endParaRPr lang="en-US" sz="1800" b="1">
                        <a:effectLst/>
                        <a:latin typeface="Arial" pitchFamily="34" charset="0"/>
                        <a:ea typeface="Times New Roman"/>
                        <a:cs typeface="Arial" pitchFamily="34" charset="0"/>
                      </a:endParaRPr>
                    </a:p>
                  </a:txBody>
                  <a:tcPr marL="68580" marR="68580" marT="0" marB="0"/>
                </a:tc>
                <a:tc>
                  <a:txBody>
                    <a:bodyPr/>
                    <a:lstStyle/>
                    <a:p>
                      <a:pPr algn="ctr">
                        <a:lnSpc>
                          <a:spcPct val="120000"/>
                        </a:lnSpc>
                        <a:spcAft>
                          <a:spcPts val="0"/>
                        </a:spcAft>
                      </a:pPr>
                      <a:r>
                        <a:rPr lang="en-US" sz="1800">
                          <a:effectLst/>
                        </a:rPr>
                        <a:t>Khu vực</a:t>
                      </a:r>
                      <a:endParaRPr lang="en-US" sz="1800" b="1">
                        <a:effectLst/>
                        <a:latin typeface="Arial" pitchFamily="34" charset="0"/>
                        <a:ea typeface="Times New Roman"/>
                        <a:cs typeface="Arial" pitchFamily="34" charset="0"/>
                      </a:endParaRPr>
                    </a:p>
                  </a:txBody>
                  <a:tcPr marL="68580" marR="68580" marT="0" marB="0"/>
                </a:tc>
              </a:tr>
              <a:tr h="648525">
                <a:tc>
                  <a:txBody>
                    <a:bodyPr/>
                    <a:lstStyle/>
                    <a:p>
                      <a:pPr marR="203200" indent="-215900" algn="l">
                        <a:lnSpc>
                          <a:spcPct val="120000"/>
                        </a:lnSpc>
                        <a:spcAft>
                          <a:spcPts val="0"/>
                        </a:spcAft>
                      </a:pPr>
                      <a:r>
                        <a:rPr lang="en-US" sz="1800" dirty="0" err="1">
                          <a:effectLst/>
                        </a:rPr>
                        <a:t>a.Toà</a:t>
                      </a:r>
                      <a:r>
                        <a:rPr lang="en-US" sz="1800" dirty="0">
                          <a:effectLst/>
                        </a:rPr>
                        <a:t> </a:t>
                      </a:r>
                      <a:r>
                        <a:rPr lang="en-US" sz="1800" dirty="0" err="1">
                          <a:effectLst/>
                        </a:rPr>
                        <a:t>nhà</a:t>
                      </a:r>
                      <a:r>
                        <a:rPr lang="en-US" sz="1800" dirty="0">
                          <a:effectLst/>
                        </a:rPr>
                        <a:t> </a:t>
                      </a:r>
                      <a:r>
                        <a:rPr lang="en-US" sz="1800" dirty="0" err="1">
                          <a:effectLst/>
                        </a:rPr>
                        <a:t>gồm</a:t>
                      </a:r>
                      <a:r>
                        <a:rPr lang="en-US" sz="1800" dirty="0">
                          <a:effectLst/>
                        </a:rPr>
                        <a:t> </a:t>
                      </a:r>
                      <a:r>
                        <a:rPr lang="en-US" sz="1800" dirty="0" err="1">
                          <a:effectLst/>
                        </a:rPr>
                        <a:t>nhiều</a:t>
                      </a:r>
                      <a:r>
                        <a:rPr lang="en-US" sz="1800" dirty="0">
                          <a:effectLst/>
                        </a:rPr>
                        <a:t> </a:t>
                      </a:r>
                      <a:r>
                        <a:rPr lang="en-US" sz="1800" dirty="0" err="1">
                          <a:effectLst/>
                        </a:rPr>
                        <a:t>căn</a:t>
                      </a:r>
                      <a:r>
                        <a:rPr lang="en-US" sz="1800" dirty="0">
                          <a:effectLst/>
                        </a:rPr>
                        <a:t> </a:t>
                      </a:r>
                      <a:r>
                        <a:rPr lang="en-US" sz="1800" dirty="0" err="1">
                          <a:effectLst/>
                        </a:rPr>
                        <a:t>hộ</a:t>
                      </a:r>
                      <a:r>
                        <a:rPr lang="en-US" sz="1800" dirty="0">
                          <a:effectLst/>
                        </a:rPr>
                        <a:t> </a:t>
                      </a:r>
                      <a:r>
                        <a:rPr lang="en-US" sz="1800" dirty="0" err="1">
                          <a:effectLst/>
                        </a:rPr>
                        <a:t>sử</a:t>
                      </a:r>
                      <a:r>
                        <a:rPr lang="en-US" sz="1800" dirty="0">
                          <a:effectLst/>
                        </a:rPr>
                        <a:t> </a:t>
                      </a:r>
                      <a:r>
                        <a:rPr lang="en-US" sz="1800" dirty="0" err="1">
                          <a:effectLst/>
                        </a:rPr>
                        <a:t>dụng</a:t>
                      </a:r>
                      <a:r>
                        <a:rPr lang="en-US" sz="1800" dirty="0">
                          <a:effectLst/>
                        </a:rPr>
                        <a:t> </a:t>
                      </a:r>
                      <a:r>
                        <a:rPr lang="en-US" sz="1800" dirty="0" err="1">
                          <a:effectLst/>
                        </a:rPr>
                        <a:t>chung</a:t>
                      </a:r>
                      <a:r>
                        <a:rPr lang="en-US" sz="1800" dirty="0">
                          <a:effectLst/>
                        </a:rPr>
                        <a:t> </a:t>
                      </a:r>
                      <a:r>
                        <a:rPr lang="en-US" sz="1800" dirty="0" err="1">
                          <a:effectLst/>
                        </a:rPr>
                        <a:t>các</a:t>
                      </a:r>
                      <a:r>
                        <a:rPr lang="en-US" sz="1800" dirty="0">
                          <a:effectLst/>
                        </a:rPr>
                        <a:t> </a:t>
                      </a:r>
                      <a:r>
                        <a:rPr lang="en-US" sz="1800" dirty="0" err="1">
                          <a:effectLst/>
                        </a:rPr>
                        <a:t>công</a:t>
                      </a:r>
                      <a:r>
                        <a:rPr lang="en-US" sz="1800" dirty="0">
                          <a:effectLst/>
                        </a:rPr>
                        <a:t> </a:t>
                      </a:r>
                      <a:r>
                        <a:rPr lang="en-US" sz="1800" dirty="0" err="1">
                          <a:effectLst/>
                        </a:rPr>
                        <a:t>trình</a:t>
                      </a:r>
                      <a:r>
                        <a:rPr lang="en-US" sz="1800" dirty="0">
                          <a:effectLst/>
                        </a:rPr>
                        <a:t> </a:t>
                      </a:r>
                      <a:r>
                        <a:rPr lang="en-US" sz="1800" dirty="0" err="1">
                          <a:effectLst/>
                        </a:rPr>
                        <a:t>phụ</a:t>
                      </a:r>
                      <a:r>
                        <a:rPr lang="en-US" sz="1800" dirty="0">
                          <a:effectLst/>
                        </a:rPr>
                        <a:t> (</a:t>
                      </a:r>
                      <a:r>
                        <a:rPr lang="en-US" sz="1800" dirty="0" err="1">
                          <a:effectLst/>
                        </a:rPr>
                        <a:t>lối</a:t>
                      </a:r>
                      <a:r>
                        <a:rPr lang="en-US" sz="1800" dirty="0">
                          <a:effectLst/>
                        </a:rPr>
                        <a:t> </a:t>
                      </a:r>
                      <a:r>
                        <a:rPr lang="en-US" sz="1800" dirty="0" err="1">
                          <a:effectLst/>
                        </a:rPr>
                        <a:t>đi</a:t>
                      </a:r>
                      <a:r>
                        <a:rPr lang="en-US" sz="1800" dirty="0">
                          <a:effectLst/>
                        </a:rPr>
                        <a:t>, </a:t>
                      </a:r>
                      <a:r>
                        <a:rPr lang="en-US" sz="1800" dirty="0" err="1">
                          <a:effectLst/>
                        </a:rPr>
                        <a:t>cầu</a:t>
                      </a:r>
                      <a:r>
                        <a:rPr lang="en-US" sz="1800" dirty="0">
                          <a:effectLst/>
                        </a:rPr>
                        <a:t> </a:t>
                      </a:r>
                      <a:r>
                        <a:rPr lang="en-US" sz="1800" dirty="0" err="1">
                          <a:effectLst/>
                        </a:rPr>
                        <a:t>thang</a:t>
                      </a:r>
                      <a:r>
                        <a:rPr lang="en-US" sz="1800" dirty="0">
                          <a:effectLst/>
                        </a:rPr>
                        <a:t>, </a:t>
                      </a:r>
                      <a:r>
                        <a:rPr lang="en-US" sz="1800" dirty="0" err="1">
                          <a:effectLst/>
                        </a:rPr>
                        <a:t>nhà</a:t>
                      </a:r>
                      <a:r>
                        <a:rPr lang="en-US" sz="1800" dirty="0">
                          <a:effectLst/>
                        </a:rPr>
                        <a:t> </a:t>
                      </a:r>
                      <a:r>
                        <a:rPr lang="en-US" sz="1800" dirty="0" err="1">
                          <a:effectLst/>
                        </a:rPr>
                        <a:t>để</a:t>
                      </a:r>
                      <a:r>
                        <a:rPr lang="en-US" sz="1800" dirty="0">
                          <a:effectLst/>
                        </a:rPr>
                        <a:t> </a:t>
                      </a:r>
                      <a:r>
                        <a:rPr lang="en-US" sz="1800" dirty="0" err="1">
                          <a:effectLst/>
                        </a:rPr>
                        <a:t>xe</a:t>
                      </a:r>
                      <a:r>
                        <a:rPr lang="en-US" sz="1800" dirty="0">
                          <a:effectLst/>
                        </a:rPr>
                        <a:t>, </a:t>
                      </a:r>
                      <a:r>
                        <a:rPr lang="en-US" sz="1800" dirty="0" err="1">
                          <a:effectLst/>
                        </a:rPr>
                        <a:t>sân</a:t>
                      </a:r>
                      <a:r>
                        <a:rPr lang="en-US" sz="1800" dirty="0">
                          <a:effectLst/>
                        </a:rPr>
                        <a:t> </a:t>
                      </a:r>
                      <a:r>
                        <a:rPr lang="en-US" sz="1800" dirty="0" err="1">
                          <a:effectLst/>
                        </a:rPr>
                        <a:t>chơi</a:t>
                      </a:r>
                      <a:r>
                        <a:rPr lang="en-US" sz="1800" dirty="0">
                          <a:effectLst/>
                        </a:rPr>
                        <a:t>,...).</a:t>
                      </a:r>
                      <a:endParaRPr lang="en-US" sz="1800" b="1" dirty="0">
                        <a:effectLst/>
                        <a:latin typeface="Arial" pitchFamily="34" charset="0"/>
                        <a:ea typeface="Segoe UI"/>
                        <a:cs typeface="Arial" pitchFamily="34" charset="0"/>
                      </a:endParaRPr>
                    </a:p>
                  </a:txBody>
                  <a:tcPr marL="68580" marR="68580" marT="0" marB="0"/>
                </a:tc>
                <a:tc>
                  <a:txBody>
                    <a:bodyPr/>
                    <a:lstStyle/>
                    <a:p>
                      <a:pPr>
                        <a:lnSpc>
                          <a:spcPct val="120000"/>
                        </a:lnSpc>
                        <a:spcAft>
                          <a:spcPts val="0"/>
                        </a:spcAft>
                      </a:pPr>
                      <a:r>
                        <a:rPr lang="en-US" sz="1800" dirty="0">
                          <a:effectLst/>
                        </a:rPr>
                        <a:t> </a:t>
                      </a:r>
                      <a:endParaRPr lang="en-US" sz="1800" b="1"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1800">
                          <a:effectLst/>
                        </a:rPr>
                        <a:t> </a:t>
                      </a:r>
                      <a:endParaRPr lang="en-US" sz="1800" b="1">
                        <a:effectLst/>
                        <a:latin typeface="Arial" pitchFamily="34" charset="0"/>
                        <a:ea typeface="Times New Roman"/>
                        <a:cs typeface="Arial" pitchFamily="34" charset="0"/>
                      </a:endParaRPr>
                    </a:p>
                  </a:txBody>
                  <a:tcPr marL="68580" marR="68580" marT="0" marB="0"/>
                </a:tc>
              </a:tr>
              <a:tr h="324262">
                <a:tc>
                  <a:txBody>
                    <a:bodyPr/>
                    <a:lstStyle/>
                    <a:p>
                      <a:pPr>
                        <a:lnSpc>
                          <a:spcPct val="120000"/>
                        </a:lnSpc>
                        <a:spcAft>
                          <a:spcPts val="0"/>
                        </a:spcAft>
                      </a:pPr>
                      <a:r>
                        <a:rPr lang="en-US" sz="1800" dirty="0">
                          <a:effectLst/>
                        </a:rPr>
                        <a:t>b. </a:t>
                      </a:r>
                      <a:r>
                        <a:rPr lang="en-US" sz="1800" dirty="0" err="1">
                          <a:effectLst/>
                        </a:rPr>
                        <a:t>Nhiều</a:t>
                      </a:r>
                      <a:r>
                        <a:rPr lang="en-US" sz="1800" dirty="0">
                          <a:effectLst/>
                        </a:rPr>
                        <a:t> </a:t>
                      </a:r>
                      <a:r>
                        <a:rPr lang="en-US" sz="1800" dirty="0" err="1">
                          <a:effectLst/>
                        </a:rPr>
                        <a:t>nhà</a:t>
                      </a:r>
                      <a:r>
                        <a:rPr lang="en-US" sz="1800" dirty="0">
                          <a:effectLst/>
                        </a:rPr>
                        <a:t> ở </a:t>
                      </a:r>
                      <a:r>
                        <a:rPr lang="en-US" sz="1800" dirty="0" err="1">
                          <a:effectLst/>
                        </a:rPr>
                        <a:t>riêng</a:t>
                      </a:r>
                      <a:r>
                        <a:rPr lang="en-US" sz="1800" dirty="0">
                          <a:effectLst/>
                        </a:rPr>
                        <a:t> </a:t>
                      </a:r>
                      <a:r>
                        <a:rPr lang="en-US" sz="1800" dirty="0" err="1">
                          <a:effectLst/>
                        </a:rPr>
                        <a:t>biệt</a:t>
                      </a:r>
                      <a:r>
                        <a:rPr lang="en-US" sz="1800" dirty="0">
                          <a:effectLst/>
                        </a:rPr>
                        <a:t>, </a:t>
                      </a:r>
                      <a:r>
                        <a:rPr lang="en-US" sz="1800" dirty="0" err="1">
                          <a:effectLst/>
                        </a:rPr>
                        <a:t>được</a:t>
                      </a:r>
                      <a:r>
                        <a:rPr lang="en-US" sz="1800" dirty="0">
                          <a:effectLst/>
                        </a:rPr>
                        <a:t> </a:t>
                      </a:r>
                      <a:r>
                        <a:rPr lang="en-US" sz="1800" dirty="0" err="1">
                          <a:effectLst/>
                        </a:rPr>
                        <a:t>xây</a:t>
                      </a:r>
                      <a:r>
                        <a:rPr lang="en-US" sz="1800" dirty="0">
                          <a:effectLst/>
                        </a:rPr>
                        <a:t> </a:t>
                      </a:r>
                      <a:r>
                        <a:rPr lang="en-US" sz="1800" dirty="0" err="1">
                          <a:effectLst/>
                        </a:rPr>
                        <a:t>sát</a:t>
                      </a:r>
                      <a:r>
                        <a:rPr lang="en-US" sz="1800" dirty="0">
                          <a:effectLst/>
                        </a:rPr>
                        <a:t> </a:t>
                      </a:r>
                      <a:r>
                        <a:rPr lang="en-US" sz="1800" dirty="0" err="1">
                          <a:effectLst/>
                        </a:rPr>
                        <a:t>nhau</a:t>
                      </a:r>
                      <a:r>
                        <a:rPr lang="en-US" sz="1800" dirty="0">
                          <a:effectLst/>
                        </a:rPr>
                        <a:t> </a:t>
                      </a:r>
                      <a:r>
                        <a:rPr lang="en-US" sz="1800" dirty="0" err="1">
                          <a:effectLst/>
                        </a:rPr>
                        <a:t>thành</a:t>
                      </a:r>
                      <a:r>
                        <a:rPr lang="en-US" sz="1800" dirty="0">
                          <a:effectLst/>
                        </a:rPr>
                        <a:t> </a:t>
                      </a:r>
                      <a:r>
                        <a:rPr lang="en-US" sz="1800" dirty="0" err="1">
                          <a:effectLst/>
                        </a:rPr>
                        <a:t>một</a:t>
                      </a:r>
                      <a:r>
                        <a:rPr lang="en-US" sz="1800" dirty="0">
                          <a:effectLst/>
                        </a:rPr>
                        <a:t> </a:t>
                      </a:r>
                      <a:r>
                        <a:rPr lang="en-US" sz="1800" dirty="0" err="1">
                          <a:effectLst/>
                        </a:rPr>
                        <a:t>dãy</a:t>
                      </a:r>
                      <a:endParaRPr lang="en-US" sz="1800" b="1"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1800" dirty="0">
                          <a:effectLst/>
                        </a:rPr>
                        <a:t> </a:t>
                      </a:r>
                      <a:endParaRPr lang="en-US" sz="1800" b="1"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1800">
                          <a:effectLst/>
                        </a:rPr>
                        <a:t> </a:t>
                      </a:r>
                      <a:endParaRPr lang="en-US" sz="1800" b="1">
                        <a:effectLst/>
                        <a:latin typeface="Arial" pitchFamily="34" charset="0"/>
                        <a:ea typeface="Times New Roman"/>
                        <a:cs typeface="Arial" pitchFamily="34" charset="0"/>
                      </a:endParaRPr>
                    </a:p>
                  </a:txBody>
                  <a:tcPr marL="68580" marR="68580" marT="0" marB="0"/>
                </a:tc>
              </a:tr>
              <a:tr h="648525">
                <a:tc>
                  <a:txBody>
                    <a:bodyPr/>
                    <a:lstStyle/>
                    <a:p>
                      <a:pPr indent="-215900" algn="l">
                        <a:lnSpc>
                          <a:spcPct val="120000"/>
                        </a:lnSpc>
                        <a:spcAft>
                          <a:spcPts val="0"/>
                        </a:spcAft>
                      </a:pPr>
                      <a:r>
                        <a:rPr lang="en-US" sz="1800" dirty="0" err="1">
                          <a:effectLst/>
                        </a:rPr>
                        <a:t>c.Nhà</a:t>
                      </a:r>
                      <a:r>
                        <a:rPr lang="en-US" sz="1800" dirty="0">
                          <a:effectLst/>
                        </a:rPr>
                        <a:t> </a:t>
                      </a:r>
                      <a:r>
                        <a:rPr lang="en-US" sz="1800" dirty="0" err="1">
                          <a:effectLst/>
                        </a:rPr>
                        <a:t>được</a:t>
                      </a:r>
                      <a:r>
                        <a:rPr lang="en-US" sz="1800" dirty="0">
                          <a:effectLst/>
                        </a:rPr>
                        <a:t> chia </a:t>
                      </a:r>
                      <a:r>
                        <a:rPr lang="en-US" sz="1800" dirty="0" err="1">
                          <a:effectLst/>
                        </a:rPr>
                        <a:t>thành</a:t>
                      </a:r>
                      <a:r>
                        <a:rPr lang="en-US" sz="1800" dirty="0">
                          <a:effectLst/>
                        </a:rPr>
                        <a:t> 3 </a:t>
                      </a:r>
                      <a:r>
                        <a:rPr lang="en-US" sz="1800" dirty="0" err="1">
                          <a:effectLst/>
                        </a:rPr>
                        <a:t>gian</a:t>
                      </a:r>
                      <a:r>
                        <a:rPr lang="en-US" sz="1800" dirty="0">
                          <a:effectLst/>
                        </a:rPr>
                        <a:t> </a:t>
                      </a:r>
                      <a:r>
                        <a:rPr lang="en-US" sz="1800" dirty="0" err="1">
                          <a:effectLst/>
                        </a:rPr>
                        <a:t>phòng</a:t>
                      </a:r>
                      <a:r>
                        <a:rPr lang="en-US" sz="1800" dirty="0">
                          <a:effectLst/>
                        </a:rPr>
                        <a:t> </a:t>
                      </a:r>
                      <a:r>
                        <a:rPr lang="en-US" sz="1800" dirty="0" err="1">
                          <a:effectLst/>
                        </a:rPr>
                        <a:t>gồm</a:t>
                      </a:r>
                      <a:r>
                        <a:rPr lang="en-US" sz="1800" dirty="0">
                          <a:effectLst/>
                        </a:rPr>
                        <a:t>: </a:t>
                      </a:r>
                      <a:r>
                        <a:rPr lang="en-US" sz="1800" dirty="0" err="1">
                          <a:effectLst/>
                        </a:rPr>
                        <a:t>phòng</a:t>
                      </a:r>
                      <a:r>
                        <a:rPr lang="en-US" sz="1800" dirty="0">
                          <a:effectLst/>
                        </a:rPr>
                        <a:t> </a:t>
                      </a:r>
                      <a:r>
                        <a:rPr lang="en-US" sz="1800" dirty="0" err="1">
                          <a:effectLst/>
                        </a:rPr>
                        <a:t>chính</a:t>
                      </a:r>
                      <a:r>
                        <a:rPr lang="en-US" sz="1800" dirty="0">
                          <a:effectLst/>
                        </a:rPr>
                        <a:t> </a:t>
                      </a:r>
                      <a:r>
                        <a:rPr lang="en-US" sz="1800" dirty="0" err="1">
                          <a:effectLst/>
                        </a:rPr>
                        <a:t>lớn</a:t>
                      </a:r>
                      <a:r>
                        <a:rPr lang="en-US" sz="1800" dirty="0">
                          <a:effectLst/>
                        </a:rPr>
                        <a:t> ở </a:t>
                      </a:r>
                      <a:r>
                        <a:rPr lang="en-US" sz="1800" dirty="0" err="1">
                          <a:effectLst/>
                        </a:rPr>
                        <a:t>giữa</a:t>
                      </a:r>
                      <a:r>
                        <a:rPr lang="en-US" sz="1800" dirty="0">
                          <a:effectLst/>
                        </a:rPr>
                        <a:t>, 2 </a:t>
                      </a:r>
                      <a:r>
                        <a:rPr lang="en-US" sz="1800" dirty="0" err="1">
                          <a:effectLst/>
                        </a:rPr>
                        <a:t>phòng</a:t>
                      </a:r>
                      <a:r>
                        <a:rPr lang="en-US" sz="1800" dirty="0">
                          <a:effectLst/>
                        </a:rPr>
                        <a:t> </a:t>
                      </a:r>
                      <a:r>
                        <a:rPr lang="en-US" sz="1800" dirty="0" err="1">
                          <a:effectLst/>
                        </a:rPr>
                        <a:t>nhỏ</a:t>
                      </a:r>
                      <a:r>
                        <a:rPr lang="en-US" sz="1800" dirty="0">
                          <a:effectLst/>
                        </a:rPr>
                        <a:t> ở </a:t>
                      </a:r>
                      <a:r>
                        <a:rPr lang="en-US" sz="1800" dirty="0" err="1">
                          <a:effectLst/>
                        </a:rPr>
                        <a:t>hai</a:t>
                      </a:r>
                      <a:r>
                        <a:rPr lang="en-US" sz="1800" dirty="0">
                          <a:effectLst/>
                        </a:rPr>
                        <a:t> </a:t>
                      </a:r>
                      <a:r>
                        <a:rPr lang="en-US" sz="1800" dirty="0" err="1">
                          <a:effectLst/>
                        </a:rPr>
                        <a:t>bên</a:t>
                      </a:r>
                      <a:r>
                        <a:rPr lang="en-US" sz="1800" dirty="0">
                          <a:effectLst/>
                        </a:rPr>
                        <a:t>.</a:t>
                      </a:r>
                      <a:endParaRPr lang="en-US" sz="1800" b="1" dirty="0">
                        <a:effectLst/>
                        <a:latin typeface="Arial" pitchFamily="34" charset="0"/>
                        <a:ea typeface="Segoe UI"/>
                        <a:cs typeface="Arial" pitchFamily="34" charset="0"/>
                      </a:endParaRPr>
                    </a:p>
                  </a:txBody>
                  <a:tcPr marL="68580" marR="68580" marT="0" marB="0"/>
                </a:tc>
                <a:tc>
                  <a:txBody>
                    <a:bodyPr/>
                    <a:lstStyle/>
                    <a:p>
                      <a:pPr>
                        <a:lnSpc>
                          <a:spcPct val="120000"/>
                        </a:lnSpc>
                        <a:spcAft>
                          <a:spcPts val="0"/>
                        </a:spcAft>
                      </a:pPr>
                      <a:r>
                        <a:rPr lang="en-US" sz="1800" dirty="0">
                          <a:effectLst/>
                        </a:rPr>
                        <a:t> </a:t>
                      </a:r>
                      <a:endParaRPr lang="en-US" sz="1800" b="1"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1800">
                          <a:effectLst/>
                        </a:rPr>
                        <a:t> </a:t>
                      </a:r>
                      <a:endParaRPr lang="en-US" sz="1800" b="1">
                        <a:effectLst/>
                        <a:latin typeface="Arial" pitchFamily="34" charset="0"/>
                        <a:ea typeface="Times New Roman"/>
                        <a:cs typeface="Arial" pitchFamily="34" charset="0"/>
                      </a:endParaRPr>
                    </a:p>
                  </a:txBody>
                  <a:tcPr marL="68580" marR="68580" marT="0" marB="0"/>
                </a:tc>
              </a:tr>
              <a:tr h="324262">
                <a:tc>
                  <a:txBody>
                    <a:bodyPr/>
                    <a:lstStyle/>
                    <a:p>
                      <a:pPr indent="-215900" algn="l">
                        <a:lnSpc>
                          <a:spcPct val="120000"/>
                        </a:lnSpc>
                        <a:spcAft>
                          <a:spcPts val="0"/>
                        </a:spcAft>
                      </a:pPr>
                      <a:r>
                        <a:rPr lang="en-US" sz="1800">
                          <a:effectLst/>
                        </a:rPr>
                        <a:t>d.Nhà dựng trên bè, nổi trên mặt nước.</a:t>
                      </a:r>
                      <a:endParaRPr lang="en-US" sz="1800" b="1">
                        <a:effectLst/>
                        <a:latin typeface="Arial" pitchFamily="34" charset="0"/>
                        <a:ea typeface="Segoe UI"/>
                        <a:cs typeface="Arial" pitchFamily="34" charset="0"/>
                      </a:endParaRPr>
                    </a:p>
                  </a:txBody>
                  <a:tcPr marL="68580" marR="68580" marT="0" marB="0"/>
                </a:tc>
                <a:tc>
                  <a:txBody>
                    <a:bodyPr/>
                    <a:lstStyle/>
                    <a:p>
                      <a:pPr>
                        <a:lnSpc>
                          <a:spcPct val="120000"/>
                        </a:lnSpc>
                        <a:spcAft>
                          <a:spcPts val="0"/>
                        </a:spcAft>
                      </a:pPr>
                      <a:r>
                        <a:rPr lang="en-US" sz="1800" dirty="0">
                          <a:effectLst/>
                        </a:rPr>
                        <a:t> </a:t>
                      </a:r>
                      <a:endParaRPr lang="en-US" sz="1800" b="1"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1800">
                          <a:effectLst/>
                        </a:rPr>
                        <a:t> </a:t>
                      </a:r>
                      <a:endParaRPr lang="en-US" sz="1800" b="1">
                        <a:effectLst/>
                        <a:latin typeface="Arial" pitchFamily="34" charset="0"/>
                        <a:ea typeface="Times New Roman"/>
                        <a:cs typeface="Arial" pitchFamily="34" charset="0"/>
                      </a:endParaRPr>
                    </a:p>
                  </a:txBody>
                  <a:tcPr marL="68580" marR="68580" marT="0" marB="0"/>
                </a:tc>
              </a:tr>
              <a:tr h="648525">
                <a:tc>
                  <a:txBody>
                    <a:bodyPr/>
                    <a:lstStyle/>
                    <a:p>
                      <a:pPr>
                        <a:lnSpc>
                          <a:spcPct val="120000"/>
                        </a:lnSpc>
                        <a:spcAft>
                          <a:spcPts val="0"/>
                        </a:spcAft>
                      </a:pPr>
                      <a:r>
                        <a:rPr lang="en-US" sz="1800" dirty="0">
                          <a:effectLst/>
                        </a:rPr>
                        <a:t>e. </a:t>
                      </a:r>
                      <a:r>
                        <a:rPr lang="en-US" sz="1800" dirty="0" err="1">
                          <a:effectLst/>
                        </a:rPr>
                        <a:t>Nhà</a:t>
                      </a:r>
                      <a:r>
                        <a:rPr lang="en-US" sz="1800" dirty="0">
                          <a:effectLst/>
                        </a:rPr>
                        <a:t> </a:t>
                      </a:r>
                      <a:r>
                        <a:rPr lang="en-US" sz="1800" dirty="0" err="1">
                          <a:effectLst/>
                        </a:rPr>
                        <a:t>được</a:t>
                      </a:r>
                      <a:r>
                        <a:rPr lang="en-US" sz="1800" dirty="0">
                          <a:effectLst/>
                        </a:rPr>
                        <a:t> </a:t>
                      </a:r>
                      <a:r>
                        <a:rPr lang="en-US" sz="1800" dirty="0" err="1">
                          <a:effectLst/>
                        </a:rPr>
                        <a:t>xây</a:t>
                      </a:r>
                      <a:r>
                        <a:rPr lang="en-US" sz="1800" dirty="0">
                          <a:effectLst/>
                        </a:rPr>
                        <a:t> </a:t>
                      </a:r>
                      <a:r>
                        <a:rPr lang="en-US" sz="1800" dirty="0" err="1">
                          <a:effectLst/>
                        </a:rPr>
                        <a:t>riêng</a:t>
                      </a:r>
                      <a:r>
                        <a:rPr lang="en-US" sz="1800" dirty="0">
                          <a:effectLst/>
                        </a:rPr>
                        <a:t> </a:t>
                      </a:r>
                      <a:r>
                        <a:rPr lang="en-US" sz="1800" dirty="0" err="1">
                          <a:effectLst/>
                        </a:rPr>
                        <a:t>biệt</a:t>
                      </a:r>
                      <a:r>
                        <a:rPr lang="en-US" sz="1800" dirty="0">
                          <a:effectLst/>
                        </a:rPr>
                        <a:t> </a:t>
                      </a:r>
                      <a:r>
                        <a:rPr lang="en-US" sz="1800" dirty="0" err="1">
                          <a:effectLst/>
                        </a:rPr>
                        <a:t>trong</a:t>
                      </a:r>
                      <a:r>
                        <a:rPr lang="en-US" sz="1800" dirty="0">
                          <a:effectLst/>
                        </a:rPr>
                        <a:t> </a:t>
                      </a:r>
                      <a:r>
                        <a:rPr lang="en-US" sz="1800" dirty="0" err="1">
                          <a:effectLst/>
                        </a:rPr>
                        <a:t>khuôn</a:t>
                      </a:r>
                      <a:r>
                        <a:rPr lang="en-US" sz="1800" dirty="0">
                          <a:effectLst/>
                        </a:rPr>
                        <a:t> </a:t>
                      </a:r>
                      <a:r>
                        <a:rPr lang="en-US" sz="1800" dirty="0" err="1">
                          <a:effectLst/>
                        </a:rPr>
                        <a:t>viên</a:t>
                      </a:r>
                      <a:r>
                        <a:rPr lang="en-US" sz="1800" dirty="0">
                          <a:effectLst/>
                        </a:rPr>
                        <a:t> </a:t>
                      </a:r>
                      <a:r>
                        <a:rPr lang="en-US" sz="1800" dirty="0" err="1">
                          <a:effectLst/>
                        </a:rPr>
                        <a:t>rộng</a:t>
                      </a:r>
                      <a:r>
                        <a:rPr lang="en-US" sz="1800" dirty="0">
                          <a:effectLst/>
                        </a:rPr>
                        <a:t> </a:t>
                      </a:r>
                      <a:r>
                        <a:rPr lang="en-US" sz="1800" dirty="0" err="1">
                          <a:effectLst/>
                        </a:rPr>
                        <a:t>lớn</a:t>
                      </a:r>
                      <a:r>
                        <a:rPr lang="en-US" sz="1800" dirty="0">
                          <a:effectLst/>
                        </a:rPr>
                        <a:t>, </a:t>
                      </a:r>
                      <a:r>
                        <a:rPr lang="en-US" sz="1800" dirty="0" err="1" smtClean="0">
                          <a:effectLst/>
                        </a:rPr>
                        <a:t>đầy</a:t>
                      </a:r>
                      <a:r>
                        <a:rPr lang="en-US" sz="1800" dirty="0" smtClean="0">
                          <a:effectLst/>
                        </a:rPr>
                        <a:t> </a:t>
                      </a:r>
                      <a:r>
                        <a:rPr lang="en-US" sz="1800" dirty="0" err="1">
                          <a:effectLst/>
                        </a:rPr>
                        <a:t>đủ</a:t>
                      </a:r>
                      <a:r>
                        <a:rPr lang="en-US" sz="1800" dirty="0">
                          <a:effectLst/>
                        </a:rPr>
                        <a:t> </a:t>
                      </a:r>
                      <a:r>
                        <a:rPr lang="en-US" sz="1800" dirty="0" err="1">
                          <a:effectLst/>
                        </a:rPr>
                        <a:t>tiện</a:t>
                      </a:r>
                      <a:r>
                        <a:rPr lang="en-US" sz="1800" dirty="0">
                          <a:effectLst/>
                        </a:rPr>
                        <a:t> </a:t>
                      </a:r>
                      <a:r>
                        <a:rPr lang="en-US" sz="1800" dirty="0" err="1">
                          <a:effectLst/>
                        </a:rPr>
                        <a:t>nghi</a:t>
                      </a:r>
                      <a:endParaRPr lang="en-US" sz="1800" b="1"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1800" dirty="0">
                          <a:effectLst/>
                        </a:rPr>
                        <a:t> </a:t>
                      </a:r>
                      <a:endParaRPr lang="en-US" sz="1800" b="1"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1800">
                          <a:effectLst/>
                        </a:rPr>
                        <a:t> </a:t>
                      </a:r>
                      <a:endParaRPr lang="en-US" sz="1800" b="1">
                        <a:effectLst/>
                        <a:latin typeface="Arial" pitchFamily="34" charset="0"/>
                        <a:ea typeface="Times New Roman"/>
                        <a:cs typeface="Arial" pitchFamily="34" charset="0"/>
                      </a:endParaRPr>
                    </a:p>
                  </a:txBody>
                  <a:tcPr marL="68580" marR="68580" marT="0" marB="0"/>
                </a:tc>
              </a:tr>
              <a:tr h="586838">
                <a:tc>
                  <a:txBody>
                    <a:bodyPr/>
                    <a:lstStyle/>
                    <a:p>
                      <a:pPr>
                        <a:lnSpc>
                          <a:spcPct val="120000"/>
                        </a:lnSpc>
                        <a:spcAft>
                          <a:spcPts val="0"/>
                        </a:spcAft>
                      </a:pPr>
                      <a:r>
                        <a:rPr lang="en-US" sz="1800" dirty="0">
                          <a:effectLst/>
                        </a:rPr>
                        <a:t>f. </a:t>
                      </a:r>
                      <a:r>
                        <a:rPr lang="en-US" sz="1800" dirty="0" err="1">
                          <a:effectLst/>
                        </a:rPr>
                        <a:t>Nhà</a:t>
                      </a:r>
                      <a:r>
                        <a:rPr lang="en-US" sz="1800" dirty="0">
                          <a:effectLst/>
                        </a:rPr>
                        <a:t> </a:t>
                      </a:r>
                      <a:r>
                        <a:rPr lang="en-US" sz="1800" dirty="0" err="1">
                          <a:effectLst/>
                        </a:rPr>
                        <a:t>có</a:t>
                      </a:r>
                      <a:r>
                        <a:rPr lang="en-US" sz="1800" dirty="0">
                          <a:effectLst/>
                        </a:rPr>
                        <a:t> </a:t>
                      </a:r>
                      <a:r>
                        <a:rPr lang="en-US" sz="1800" dirty="0" err="1">
                          <a:effectLst/>
                        </a:rPr>
                        <a:t>sàn</a:t>
                      </a:r>
                      <a:r>
                        <a:rPr lang="en-US" sz="1800" dirty="0">
                          <a:effectLst/>
                        </a:rPr>
                        <a:t> </a:t>
                      </a:r>
                      <a:r>
                        <a:rPr lang="en-US" sz="1800" dirty="0" err="1">
                          <a:effectLst/>
                        </a:rPr>
                        <a:t>nhà</a:t>
                      </a:r>
                      <a:r>
                        <a:rPr lang="en-US" sz="1800" dirty="0">
                          <a:effectLst/>
                        </a:rPr>
                        <a:t> </a:t>
                      </a:r>
                      <a:r>
                        <a:rPr lang="en-US" sz="1800" dirty="0" err="1">
                          <a:effectLst/>
                        </a:rPr>
                        <a:t>cao</a:t>
                      </a:r>
                      <a:r>
                        <a:rPr lang="en-US" sz="1800" dirty="0">
                          <a:effectLst/>
                        </a:rPr>
                        <a:t> </a:t>
                      </a:r>
                      <a:r>
                        <a:rPr lang="en-US" sz="1800" dirty="0" err="1" smtClean="0">
                          <a:effectLst/>
                        </a:rPr>
                        <a:t>hơn</a:t>
                      </a:r>
                      <a:r>
                        <a:rPr lang="en-US" sz="1800" dirty="0" smtClean="0">
                          <a:effectLst/>
                        </a:rPr>
                        <a:t> </a:t>
                      </a:r>
                      <a:r>
                        <a:rPr lang="en-US" sz="1800" dirty="0" err="1">
                          <a:effectLst/>
                        </a:rPr>
                        <a:t>mặt</a:t>
                      </a:r>
                      <a:r>
                        <a:rPr lang="en-US" sz="1800" dirty="0">
                          <a:effectLst/>
                        </a:rPr>
                        <a:t> </a:t>
                      </a:r>
                      <a:r>
                        <a:rPr lang="en-US" sz="1800" dirty="0" err="1">
                          <a:effectLst/>
                        </a:rPr>
                        <a:t>đất</a:t>
                      </a:r>
                      <a:r>
                        <a:rPr lang="en-US" sz="1800" dirty="0">
                          <a:effectLst/>
                        </a:rPr>
                        <a:t>, </a:t>
                      </a:r>
                      <a:r>
                        <a:rPr lang="en-US" sz="1800" dirty="0" err="1">
                          <a:effectLst/>
                        </a:rPr>
                        <a:t>dựng</a:t>
                      </a:r>
                      <a:r>
                        <a:rPr lang="en-US" sz="1800" dirty="0">
                          <a:effectLst/>
                        </a:rPr>
                        <a:t> </a:t>
                      </a:r>
                      <a:r>
                        <a:rPr lang="en-US" sz="1800" dirty="0" err="1">
                          <a:effectLst/>
                        </a:rPr>
                        <a:t>trên</a:t>
                      </a:r>
                      <a:r>
                        <a:rPr lang="en-US" sz="1800" dirty="0">
                          <a:effectLst/>
                        </a:rPr>
                        <a:t> </a:t>
                      </a:r>
                      <a:r>
                        <a:rPr lang="en-US" sz="1800" dirty="0" err="1">
                          <a:effectLst/>
                        </a:rPr>
                        <a:t>những</a:t>
                      </a:r>
                      <a:r>
                        <a:rPr lang="en-US" sz="1800" dirty="0">
                          <a:effectLst/>
                        </a:rPr>
                        <a:t> </a:t>
                      </a:r>
                      <a:r>
                        <a:rPr lang="en-US" sz="1800" dirty="0" err="1">
                          <a:effectLst/>
                        </a:rPr>
                        <a:t>cây</a:t>
                      </a:r>
                      <a:r>
                        <a:rPr lang="en-US" sz="1800" dirty="0">
                          <a:effectLst/>
                        </a:rPr>
                        <a:t> </a:t>
                      </a:r>
                      <a:r>
                        <a:rPr lang="en-US" sz="1800" dirty="0" err="1">
                          <a:effectLst/>
                        </a:rPr>
                        <a:t>cột</a:t>
                      </a:r>
                      <a:r>
                        <a:rPr lang="en-US" sz="1800" dirty="0">
                          <a:effectLst/>
                        </a:rPr>
                        <a:t>.</a:t>
                      </a:r>
                      <a:endParaRPr lang="en-US" sz="1800" b="1"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1800" dirty="0">
                          <a:effectLst/>
                        </a:rPr>
                        <a:t> </a:t>
                      </a:r>
                      <a:endParaRPr lang="en-US" sz="1800" b="1"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1800" dirty="0">
                          <a:effectLst/>
                        </a:rPr>
                        <a:t> </a:t>
                      </a:r>
                      <a:endParaRPr lang="en-US" sz="1800" b="1" dirty="0">
                        <a:effectLst/>
                        <a:latin typeface="Arial" pitchFamily="34" charset="0"/>
                        <a:ea typeface="Times New Roman"/>
                        <a:cs typeface="Arial" pitchFamily="34" charset="0"/>
                      </a:endParaRPr>
                    </a:p>
                  </a:txBody>
                  <a:tcPr marL="68580" marR="68580" marT="0" marB="0"/>
                </a:tc>
              </a:tr>
            </a:tbl>
          </a:graphicData>
        </a:graphic>
      </p:graphicFrame>
      <p:sp>
        <p:nvSpPr>
          <p:cNvPr id="8" name="Rectangle 6"/>
          <p:cNvSpPr>
            <a:spLocks noChangeArrowheads="1"/>
          </p:cNvSpPr>
          <p:nvPr/>
        </p:nvSpPr>
        <p:spPr bwMode="auto">
          <a:xfrm>
            <a:off x="33867" y="-94565"/>
            <a:ext cx="8957733"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Phiếu</a:t>
            </a:r>
            <a:r>
              <a:rPr kumimoji="0" lang="en-US" b="1" i="0" u="none" strike="noStrike" cap="none" normalizeH="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dirty="0" err="1" smtClean="0">
                <a:ln>
                  <a:noFill/>
                </a:ln>
                <a:solidFill>
                  <a:srgbClr val="FF0000"/>
                </a:solidFill>
                <a:effectLst/>
                <a:latin typeface="Arial" pitchFamily="34" charset="0"/>
                <a:ea typeface="Times New Roman" pitchFamily="18" charset="0"/>
                <a:cs typeface="Arial" pitchFamily="34" charset="0"/>
              </a:rPr>
              <a:t>học</a:t>
            </a:r>
            <a:r>
              <a:rPr kumimoji="0" lang="en-US" b="1" i="0" u="none" strike="noStrike" cap="none" normalizeH="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dirty="0" err="1" smtClean="0">
                <a:ln>
                  <a:noFill/>
                </a:ln>
                <a:solidFill>
                  <a:srgbClr val="FF0000"/>
                </a:solidFill>
                <a:effectLst/>
                <a:latin typeface="Arial" pitchFamily="34" charset="0"/>
                <a:ea typeface="Times New Roman" pitchFamily="18" charset="0"/>
                <a:cs typeface="Arial" pitchFamily="34" charset="0"/>
              </a:rPr>
              <a:t>tập</a:t>
            </a:r>
            <a:r>
              <a:rPr kumimoji="0" lang="en-US" b="1" i="0" u="none" strike="noStrike" cap="none" normalizeH="0" dirty="0" smtClean="0">
                <a:ln>
                  <a:noFill/>
                </a:ln>
                <a:solidFill>
                  <a:srgbClr val="FF0000"/>
                </a:solidFill>
                <a:effectLst/>
                <a:latin typeface="Arial" pitchFamily="34" charset="0"/>
                <a:ea typeface="Times New Roman" pitchFamily="18" charset="0"/>
                <a:cs typeface="Arial" pitchFamily="34" charset="0"/>
              </a:rPr>
              <a:t> 1.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Quan</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sát</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hình</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ảnh</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trên</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và</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chọn</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nội</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dung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mô</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tả</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đúng</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với</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mỗi</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hình</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và</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hoàn</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thành</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bảng</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sau</a:t>
            </a:r>
            <a:endParaRPr kumimoji="0" lang="en-US" b="1"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351960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5"/>
                                        </p:tgtEl>
                                        <p:attrNameLst>
                                          <p:attrName>style.visibility</p:attrName>
                                        </p:attrNameLst>
                                      </p:cBhvr>
                                      <p:to>
                                        <p:strVal val="visible"/>
                                      </p:to>
                                    </p:set>
                                    <p:animEffect transition="in" filter="fade">
                                      <p:cBhvr>
                                        <p:cTn id="12" dur="1000"/>
                                        <p:tgtEl>
                                          <p:spTgt spid="1025"/>
                                        </p:tgtEl>
                                      </p:cBhvr>
                                    </p:animEffect>
                                    <p:anim calcmode="lin" valueType="num">
                                      <p:cBhvr>
                                        <p:cTn id="13" dur="1000" fill="hold"/>
                                        <p:tgtEl>
                                          <p:spTgt spid="1025"/>
                                        </p:tgtEl>
                                        <p:attrNameLst>
                                          <p:attrName>ppt_x</p:attrName>
                                        </p:attrNameLst>
                                      </p:cBhvr>
                                      <p:tavLst>
                                        <p:tav tm="0">
                                          <p:val>
                                            <p:strVal val="#ppt_x"/>
                                          </p:val>
                                        </p:tav>
                                        <p:tav tm="100000">
                                          <p:val>
                                            <p:strVal val="#ppt_x"/>
                                          </p:val>
                                        </p:tav>
                                      </p:tavLst>
                                    </p:anim>
                                    <p:anim calcmode="lin" valueType="num">
                                      <p:cBhvr>
                                        <p:cTn id="14" dur="1000" fill="hold"/>
                                        <p:tgtEl>
                                          <p:spTgt spid="10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123904680"/>
              </p:ext>
            </p:extLst>
          </p:nvPr>
        </p:nvGraphicFramePr>
        <p:xfrm>
          <a:off x="93133" y="1066800"/>
          <a:ext cx="8839200" cy="5639191"/>
        </p:xfrm>
        <a:graphic>
          <a:graphicData uri="http://schemas.openxmlformats.org/drawingml/2006/table">
            <a:tbl>
              <a:tblPr firstRow="1" firstCol="1" bandRow="1">
                <a:tableStyleId>{BC89EF96-8CEA-46FF-86C4-4CE0E7609802}</a:tableStyleId>
              </a:tblPr>
              <a:tblGrid>
                <a:gridCol w="4941711"/>
                <a:gridCol w="1981200"/>
                <a:gridCol w="1916289"/>
              </a:tblGrid>
              <a:tr h="488500">
                <a:tc>
                  <a:txBody>
                    <a:bodyPr/>
                    <a:lstStyle/>
                    <a:p>
                      <a:pPr algn="ctr">
                        <a:lnSpc>
                          <a:spcPct val="120000"/>
                        </a:lnSpc>
                        <a:spcAft>
                          <a:spcPts val="0"/>
                        </a:spcAft>
                      </a:pPr>
                      <a:r>
                        <a:rPr lang="en-US" sz="2000" dirty="0" err="1" smtClean="0">
                          <a:effectLst/>
                        </a:rPr>
                        <a:t>Mô</a:t>
                      </a:r>
                      <a:r>
                        <a:rPr lang="en-US" sz="2000" dirty="0" smtClean="0">
                          <a:effectLst/>
                        </a:rPr>
                        <a:t> </a:t>
                      </a:r>
                      <a:r>
                        <a:rPr lang="en-US" sz="2000" dirty="0" err="1" smtClean="0">
                          <a:effectLst/>
                        </a:rPr>
                        <a:t>tả</a:t>
                      </a:r>
                      <a:endParaRPr lang="en-US" sz="2000" b="1" dirty="0">
                        <a:effectLst/>
                        <a:latin typeface="Arial" pitchFamily="34" charset="0"/>
                        <a:ea typeface="Times New Roman"/>
                        <a:cs typeface="Arial" pitchFamily="34" charset="0"/>
                      </a:endParaRPr>
                    </a:p>
                  </a:txBody>
                  <a:tcPr marL="68580" marR="68580" marT="0" marB="0"/>
                </a:tc>
                <a:tc>
                  <a:txBody>
                    <a:bodyPr/>
                    <a:lstStyle/>
                    <a:p>
                      <a:pPr algn="ctr">
                        <a:lnSpc>
                          <a:spcPct val="120000"/>
                        </a:lnSpc>
                        <a:spcAft>
                          <a:spcPts val="0"/>
                        </a:spcAft>
                      </a:pPr>
                      <a:r>
                        <a:rPr lang="en-US" sz="2000">
                          <a:effectLst/>
                        </a:rPr>
                        <a:t>Kiểu nhà</a:t>
                      </a:r>
                      <a:endParaRPr lang="en-US" sz="2000" b="1">
                        <a:effectLst/>
                        <a:latin typeface="Arial" pitchFamily="34" charset="0"/>
                        <a:ea typeface="Times New Roman"/>
                        <a:cs typeface="Arial" pitchFamily="34" charset="0"/>
                      </a:endParaRPr>
                    </a:p>
                  </a:txBody>
                  <a:tcPr marL="68580" marR="68580" marT="0" marB="0"/>
                </a:tc>
                <a:tc>
                  <a:txBody>
                    <a:bodyPr/>
                    <a:lstStyle/>
                    <a:p>
                      <a:pPr algn="ctr">
                        <a:lnSpc>
                          <a:spcPct val="120000"/>
                        </a:lnSpc>
                        <a:spcAft>
                          <a:spcPts val="0"/>
                        </a:spcAft>
                      </a:pPr>
                      <a:r>
                        <a:rPr lang="en-US" sz="2000">
                          <a:effectLst/>
                        </a:rPr>
                        <a:t>Khu vực</a:t>
                      </a:r>
                      <a:endParaRPr lang="en-US" sz="2000" b="1">
                        <a:effectLst/>
                        <a:latin typeface="Arial" pitchFamily="34" charset="0"/>
                        <a:ea typeface="Times New Roman"/>
                        <a:cs typeface="Arial" pitchFamily="34" charset="0"/>
                      </a:endParaRPr>
                    </a:p>
                  </a:txBody>
                  <a:tcPr marL="68580" marR="68580" marT="0" marB="0"/>
                </a:tc>
              </a:tr>
              <a:tr h="1075780">
                <a:tc>
                  <a:txBody>
                    <a:bodyPr/>
                    <a:lstStyle/>
                    <a:p>
                      <a:pPr marR="203200" indent="-215900" algn="l">
                        <a:lnSpc>
                          <a:spcPct val="120000"/>
                        </a:lnSpc>
                        <a:spcAft>
                          <a:spcPts val="0"/>
                        </a:spcAft>
                      </a:pPr>
                      <a:r>
                        <a:rPr lang="en-US" sz="2000" dirty="0" err="1">
                          <a:effectLst/>
                        </a:rPr>
                        <a:t>a.Toà</a:t>
                      </a:r>
                      <a:r>
                        <a:rPr lang="en-US" sz="2000" dirty="0">
                          <a:effectLst/>
                        </a:rPr>
                        <a:t> </a:t>
                      </a:r>
                      <a:r>
                        <a:rPr lang="en-US" sz="2000" dirty="0" err="1">
                          <a:effectLst/>
                        </a:rPr>
                        <a:t>nhà</a:t>
                      </a:r>
                      <a:r>
                        <a:rPr lang="en-US" sz="2000" dirty="0">
                          <a:effectLst/>
                        </a:rPr>
                        <a:t> </a:t>
                      </a:r>
                      <a:r>
                        <a:rPr lang="en-US" sz="2000" dirty="0" err="1">
                          <a:effectLst/>
                        </a:rPr>
                        <a:t>gồm</a:t>
                      </a:r>
                      <a:r>
                        <a:rPr lang="en-US" sz="2000" dirty="0">
                          <a:effectLst/>
                        </a:rPr>
                        <a:t> </a:t>
                      </a:r>
                      <a:r>
                        <a:rPr lang="en-US" sz="2000" dirty="0" err="1">
                          <a:effectLst/>
                        </a:rPr>
                        <a:t>nhiều</a:t>
                      </a:r>
                      <a:r>
                        <a:rPr lang="en-US" sz="2000" dirty="0">
                          <a:effectLst/>
                        </a:rPr>
                        <a:t> </a:t>
                      </a:r>
                      <a:r>
                        <a:rPr lang="en-US" sz="2000" dirty="0" err="1">
                          <a:effectLst/>
                        </a:rPr>
                        <a:t>căn</a:t>
                      </a:r>
                      <a:r>
                        <a:rPr lang="en-US" sz="2000" dirty="0">
                          <a:effectLst/>
                        </a:rPr>
                        <a:t> </a:t>
                      </a:r>
                      <a:r>
                        <a:rPr lang="en-US" sz="2000" dirty="0" err="1">
                          <a:effectLst/>
                        </a:rPr>
                        <a:t>hộ</a:t>
                      </a:r>
                      <a:r>
                        <a:rPr lang="en-US" sz="2000" dirty="0">
                          <a:effectLst/>
                        </a:rPr>
                        <a:t> </a:t>
                      </a:r>
                      <a:r>
                        <a:rPr lang="en-US" sz="2000" dirty="0" err="1">
                          <a:effectLst/>
                        </a:rPr>
                        <a:t>sử</a:t>
                      </a:r>
                      <a:r>
                        <a:rPr lang="en-US" sz="2000" dirty="0">
                          <a:effectLst/>
                        </a:rPr>
                        <a:t> </a:t>
                      </a:r>
                      <a:r>
                        <a:rPr lang="en-US" sz="2000" dirty="0" err="1">
                          <a:effectLst/>
                        </a:rPr>
                        <a:t>dụng</a:t>
                      </a:r>
                      <a:r>
                        <a:rPr lang="en-US" sz="2000" dirty="0">
                          <a:effectLst/>
                        </a:rPr>
                        <a:t> </a:t>
                      </a:r>
                      <a:r>
                        <a:rPr lang="en-US" sz="2000" dirty="0" err="1">
                          <a:effectLst/>
                        </a:rPr>
                        <a:t>chung</a:t>
                      </a:r>
                      <a:r>
                        <a:rPr lang="en-US" sz="2000" dirty="0">
                          <a:effectLst/>
                        </a:rPr>
                        <a:t> </a:t>
                      </a:r>
                      <a:r>
                        <a:rPr lang="en-US" sz="2000" dirty="0" err="1">
                          <a:effectLst/>
                        </a:rPr>
                        <a:t>các</a:t>
                      </a:r>
                      <a:r>
                        <a:rPr lang="en-US" sz="2000" dirty="0">
                          <a:effectLst/>
                        </a:rPr>
                        <a:t> </a:t>
                      </a:r>
                      <a:r>
                        <a:rPr lang="en-US" sz="2000" dirty="0" err="1">
                          <a:effectLst/>
                        </a:rPr>
                        <a:t>công</a:t>
                      </a:r>
                      <a:r>
                        <a:rPr lang="en-US" sz="2000" dirty="0">
                          <a:effectLst/>
                        </a:rPr>
                        <a:t> </a:t>
                      </a:r>
                      <a:r>
                        <a:rPr lang="en-US" sz="2000" dirty="0" err="1">
                          <a:effectLst/>
                        </a:rPr>
                        <a:t>trình</a:t>
                      </a:r>
                      <a:r>
                        <a:rPr lang="en-US" sz="2000" dirty="0">
                          <a:effectLst/>
                        </a:rPr>
                        <a:t> </a:t>
                      </a:r>
                      <a:r>
                        <a:rPr lang="en-US" sz="2000" dirty="0" err="1">
                          <a:effectLst/>
                        </a:rPr>
                        <a:t>phụ</a:t>
                      </a:r>
                      <a:r>
                        <a:rPr lang="en-US" sz="2000" dirty="0">
                          <a:effectLst/>
                        </a:rPr>
                        <a:t> (</a:t>
                      </a:r>
                      <a:r>
                        <a:rPr lang="en-US" sz="2000" dirty="0" err="1">
                          <a:effectLst/>
                        </a:rPr>
                        <a:t>lối</a:t>
                      </a:r>
                      <a:r>
                        <a:rPr lang="en-US" sz="2000" dirty="0">
                          <a:effectLst/>
                        </a:rPr>
                        <a:t> </a:t>
                      </a:r>
                      <a:r>
                        <a:rPr lang="en-US" sz="2000" dirty="0" err="1">
                          <a:effectLst/>
                        </a:rPr>
                        <a:t>đi</a:t>
                      </a:r>
                      <a:r>
                        <a:rPr lang="en-US" sz="2000" dirty="0">
                          <a:effectLst/>
                        </a:rPr>
                        <a:t>, </a:t>
                      </a:r>
                      <a:r>
                        <a:rPr lang="en-US" sz="2000" dirty="0" err="1">
                          <a:effectLst/>
                        </a:rPr>
                        <a:t>cầu</a:t>
                      </a:r>
                      <a:r>
                        <a:rPr lang="en-US" sz="2000" dirty="0">
                          <a:effectLst/>
                        </a:rPr>
                        <a:t> </a:t>
                      </a:r>
                      <a:r>
                        <a:rPr lang="en-US" sz="2000" dirty="0" err="1">
                          <a:effectLst/>
                        </a:rPr>
                        <a:t>thang</a:t>
                      </a:r>
                      <a:r>
                        <a:rPr lang="en-US" sz="2000" dirty="0">
                          <a:effectLst/>
                        </a:rPr>
                        <a:t>, </a:t>
                      </a:r>
                      <a:r>
                        <a:rPr lang="en-US" sz="2000" dirty="0" err="1">
                          <a:effectLst/>
                        </a:rPr>
                        <a:t>nhà</a:t>
                      </a:r>
                      <a:r>
                        <a:rPr lang="en-US" sz="2000" dirty="0">
                          <a:effectLst/>
                        </a:rPr>
                        <a:t> </a:t>
                      </a:r>
                      <a:r>
                        <a:rPr lang="en-US" sz="2000" dirty="0" err="1">
                          <a:effectLst/>
                        </a:rPr>
                        <a:t>để</a:t>
                      </a:r>
                      <a:r>
                        <a:rPr lang="en-US" sz="2000" dirty="0">
                          <a:effectLst/>
                        </a:rPr>
                        <a:t> </a:t>
                      </a:r>
                      <a:r>
                        <a:rPr lang="en-US" sz="2000" dirty="0" err="1">
                          <a:effectLst/>
                        </a:rPr>
                        <a:t>xe</a:t>
                      </a:r>
                      <a:r>
                        <a:rPr lang="en-US" sz="2000" dirty="0">
                          <a:effectLst/>
                        </a:rPr>
                        <a:t>, </a:t>
                      </a:r>
                      <a:r>
                        <a:rPr lang="en-US" sz="2000" dirty="0" err="1">
                          <a:effectLst/>
                        </a:rPr>
                        <a:t>sân</a:t>
                      </a:r>
                      <a:r>
                        <a:rPr lang="en-US" sz="2000" dirty="0">
                          <a:effectLst/>
                        </a:rPr>
                        <a:t> </a:t>
                      </a:r>
                      <a:r>
                        <a:rPr lang="en-US" sz="2000" dirty="0" err="1">
                          <a:effectLst/>
                        </a:rPr>
                        <a:t>chơi</a:t>
                      </a:r>
                      <a:r>
                        <a:rPr lang="en-US" sz="2000" dirty="0">
                          <a:effectLst/>
                        </a:rPr>
                        <a:t>,...).</a:t>
                      </a:r>
                      <a:endParaRPr lang="en-US" sz="2000" b="1" dirty="0">
                        <a:effectLst/>
                        <a:latin typeface="Arial" pitchFamily="34" charset="0"/>
                        <a:ea typeface="Segoe UI"/>
                        <a:cs typeface="Arial" pitchFamily="34" charset="0"/>
                      </a:endParaRPr>
                    </a:p>
                  </a:txBody>
                  <a:tcPr marL="68580" marR="68580" marT="0" marB="0"/>
                </a:tc>
                <a:tc>
                  <a:txBody>
                    <a:bodyPr/>
                    <a:lstStyle/>
                    <a:p>
                      <a:pPr>
                        <a:lnSpc>
                          <a:spcPct val="120000"/>
                        </a:lnSpc>
                        <a:spcAft>
                          <a:spcPts val="0"/>
                        </a:spcAft>
                      </a:pPr>
                      <a:r>
                        <a:rPr lang="en-US" sz="2000" dirty="0">
                          <a:effectLst/>
                        </a:rPr>
                        <a:t> </a:t>
                      </a:r>
                      <a:r>
                        <a:rPr lang="en-US" sz="2000" dirty="0" err="1" smtClean="0">
                          <a:effectLst/>
                        </a:rPr>
                        <a:t>Nhà</a:t>
                      </a:r>
                      <a:r>
                        <a:rPr lang="en-US" sz="2000" baseline="0" dirty="0" smtClean="0">
                          <a:effectLst/>
                        </a:rPr>
                        <a:t> </a:t>
                      </a:r>
                      <a:r>
                        <a:rPr lang="en-US" sz="2000" baseline="0" dirty="0" err="1" smtClean="0">
                          <a:effectLst/>
                        </a:rPr>
                        <a:t>chung</a:t>
                      </a:r>
                      <a:r>
                        <a:rPr lang="en-US" sz="2000" baseline="0" dirty="0" smtClean="0">
                          <a:effectLst/>
                        </a:rPr>
                        <a:t> </a:t>
                      </a:r>
                      <a:r>
                        <a:rPr lang="en-US" sz="2000" baseline="0" dirty="0" err="1" smtClean="0">
                          <a:effectLst/>
                        </a:rPr>
                        <a:t>cư</a:t>
                      </a:r>
                      <a:endParaRPr lang="en-US" sz="2000" b="1"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2000" dirty="0">
                          <a:effectLst/>
                        </a:rPr>
                        <a:t> </a:t>
                      </a:r>
                      <a:r>
                        <a:rPr lang="en-US" sz="2000" dirty="0" err="1" smtClean="0">
                          <a:effectLst/>
                        </a:rPr>
                        <a:t>Thành</a:t>
                      </a:r>
                      <a:r>
                        <a:rPr lang="en-US" sz="2000" baseline="0" dirty="0" smtClean="0">
                          <a:effectLst/>
                        </a:rPr>
                        <a:t> </a:t>
                      </a:r>
                      <a:r>
                        <a:rPr lang="en-US" sz="2000" baseline="0" dirty="0" err="1" smtClean="0">
                          <a:effectLst/>
                        </a:rPr>
                        <a:t>thị</a:t>
                      </a:r>
                      <a:endParaRPr lang="en-US" sz="2000" b="1" dirty="0">
                        <a:effectLst/>
                        <a:latin typeface="Arial" pitchFamily="34" charset="0"/>
                        <a:ea typeface="Times New Roman"/>
                        <a:cs typeface="Arial" pitchFamily="34" charset="0"/>
                      </a:endParaRPr>
                    </a:p>
                  </a:txBody>
                  <a:tcPr marL="68580" marR="68580" marT="0" marB="0"/>
                </a:tc>
              </a:tr>
              <a:tr h="537890">
                <a:tc>
                  <a:txBody>
                    <a:bodyPr/>
                    <a:lstStyle/>
                    <a:p>
                      <a:pPr>
                        <a:lnSpc>
                          <a:spcPct val="120000"/>
                        </a:lnSpc>
                        <a:spcAft>
                          <a:spcPts val="0"/>
                        </a:spcAft>
                      </a:pPr>
                      <a:r>
                        <a:rPr lang="en-US" sz="2000" dirty="0">
                          <a:effectLst/>
                        </a:rPr>
                        <a:t>b. </a:t>
                      </a:r>
                      <a:r>
                        <a:rPr lang="en-US" sz="2000" dirty="0" err="1">
                          <a:effectLst/>
                        </a:rPr>
                        <a:t>Nhiều</a:t>
                      </a:r>
                      <a:r>
                        <a:rPr lang="en-US" sz="2000" dirty="0">
                          <a:effectLst/>
                        </a:rPr>
                        <a:t> </a:t>
                      </a:r>
                      <a:r>
                        <a:rPr lang="en-US" sz="2000" dirty="0" err="1">
                          <a:effectLst/>
                        </a:rPr>
                        <a:t>nhà</a:t>
                      </a:r>
                      <a:r>
                        <a:rPr lang="en-US" sz="2000" dirty="0">
                          <a:effectLst/>
                        </a:rPr>
                        <a:t> ở </a:t>
                      </a:r>
                      <a:r>
                        <a:rPr lang="en-US" sz="2000" dirty="0" err="1">
                          <a:effectLst/>
                        </a:rPr>
                        <a:t>riêng</a:t>
                      </a:r>
                      <a:r>
                        <a:rPr lang="en-US" sz="2000" dirty="0">
                          <a:effectLst/>
                        </a:rPr>
                        <a:t> </a:t>
                      </a:r>
                      <a:r>
                        <a:rPr lang="en-US" sz="2000" dirty="0" err="1">
                          <a:effectLst/>
                        </a:rPr>
                        <a:t>biệt</a:t>
                      </a:r>
                      <a:r>
                        <a:rPr lang="en-US" sz="2000" dirty="0">
                          <a:effectLst/>
                        </a:rPr>
                        <a:t>, </a:t>
                      </a:r>
                      <a:r>
                        <a:rPr lang="en-US" sz="2000" dirty="0" err="1">
                          <a:effectLst/>
                        </a:rPr>
                        <a:t>được</a:t>
                      </a:r>
                      <a:r>
                        <a:rPr lang="en-US" sz="2000" dirty="0">
                          <a:effectLst/>
                        </a:rPr>
                        <a:t> </a:t>
                      </a:r>
                      <a:r>
                        <a:rPr lang="en-US" sz="2000" dirty="0" err="1">
                          <a:effectLst/>
                        </a:rPr>
                        <a:t>xây</a:t>
                      </a:r>
                      <a:r>
                        <a:rPr lang="en-US" sz="2000" dirty="0">
                          <a:effectLst/>
                        </a:rPr>
                        <a:t> </a:t>
                      </a:r>
                      <a:r>
                        <a:rPr lang="en-US" sz="2000" dirty="0" err="1">
                          <a:effectLst/>
                        </a:rPr>
                        <a:t>sát</a:t>
                      </a:r>
                      <a:r>
                        <a:rPr lang="en-US" sz="2000" dirty="0">
                          <a:effectLst/>
                        </a:rPr>
                        <a:t> </a:t>
                      </a:r>
                      <a:r>
                        <a:rPr lang="en-US" sz="2000" dirty="0" err="1">
                          <a:effectLst/>
                        </a:rPr>
                        <a:t>nhau</a:t>
                      </a:r>
                      <a:r>
                        <a:rPr lang="en-US" sz="2000" dirty="0">
                          <a:effectLst/>
                        </a:rPr>
                        <a:t> </a:t>
                      </a:r>
                      <a:r>
                        <a:rPr lang="en-US" sz="2000" dirty="0" err="1">
                          <a:effectLst/>
                        </a:rPr>
                        <a:t>thành</a:t>
                      </a:r>
                      <a:r>
                        <a:rPr lang="en-US" sz="2000" dirty="0">
                          <a:effectLst/>
                        </a:rPr>
                        <a:t> </a:t>
                      </a:r>
                      <a:r>
                        <a:rPr lang="en-US" sz="2000" dirty="0" err="1">
                          <a:effectLst/>
                        </a:rPr>
                        <a:t>một</a:t>
                      </a:r>
                      <a:r>
                        <a:rPr lang="en-US" sz="2000" dirty="0">
                          <a:effectLst/>
                        </a:rPr>
                        <a:t> </a:t>
                      </a:r>
                      <a:r>
                        <a:rPr lang="en-US" sz="2000" dirty="0" err="1">
                          <a:effectLst/>
                        </a:rPr>
                        <a:t>dãy</a:t>
                      </a:r>
                      <a:endParaRPr lang="en-US" sz="2000" b="1"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2000" dirty="0">
                          <a:effectLst/>
                        </a:rPr>
                        <a:t> </a:t>
                      </a:r>
                      <a:r>
                        <a:rPr lang="en-US" sz="2000" dirty="0" err="1" smtClean="0">
                          <a:effectLst/>
                        </a:rPr>
                        <a:t>Nhà</a:t>
                      </a:r>
                      <a:r>
                        <a:rPr lang="en-US" sz="2000" baseline="0" dirty="0" smtClean="0">
                          <a:effectLst/>
                        </a:rPr>
                        <a:t> </a:t>
                      </a:r>
                      <a:r>
                        <a:rPr lang="en-US" sz="2000" baseline="0" dirty="0" err="1" smtClean="0">
                          <a:effectLst/>
                        </a:rPr>
                        <a:t>liền</a:t>
                      </a:r>
                      <a:r>
                        <a:rPr lang="en-US" sz="2000" baseline="0" dirty="0" smtClean="0">
                          <a:effectLst/>
                        </a:rPr>
                        <a:t> </a:t>
                      </a:r>
                      <a:r>
                        <a:rPr lang="en-US" sz="2000" baseline="0" dirty="0" err="1" smtClean="0">
                          <a:effectLst/>
                        </a:rPr>
                        <a:t>kề</a:t>
                      </a:r>
                      <a:endParaRPr lang="en-US" sz="2000" b="1"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2000" dirty="0">
                          <a:effectLst/>
                        </a:rPr>
                        <a:t> </a:t>
                      </a:r>
                      <a:r>
                        <a:rPr lang="en-US" sz="2000" dirty="0" err="1" smtClean="0">
                          <a:effectLst/>
                        </a:rPr>
                        <a:t>Thành</a:t>
                      </a:r>
                      <a:r>
                        <a:rPr lang="en-US" sz="2000" baseline="0" dirty="0" smtClean="0">
                          <a:effectLst/>
                        </a:rPr>
                        <a:t> </a:t>
                      </a:r>
                      <a:r>
                        <a:rPr lang="en-US" sz="2000" baseline="0" dirty="0" err="1" smtClean="0">
                          <a:effectLst/>
                        </a:rPr>
                        <a:t>thị</a:t>
                      </a:r>
                      <a:endParaRPr lang="en-US" sz="2000" b="1" dirty="0">
                        <a:effectLst/>
                        <a:latin typeface="Arial" pitchFamily="34" charset="0"/>
                        <a:ea typeface="Times New Roman"/>
                        <a:cs typeface="Arial" pitchFamily="34" charset="0"/>
                      </a:endParaRPr>
                    </a:p>
                  </a:txBody>
                  <a:tcPr marL="68580" marR="68580" marT="0" marB="0"/>
                </a:tc>
              </a:tr>
              <a:tr h="1075780">
                <a:tc>
                  <a:txBody>
                    <a:bodyPr/>
                    <a:lstStyle/>
                    <a:p>
                      <a:pPr indent="-215900" algn="l">
                        <a:lnSpc>
                          <a:spcPct val="120000"/>
                        </a:lnSpc>
                        <a:spcAft>
                          <a:spcPts val="0"/>
                        </a:spcAft>
                      </a:pPr>
                      <a:r>
                        <a:rPr lang="en-US" sz="2000" dirty="0" err="1">
                          <a:effectLst/>
                        </a:rPr>
                        <a:t>c.Nhà</a:t>
                      </a:r>
                      <a:r>
                        <a:rPr lang="en-US" sz="2000" dirty="0">
                          <a:effectLst/>
                        </a:rPr>
                        <a:t> </a:t>
                      </a:r>
                      <a:r>
                        <a:rPr lang="en-US" sz="2000" dirty="0" err="1">
                          <a:effectLst/>
                        </a:rPr>
                        <a:t>được</a:t>
                      </a:r>
                      <a:r>
                        <a:rPr lang="en-US" sz="2000" dirty="0">
                          <a:effectLst/>
                        </a:rPr>
                        <a:t> chia </a:t>
                      </a:r>
                      <a:r>
                        <a:rPr lang="en-US" sz="2000" dirty="0" err="1">
                          <a:effectLst/>
                        </a:rPr>
                        <a:t>thành</a:t>
                      </a:r>
                      <a:r>
                        <a:rPr lang="en-US" sz="2000" dirty="0">
                          <a:effectLst/>
                        </a:rPr>
                        <a:t> 3 </a:t>
                      </a:r>
                      <a:r>
                        <a:rPr lang="en-US" sz="2000" dirty="0" err="1">
                          <a:effectLst/>
                        </a:rPr>
                        <a:t>gian</a:t>
                      </a:r>
                      <a:r>
                        <a:rPr lang="en-US" sz="2000" dirty="0">
                          <a:effectLst/>
                        </a:rPr>
                        <a:t> </a:t>
                      </a:r>
                      <a:r>
                        <a:rPr lang="en-US" sz="2000" dirty="0" err="1">
                          <a:effectLst/>
                        </a:rPr>
                        <a:t>phòng</a:t>
                      </a:r>
                      <a:r>
                        <a:rPr lang="en-US" sz="2000" dirty="0">
                          <a:effectLst/>
                        </a:rPr>
                        <a:t> </a:t>
                      </a:r>
                      <a:r>
                        <a:rPr lang="en-US" sz="2000" dirty="0" err="1">
                          <a:effectLst/>
                        </a:rPr>
                        <a:t>gồm</a:t>
                      </a:r>
                      <a:r>
                        <a:rPr lang="en-US" sz="2000" dirty="0">
                          <a:effectLst/>
                        </a:rPr>
                        <a:t>: </a:t>
                      </a:r>
                      <a:r>
                        <a:rPr lang="en-US" sz="2000" dirty="0" err="1">
                          <a:effectLst/>
                        </a:rPr>
                        <a:t>phòng</a:t>
                      </a:r>
                      <a:r>
                        <a:rPr lang="en-US" sz="2000" dirty="0">
                          <a:effectLst/>
                        </a:rPr>
                        <a:t> </a:t>
                      </a:r>
                      <a:r>
                        <a:rPr lang="en-US" sz="2000" dirty="0" err="1">
                          <a:effectLst/>
                        </a:rPr>
                        <a:t>chính</a:t>
                      </a:r>
                      <a:r>
                        <a:rPr lang="en-US" sz="2000" dirty="0">
                          <a:effectLst/>
                        </a:rPr>
                        <a:t> </a:t>
                      </a:r>
                      <a:r>
                        <a:rPr lang="en-US" sz="2000" dirty="0" err="1">
                          <a:effectLst/>
                        </a:rPr>
                        <a:t>lớn</a:t>
                      </a:r>
                      <a:r>
                        <a:rPr lang="en-US" sz="2000" dirty="0">
                          <a:effectLst/>
                        </a:rPr>
                        <a:t> ở </a:t>
                      </a:r>
                      <a:r>
                        <a:rPr lang="en-US" sz="2000" dirty="0" err="1">
                          <a:effectLst/>
                        </a:rPr>
                        <a:t>giữa</a:t>
                      </a:r>
                      <a:r>
                        <a:rPr lang="en-US" sz="2000" dirty="0">
                          <a:effectLst/>
                        </a:rPr>
                        <a:t>, 2 </a:t>
                      </a:r>
                      <a:r>
                        <a:rPr lang="en-US" sz="2000" dirty="0" err="1">
                          <a:effectLst/>
                        </a:rPr>
                        <a:t>phòng</a:t>
                      </a:r>
                      <a:r>
                        <a:rPr lang="en-US" sz="2000" dirty="0">
                          <a:effectLst/>
                        </a:rPr>
                        <a:t> </a:t>
                      </a:r>
                      <a:r>
                        <a:rPr lang="en-US" sz="2000" dirty="0" err="1">
                          <a:effectLst/>
                        </a:rPr>
                        <a:t>nhỏ</a:t>
                      </a:r>
                      <a:r>
                        <a:rPr lang="en-US" sz="2000" dirty="0">
                          <a:effectLst/>
                        </a:rPr>
                        <a:t> ở </a:t>
                      </a:r>
                      <a:r>
                        <a:rPr lang="en-US" sz="2000" dirty="0" err="1">
                          <a:effectLst/>
                        </a:rPr>
                        <a:t>hai</a:t>
                      </a:r>
                      <a:r>
                        <a:rPr lang="en-US" sz="2000" dirty="0">
                          <a:effectLst/>
                        </a:rPr>
                        <a:t> </a:t>
                      </a:r>
                      <a:r>
                        <a:rPr lang="en-US" sz="2000" dirty="0" err="1">
                          <a:effectLst/>
                        </a:rPr>
                        <a:t>bên</a:t>
                      </a:r>
                      <a:r>
                        <a:rPr lang="en-US" sz="2000" dirty="0">
                          <a:effectLst/>
                        </a:rPr>
                        <a:t>.</a:t>
                      </a:r>
                      <a:endParaRPr lang="en-US" sz="2000" b="1" dirty="0">
                        <a:effectLst/>
                        <a:latin typeface="Arial" pitchFamily="34" charset="0"/>
                        <a:ea typeface="Segoe UI"/>
                        <a:cs typeface="Arial" pitchFamily="34" charset="0"/>
                      </a:endParaRPr>
                    </a:p>
                  </a:txBody>
                  <a:tcPr marL="68580" marR="68580" marT="0" marB="0"/>
                </a:tc>
                <a:tc>
                  <a:txBody>
                    <a:bodyPr/>
                    <a:lstStyle/>
                    <a:p>
                      <a:pPr>
                        <a:lnSpc>
                          <a:spcPct val="120000"/>
                        </a:lnSpc>
                        <a:spcAft>
                          <a:spcPts val="0"/>
                        </a:spcAft>
                      </a:pPr>
                      <a:r>
                        <a:rPr lang="en-US" sz="2000" dirty="0">
                          <a:effectLst/>
                        </a:rPr>
                        <a:t> </a:t>
                      </a:r>
                      <a:r>
                        <a:rPr lang="en-US" sz="2000" dirty="0" err="1" smtClean="0">
                          <a:effectLst/>
                        </a:rPr>
                        <a:t>Nhà</a:t>
                      </a:r>
                      <a:r>
                        <a:rPr lang="en-US" sz="2000" baseline="0" dirty="0" smtClean="0">
                          <a:effectLst/>
                        </a:rPr>
                        <a:t> </a:t>
                      </a:r>
                      <a:r>
                        <a:rPr lang="en-US" sz="2000" baseline="0" dirty="0" err="1" smtClean="0">
                          <a:effectLst/>
                        </a:rPr>
                        <a:t>ba</a:t>
                      </a:r>
                      <a:r>
                        <a:rPr lang="en-US" sz="2000" baseline="0" dirty="0" smtClean="0">
                          <a:effectLst/>
                        </a:rPr>
                        <a:t> </a:t>
                      </a:r>
                      <a:r>
                        <a:rPr lang="en-US" sz="2000" baseline="0" dirty="0" err="1" smtClean="0">
                          <a:effectLst/>
                        </a:rPr>
                        <a:t>gian</a:t>
                      </a:r>
                      <a:r>
                        <a:rPr lang="en-US" sz="2000" baseline="0" dirty="0" smtClean="0">
                          <a:effectLst/>
                        </a:rPr>
                        <a:t> </a:t>
                      </a:r>
                      <a:r>
                        <a:rPr lang="en-US" sz="2000" baseline="0" dirty="0" err="1" smtClean="0">
                          <a:effectLst/>
                        </a:rPr>
                        <a:t>truyền</a:t>
                      </a:r>
                      <a:r>
                        <a:rPr lang="en-US" sz="2000" baseline="0" dirty="0" smtClean="0">
                          <a:effectLst/>
                        </a:rPr>
                        <a:t> </a:t>
                      </a:r>
                      <a:r>
                        <a:rPr lang="en-US" sz="2000" baseline="0" dirty="0" err="1" smtClean="0">
                          <a:effectLst/>
                        </a:rPr>
                        <a:t>thống</a:t>
                      </a:r>
                      <a:endParaRPr lang="en-US" sz="2000" b="1"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2000" dirty="0" err="1" smtClean="0">
                          <a:effectLst/>
                        </a:rPr>
                        <a:t>Nông</a:t>
                      </a:r>
                      <a:r>
                        <a:rPr lang="en-US" sz="2000" baseline="0" dirty="0" smtClean="0">
                          <a:effectLst/>
                        </a:rPr>
                        <a:t> </a:t>
                      </a:r>
                      <a:r>
                        <a:rPr lang="en-US" sz="2000" baseline="0" dirty="0" err="1" smtClean="0">
                          <a:effectLst/>
                        </a:rPr>
                        <a:t>thôn</a:t>
                      </a:r>
                      <a:r>
                        <a:rPr lang="en-US" sz="2000" dirty="0">
                          <a:effectLst/>
                        </a:rPr>
                        <a:t> </a:t>
                      </a:r>
                      <a:endParaRPr lang="en-US" sz="2000" b="1" dirty="0">
                        <a:effectLst/>
                        <a:latin typeface="Arial" pitchFamily="34" charset="0"/>
                        <a:ea typeface="Times New Roman"/>
                        <a:cs typeface="Arial" pitchFamily="34" charset="0"/>
                      </a:endParaRPr>
                    </a:p>
                  </a:txBody>
                  <a:tcPr marL="68580" marR="68580" marT="0" marB="0"/>
                </a:tc>
              </a:tr>
              <a:tr h="537890">
                <a:tc>
                  <a:txBody>
                    <a:bodyPr/>
                    <a:lstStyle/>
                    <a:p>
                      <a:pPr indent="-215900" algn="l">
                        <a:lnSpc>
                          <a:spcPct val="120000"/>
                        </a:lnSpc>
                        <a:spcAft>
                          <a:spcPts val="0"/>
                        </a:spcAft>
                      </a:pPr>
                      <a:r>
                        <a:rPr lang="en-US" sz="2000" dirty="0" err="1">
                          <a:effectLst/>
                        </a:rPr>
                        <a:t>d.Nhà</a:t>
                      </a:r>
                      <a:r>
                        <a:rPr lang="en-US" sz="2000" dirty="0">
                          <a:effectLst/>
                        </a:rPr>
                        <a:t> </a:t>
                      </a:r>
                      <a:r>
                        <a:rPr lang="en-US" sz="2000" dirty="0" err="1">
                          <a:effectLst/>
                        </a:rPr>
                        <a:t>dựng</a:t>
                      </a:r>
                      <a:r>
                        <a:rPr lang="en-US" sz="2000" dirty="0">
                          <a:effectLst/>
                        </a:rPr>
                        <a:t> </a:t>
                      </a:r>
                      <a:r>
                        <a:rPr lang="en-US" sz="2000" dirty="0" err="1">
                          <a:effectLst/>
                        </a:rPr>
                        <a:t>trên</a:t>
                      </a:r>
                      <a:r>
                        <a:rPr lang="en-US" sz="2000" dirty="0">
                          <a:effectLst/>
                        </a:rPr>
                        <a:t> </a:t>
                      </a:r>
                      <a:r>
                        <a:rPr lang="en-US" sz="2000" dirty="0" err="1">
                          <a:effectLst/>
                        </a:rPr>
                        <a:t>bè</a:t>
                      </a:r>
                      <a:r>
                        <a:rPr lang="en-US" sz="2000" dirty="0">
                          <a:effectLst/>
                        </a:rPr>
                        <a:t>, </a:t>
                      </a:r>
                      <a:r>
                        <a:rPr lang="en-US" sz="2000" dirty="0" err="1">
                          <a:effectLst/>
                        </a:rPr>
                        <a:t>nổi</a:t>
                      </a:r>
                      <a:r>
                        <a:rPr lang="en-US" sz="2000" dirty="0">
                          <a:effectLst/>
                        </a:rPr>
                        <a:t> </a:t>
                      </a:r>
                      <a:r>
                        <a:rPr lang="en-US" sz="2000" dirty="0" err="1">
                          <a:effectLst/>
                        </a:rPr>
                        <a:t>trên</a:t>
                      </a:r>
                      <a:r>
                        <a:rPr lang="en-US" sz="2000" dirty="0">
                          <a:effectLst/>
                        </a:rPr>
                        <a:t> </a:t>
                      </a:r>
                      <a:r>
                        <a:rPr lang="en-US" sz="2000" dirty="0" err="1">
                          <a:effectLst/>
                        </a:rPr>
                        <a:t>mặt</a:t>
                      </a:r>
                      <a:r>
                        <a:rPr lang="en-US" sz="2000" dirty="0">
                          <a:effectLst/>
                        </a:rPr>
                        <a:t> </a:t>
                      </a:r>
                      <a:r>
                        <a:rPr lang="en-US" sz="2000" dirty="0" err="1">
                          <a:effectLst/>
                        </a:rPr>
                        <a:t>nước</a:t>
                      </a:r>
                      <a:r>
                        <a:rPr lang="en-US" sz="2000" dirty="0">
                          <a:effectLst/>
                        </a:rPr>
                        <a:t>.</a:t>
                      </a:r>
                      <a:endParaRPr lang="en-US" sz="2000" b="1" dirty="0">
                        <a:effectLst/>
                        <a:latin typeface="Arial" pitchFamily="34" charset="0"/>
                        <a:ea typeface="Segoe UI"/>
                        <a:cs typeface="Arial" pitchFamily="34" charset="0"/>
                      </a:endParaRPr>
                    </a:p>
                  </a:txBody>
                  <a:tcPr marL="68580" marR="68580" marT="0" marB="0"/>
                </a:tc>
                <a:tc>
                  <a:txBody>
                    <a:bodyPr/>
                    <a:lstStyle/>
                    <a:p>
                      <a:pPr>
                        <a:lnSpc>
                          <a:spcPct val="120000"/>
                        </a:lnSpc>
                        <a:spcAft>
                          <a:spcPts val="0"/>
                        </a:spcAft>
                      </a:pPr>
                      <a:r>
                        <a:rPr lang="en-US" sz="2000" dirty="0">
                          <a:effectLst/>
                        </a:rPr>
                        <a:t> </a:t>
                      </a:r>
                      <a:r>
                        <a:rPr lang="en-US" sz="2000" dirty="0" err="1" smtClean="0">
                          <a:effectLst/>
                        </a:rPr>
                        <a:t>Nhà</a:t>
                      </a:r>
                      <a:r>
                        <a:rPr lang="en-US" sz="2000" baseline="0" dirty="0" smtClean="0">
                          <a:effectLst/>
                        </a:rPr>
                        <a:t> </a:t>
                      </a:r>
                      <a:r>
                        <a:rPr lang="en-US" sz="2000" baseline="0" dirty="0" err="1" smtClean="0">
                          <a:effectLst/>
                        </a:rPr>
                        <a:t>bè</a:t>
                      </a:r>
                      <a:endParaRPr lang="en-US" sz="2000" b="1"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2000" dirty="0" err="1" smtClean="0">
                          <a:effectLst/>
                        </a:rPr>
                        <a:t>Khu</a:t>
                      </a:r>
                      <a:r>
                        <a:rPr lang="en-US" sz="2000" dirty="0" smtClean="0">
                          <a:effectLst/>
                        </a:rPr>
                        <a:t> </a:t>
                      </a:r>
                      <a:r>
                        <a:rPr lang="en-US" sz="2000" dirty="0" err="1" smtClean="0">
                          <a:effectLst/>
                        </a:rPr>
                        <a:t>vực</a:t>
                      </a:r>
                      <a:r>
                        <a:rPr lang="en-US" sz="2000" baseline="0" dirty="0" smtClean="0">
                          <a:effectLst/>
                        </a:rPr>
                        <a:t> </a:t>
                      </a:r>
                      <a:r>
                        <a:rPr lang="en-US" sz="2000" baseline="0" dirty="0" err="1" smtClean="0">
                          <a:effectLst/>
                        </a:rPr>
                        <a:t>khác</a:t>
                      </a:r>
                      <a:r>
                        <a:rPr lang="en-US" sz="2000" dirty="0">
                          <a:effectLst/>
                        </a:rPr>
                        <a:t> </a:t>
                      </a:r>
                      <a:endParaRPr lang="en-US" sz="2000" b="1" dirty="0">
                        <a:effectLst/>
                        <a:latin typeface="Arial" pitchFamily="34" charset="0"/>
                        <a:ea typeface="Times New Roman"/>
                        <a:cs typeface="Arial" pitchFamily="34" charset="0"/>
                      </a:endParaRPr>
                    </a:p>
                  </a:txBody>
                  <a:tcPr marL="68580" marR="68580" marT="0" marB="0"/>
                </a:tc>
              </a:tr>
              <a:tr h="848521">
                <a:tc>
                  <a:txBody>
                    <a:bodyPr/>
                    <a:lstStyle/>
                    <a:p>
                      <a:pPr>
                        <a:lnSpc>
                          <a:spcPct val="120000"/>
                        </a:lnSpc>
                        <a:spcAft>
                          <a:spcPts val="0"/>
                        </a:spcAft>
                      </a:pPr>
                      <a:r>
                        <a:rPr lang="en-US" sz="2000" dirty="0">
                          <a:effectLst/>
                        </a:rPr>
                        <a:t>e. </a:t>
                      </a:r>
                      <a:r>
                        <a:rPr lang="en-US" sz="2000" dirty="0" err="1">
                          <a:effectLst/>
                        </a:rPr>
                        <a:t>Nhà</a:t>
                      </a:r>
                      <a:r>
                        <a:rPr lang="en-US" sz="2000" dirty="0">
                          <a:effectLst/>
                        </a:rPr>
                        <a:t> </a:t>
                      </a:r>
                      <a:r>
                        <a:rPr lang="en-US" sz="2000" dirty="0" err="1">
                          <a:effectLst/>
                        </a:rPr>
                        <a:t>được</a:t>
                      </a:r>
                      <a:r>
                        <a:rPr lang="en-US" sz="2000" dirty="0">
                          <a:effectLst/>
                        </a:rPr>
                        <a:t> </a:t>
                      </a:r>
                      <a:r>
                        <a:rPr lang="en-US" sz="2000" dirty="0" err="1">
                          <a:effectLst/>
                        </a:rPr>
                        <a:t>xây</a:t>
                      </a:r>
                      <a:r>
                        <a:rPr lang="en-US" sz="2000" dirty="0">
                          <a:effectLst/>
                        </a:rPr>
                        <a:t> </a:t>
                      </a:r>
                      <a:r>
                        <a:rPr lang="en-US" sz="2000" dirty="0" err="1">
                          <a:effectLst/>
                        </a:rPr>
                        <a:t>riêng</a:t>
                      </a:r>
                      <a:r>
                        <a:rPr lang="en-US" sz="2000" dirty="0">
                          <a:effectLst/>
                        </a:rPr>
                        <a:t> </a:t>
                      </a:r>
                      <a:r>
                        <a:rPr lang="en-US" sz="2000" dirty="0" err="1">
                          <a:effectLst/>
                        </a:rPr>
                        <a:t>biệt</a:t>
                      </a:r>
                      <a:r>
                        <a:rPr lang="en-US" sz="2000" dirty="0">
                          <a:effectLst/>
                        </a:rPr>
                        <a:t> </a:t>
                      </a:r>
                      <a:r>
                        <a:rPr lang="en-US" sz="2000" dirty="0" err="1">
                          <a:effectLst/>
                        </a:rPr>
                        <a:t>trong</a:t>
                      </a:r>
                      <a:r>
                        <a:rPr lang="en-US" sz="2000" dirty="0">
                          <a:effectLst/>
                        </a:rPr>
                        <a:t> </a:t>
                      </a:r>
                      <a:r>
                        <a:rPr lang="en-US" sz="2000" dirty="0" err="1">
                          <a:effectLst/>
                        </a:rPr>
                        <a:t>khuôn</a:t>
                      </a:r>
                      <a:r>
                        <a:rPr lang="en-US" sz="2000" dirty="0">
                          <a:effectLst/>
                        </a:rPr>
                        <a:t> </a:t>
                      </a:r>
                      <a:r>
                        <a:rPr lang="en-US" sz="2000" dirty="0" err="1">
                          <a:effectLst/>
                        </a:rPr>
                        <a:t>viên</a:t>
                      </a:r>
                      <a:r>
                        <a:rPr lang="en-US" sz="2000" dirty="0">
                          <a:effectLst/>
                        </a:rPr>
                        <a:t> </a:t>
                      </a:r>
                      <a:r>
                        <a:rPr lang="en-US" sz="2000" dirty="0" err="1">
                          <a:effectLst/>
                        </a:rPr>
                        <a:t>rộng</a:t>
                      </a:r>
                      <a:r>
                        <a:rPr lang="en-US" sz="2000" dirty="0">
                          <a:effectLst/>
                        </a:rPr>
                        <a:t> </a:t>
                      </a:r>
                      <a:r>
                        <a:rPr lang="en-US" sz="2000" dirty="0" err="1">
                          <a:effectLst/>
                        </a:rPr>
                        <a:t>lớn</a:t>
                      </a:r>
                      <a:r>
                        <a:rPr lang="en-US" sz="2000" dirty="0">
                          <a:effectLst/>
                        </a:rPr>
                        <a:t>, </a:t>
                      </a:r>
                      <a:r>
                        <a:rPr lang="en-US" sz="2000" dirty="0" err="1" smtClean="0">
                          <a:effectLst/>
                        </a:rPr>
                        <a:t>đầy</a:t>
                      </a:r>
                      <a:r>
                        <a:rPr lang="en-US" sz="2000" dirty="0" smtClean="0">
                          <a:effectLst/>
                        </a:rPr>
                        <a:t> </a:t>
                      </a:r>
                      <a:r>
                        <a:rPr lang="en-US" sz="2000" dirty="0" err="1">
                          <a:effectLst/>
                        </a:rPr>
                        <a:t>đủ</a:t>
                      </a:r>
                      <a:r>
                        <a:rPr lang="en-US" sz="2000" dirty="0">
                          <a:effectLst/>
                        </a:rPr>
                        <a:t> </a:t>
                      </a:r>
                      <a:r>
                        <a:rPr lang="en-US" sz="2000" dirty="0" err="1">
                          <a:effectLst/>
                        </a:rPr>
                        <a:t>tiện</a:t>
                      </a:r>
                      <a:r>
                        <a:rPr lang="en-US" sz="2000" dirty="0">
                          <a:effectLst/>
                        </a:rPr>
                        <a:t> </a:t>
                      </a:r>
                      <a:r>
                        <a:rPr lang="en-US" sz="2000" dirty="0" err="1">
                          <a:effectLst/>
                        </a:rPr>
                        <a:t>nghi</a:t>
                      </a:r>
                      <a:endParaRPr lang="en-US" sz="2000" b="1"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2000" dirty="0">
                          <a:effectLst/>
                        </a:rPr>
                        <a:t> </a:t>
                      </a:r>
                      <a:r>
                        <a:rPr lang="en-US" sz="2000" dirty="0" err="1" smtClean="0">
                          <a:effectLst/>
                        </a:rPr>
                        <a:t>Nhà</a:t>
                      </a:r>
                      <a:r>
                        <a:rPr lang="en-US" sz="2000" baseline="0" dirty="0" smtClean="0">
                          <a:effectLst/>
                        </a:rPr>
                        <a:t> </a:t>
                      </a:r>
                      <a:r>
                        <a:rPr lang="en-US" sz="2000" baseline="0" dirty="0" err="1" smtClean="0">
                          <a:effectLst/>
                        </a:rPr>
                        <a:t>biệt</a:t>
                      </a:r>
                      <a:r>
                        <a:rPr lang="en-US" sz="2000" baseline="0" dirty="0" smtClean="0">
                          <a:effectLst/>
                        </a:rPr>
                        <a:t> </a:t>
                      </a:r>
                      <a:r>
                        <a:rPr lang="en-US" sz="2000" baseline="0" dirty="0" err="1" smtClean="0">
                          <a:effectLst/>
                        </a:rPr>
                        <a:t>thự</a:t>
                      </a:r>
                      <a:endParaRPr lang="en-US" sz="2000" b="1"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2000" dirty="0" err="1" smtClean="0">
                          <a:effectLst/>
                        </a:rPr>
                        <a:t>Thành</a:t>
                      </a:r>
                      <a:r>
                        <a:rPr lang="en-US" sz="2000" baseline="0" dirty="0" smtClean="0">
                          <a:effectLst/>
                        </a:rPr>
                        <a:t> </a:t>
                      </a:r>
                      <a:r>
                        <a:rPr lang="en-US" sz="2000" baseline="0" dirty="0" err="1" smtClean="0">
                          <a:effectLst/>
                        </a:rPr>
                        <a:t>thị</a:t>
                      </a:r>
                      <a:r>
                        <a:rPr lang="en-US" sz="2000" dirty="0">
                          <a:effectLst/>
                        </a:rPr>
                        <a:t> </a:t>
                      </a:r>
                      <a:endParaRPr lang="en-US" sz="2000" b="1" dirty="0">
                        <a:effectLst/>
                        <a:latin typeface="Arial" pitchFamily="34" charset="0"/>
                        <a:ea typeface="Times New Roman"/>
                        <a:cs typeface="Arial" pitchFamily="34" charset="0"/>
                      </a:endParaRPr>
                    </a:p>
                  </a:txBody>
                  <a:tcPr marL="68580" marR="68580" marT="0" marB="0"/>
                </a:tc>
              </a:tr>
              <a:tr h="838200">
                <a:tc>
                  <a:txBody>
                    <a:bodyPr/>
                    <a:lstStyle/>
                    <a:p>
                      <a:pPr>
                        <a:lnSpc>
                          <a:spcPct val="120000"/>
                        </a:lnSpc>
                        <a:spcAft>
                          <a:spcPts val="0"/>
                        </a:spcAft>
                      </a:pPr>
                      <a:r>
                        <a:rPr lang="en-US" sz="2000" dirty="0">
                          <a:effectLst/>
                        </a:rPr>
                        <a:t>f. </a:t>
                      </a:r>
                      <a:r>
                        <a:rPr lang="en-US" sz="2000" dirty="0" err="1">
                          <a:effectLst/>
                        </a:rPr>
                        <a:t>Nhà</a:t>
                      </a:r>
                      <a:r>
                        <a:rPr lang="en-US" sz="2000" dirty="0">
                          <a:effectLst/>
                        </a:rPr>
                        <a:t> </a:t>
                      </a:r>
                      <a:r>
                        <a:rPr lang="en-US" sz="2000" dirty="0" err="1">
                          <a:effectLst/>
                        </a:rPr>
                        <a:t>có</a:t>
                      </a:r>
                      <a:r>
                        <a:rPr lang="en-US" sz="2000" dirty="0">
                          <a:effectLst/>
                        </a:rPr>
                        <a:t> </a:t>
                      </a:r>
                      <a:r>
                        <a:rPr lang="en-US" sz="2000" dirty="0" err="1">
                          <a:effectLst/>
                        </a:rPr>
                        <a:t>sàn</a:t>
                      </a:r>
                      <a:r>
                        <a:rPr lang="en-US" sz="2000" dirty="0">
                          <a:effectLst/>
                        </a:rPr>
                        <a:t> </a:t>
                      </a:r>
                      <a:r>
                        <a:rPr lang="en-US" sz="2000" dirty="0" err="1">
                          <a:effectLst/>
                        </a:rPr>
                        <a:t>nhà</a:t>
                      </a:r>
                      <a:r>
                        <a:rPr lang="en-US" sz="2000" dirty="0">
                          <a:effectLst/>
                        </a:rPr>
                        <a:t> </a:t>
                      </a:r>
                      <a:r>
                        <a:rPr lang="en-US" sz="2000" dirty="0" err="1">
                          <a:effectLst/>
                        </a:rPr>
                        <a:t>cao</a:t>
                      </a:r>
                      <a:r>
                        <a:rPr lang="en-US" sz="2000" dirty="0">
                          <a:effectLst/>
                        </a:rPr>
                        <a:t> </a:t>
                      </a:r>
                      <a:r>
                        <a:rPr lang="en-US" sz="2000" dirty="0" err="1" smtClean="0">
                          <a:effectLst/>
                        </a:rPr>
                        <a:t>hơn</a:t>
                      </a:r>
                      <a:r>
                        <a:rPr lang="en-US" sz="2000" dirty="0" smtClean="0">
                          <a:effectLst/>
                        </a:rPr>
                        <a:t> </a:t>
                      </a:r>
                      <a:r>
                        <a:rPr lang="en-US" sz="2000" dirty="0" err="1">
                          <a:effectLst/>
                        </a:rPr>
                        <a:t>mặt</a:t>
                      </a:r>
                      <a:r>
                        <a:rPr lang="en-US" sz="2000" dirty="0">
                          <a:effectLst/>
                        </a:rPr>
                        <a:t> </a:t>
                      </a:r>
                      <a:r>
                        <a:rPr lang="en-US" sz="2000" dirty="0" err="1">
                          <a:effectLst/>
                        </a:rPr>
                        <a:t>đất</a:t>
                      </a:r>
                      <a:r>
                        <a:rPr lang="en-US" sz="2000" dirty="0">
                          <a:effectLst/>
                        </a:rPr>
                        <a:t>, </a:t>
                      </a:r>
                      <a:r>
                        <a:rPr lang="en-US" sz="2000" dirty="0" err="1">
                          <a:effectLst/>
                        </a:rPr>
                        <a:t>dựng</a:t>
                      </a:r>
                      <a:r>
                        <a:rPr lang="en-US" sz="2000" dirty="0">
                          <a:effectLst/>
                        </a:rPr>
                        <a:t> </a:t>
                      </a:r>
                      <a:r>
                        <a:rPr lang="en-US" sz="2000" dirty="0" err="1">
                          <a:effectLst/>
                        </a:rPr>
                        <a:t>trên</a:t>
                      </a:r>
                      <a:r>
                        <a:rPr lang="en-US" sz="2000" dirty="0">
                          <a:effectLst/>
                        </a:rPr>
                        <a:t> </a:t>
                      </a:r>
                      <a:r>
                        <a:rPr lang="en-US" sz="2000" dirty="0" err="1">
                          <a:effectLst/>
                        </a:rPr>
                        <a:t>những</a:t>
                      </a:r>
                      <a:r>
                        <a:rPr lang="en-US" sz="2000" dirty="0">
                          <a:effectLst/>
                        </a:rPr>
                        <a:t> </a:t>
                      </a:r>
                      <a:r>
                        <a:rPr lang="en-US" sz="2000" dirty="0" err="1">
                          <a:effectLst/>
                        </a:rPr>
                        <a:t>cây</a:t>
                      </a:r>
                      <a:r>
                        <a:rPr lang="en-US" sz="2000" dirty="0">
                          <a:effectLst/>
                        </a:rPr>
                        <a:t> </a:t>
                      </a:r>
                      <a:r>
                        <a:rPr lang="en-US" sz="2000" dirty="0" err="1">
                          <a:effectLst/>
                        </a:rPr>
                        <a:t>cột</a:t>
                      </a:r>
                      <a:r>
                        <a:rPr lang="en-US" sz="2000" dirty="0">
                          <a:effectLst/>
                        </a:rPr>
                        <a:t>.</a:t>
                      </a:r>
                      <a:endParaRPr lang="en-US" sz="2000" b="1"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2000" dirty="0">
                          <a:effectLst/>
                        </a:rPr>
                        <a:t> </a:t>
                      </a:r>
                      <a:r>
                        <a:rPr lang="en-US" sz="2000" dirty="0" err="1" smtClean="0">
                          <a:effectLst/>
                        </a:rPr>
                        <a:t>Nhà</a:t>
                      </a:r>
                      <a:r>
                        <a:rPr lang="en-US" sz="2000" baseline="0" dirty="0" smtClean="0">
                          <a:effectLst/>
                        </a:rPr>
                        <a:t> </a:t>
                      </a:r>
                      <a:r>
                        <a:rPr lang="en-US" sz="2000" baseline="0" dirty="0" err="1" smtClean="0">
                          <a:effectLst/>
                        </a:rPr>
                        <a:t>sàn</a:t>
                      </a:r>
                      <a:endParaRPr lang="en-US" sz="2000" b="1"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2000" dirty="0" err="1" smtClean="0">
                          <a:effectLst/>
                        </a:rPr>
                        <a:t>Nhà</a:t>
                      </a:r>
                      <a:r>
                        <a:rPr lang="en-US" sz="2000" baseline="0" dirty="0" smtClean="0">
                          <a:effectLst/>
                        </a:rPr>
                        <a:t> </a:t>
                      </a:r>
                      <a:r>
                        <a:rPr lang="en-US" sz="2000" baseline="0" dirty="0" err="1" smtClean="0">
                          <a:effectLst/>
                        </a:rPr>
                        <a:t>khu</a:t>
                      </a:r>
                      <a:r>
                        <a:rPr lang="en-US" sz="2000" baseline="0" dirty="0" smtClean="0">
                          <a:effectLst/>
                        </a:rPr>
                        <a:t> </a:t>
                      </a:r>
                      <a:r>
                        <a:rPr lang="en-US" sz="2000" baseline="0" dirty="0" err="1" smtClean="0">
                          <a:effectLst/>
                        </a:rPr>
                        <a:t>vực</a:t>
                      </a:r>
                      <a:r>
                        <a:rPr lang="en-US" sz="2000" baseline="0" dirty="0" smtClean="0">
                          <a:effectLst/>
                        </a:rPr>
                        <a:t> </a:t>
                      </a:r>
                      <a:r>
                        <a:rPr lang="en-US" sz="2000" baseline="0" dirty="0" err="1" smtClean="0">
                          <a:effectLst/>
                        </a:rPr>
                        <a:t>khác</a:t>
                      </a:r>
                      <a:r>
                        <a:rPr lang="en-US" sz="2000" dirty="0" smtClean="0">
                          <a:effectLst/>
                        </a:rPr>
                        <a:t> </a:t>
                      </a:r>
                      <a:endParaRPr lang="en-US" sz="2000" b="1" dirty="0">
                        <a:effectLst/>
                        <a:latin typeface="Arial" pitchFamily="34" charset="0"/>
                        <a:ea typeface="Times New Roman"/>
                        <a:cs typeface="Arial" pitchFamily="34" charset="0"/>
                      </a:endParaRPr>
                    </a:p>
                  </a:txBody>
                  <a:tcPr marL="68580" marR="68580" marT="0" marB="0"/>
                </a:tc>
              </a:tr>
            </a:tbl>
          </a:graphicData>
        </a:graphic>
      </p:graphicFrame>
      <p:sp>
        <p:nvSpPr>
          <p:cNvPr id="8" name="Rectangle 6"/>
          <p:cNvSpPr>
            <a:spLocks noChangeArrowheads="1"/>
          </p:cNvSpPr>
          <p:nvPr/>
        </p:nvSpPr>
        <p:spPr bwMode="auto">
          <a:xfrm>
            <a:off x="186267" y="41701"/>
            <a:ext cx="8957733"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Phiếu</a:t>
            </a:r>
            <a:r>
              <a:rPr kumimoji="0" lang="en-US" sz="2400" b="1" i="0" u="none" strike="noStrike" cap="none" normalizeH="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dirty="0" err="1" smtClean="0">
                <a:ln>
                  <a:noFill/>
                </a:ln>
                <a:solidFill>
                  <a:srgbClr val="FF0000"/>
                </a:solidFill>
                <a:effectLst/>
                <a:latin typeface="Arial" pitchFamily="34" charset="0"/>
                <a:ea typeface="Times New Roman" pitchFamily="18" charset="0"/>
                <a:cs typeface="Arial" pitchFamily="34" charset="0"/>
              </a:rPr>
              <a:t>học</a:t>
            </a:r>
            <a:r>
              <a:rPr kumimoji="0" lang="en-US" sz="2400" b="1" i="0" u="none" strike="noStrike" cap="none" normalizeH="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dirty="0" err="1" smtClean="0">
                <a:ln>
                  <a:noFill/>
                </a:ln>
                <a:solidFill>
                  <a:srgbClr val="FF0000"/>
                </a:solidFill>
                <a:effectLst/>
                <a:latin typeface="Arial" pitchFamily="34" charset="0"/>
                <a:ea typeface="Times New Roman" pitchFamily="18" charset="0"/>
                <a:cs typeface="Arial" pitchFamily="34" charset="0"/>
              </a:rPr>
              <a:t>tập</a:t>
            </a:r>
            <a:r>
              <a:rPr kumimoji="0" lang="en-US" sz="2400" b="1" i="0" u="none" strike="noStrike" cap="none" normalizeH="0" dirty="0" smtClean="0">
                <a:ln>
                  <a:noFill/>
                </a:ln>
                <a:solidFill>
                  <a:srgbClr val="FF0000"/>
                </a:solidFill>
                <a:effectLst/>
                <a:latin typeface="Arial" pitchFamily="34" charset="0"/>
                <a:ea typeface="Times New Roman" pitchFamily="18" charset="0"/>
                <a:cs typeface="Arial" pitchFamily="34" charset="0"/>
              </a:rPr>
              <a:t> 1.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Quan</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sát</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hình</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ảnh</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trên</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và</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chọn</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nội</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dung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mô</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tả</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đúng</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với</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mỗi</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hình</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và</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hoàn</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thành</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bảng</a:t>
            </a: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sau</a:t>
            </a:r>
            <a:endParaRPr kumimoji="0" lang="en-US" sz="2400" b="1"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261795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943600"/>
          </a:xfrm>
        </p:spPr>
        <p:txBody>
          <a:bodyPr>
            <a:normAutofit lnSpcReduction="10000"/>
          </a:bodyPr>
          <a:lstStyle/>
          <a:p>
            <a:pPr marL="0" lvl="0" indent="0">
              <a:buNone/>
            </a:pPr>
            <a:r>
              <a:rPr lang="en-US" b="1" dirty="0" smtClean="0">
                <a:latin typeface="Times New Roman" pitchFamily="18" charset="0"/>
                <a:cs typeface="Times New Roman" pitchFamily="18" charset="0"/>
              </a:rPr>
              <a:t>3/</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trúc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đặc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Việt</a:t>
            </a:r>
            <a:r>
              <a:rPr lang="en-US" b="1" dirty="0">
                <a:latin typeface="Times New Roman" pitchFamily="18" charset="0"/>
                <a:cs typeface="Times New Roman" pitchFamily="18" charset="0"/>
              </a:rPr>
              <a:t> Nam</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Tùy</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chúng</a:t>
            </a:r>
            <a:r>
              <a:rPr lang="en-US" dirty="0">
                <a:latin typeface="Times New Roman" pitchFamily="18" charset="0"/>
                <a:cs typeface="Times New Roman" pitchFamily="18" charset="0"/>
              </a:rPr>
              <a:t> ta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đặc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nhau</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nay </a:t>
            </a:r>
            <a:r>
              <a:rPr lang="en-US" dirty="0" err="1">
                <a:latin typeface="Times New Roman" pitchFamily="18" charset="0"/>
                <a:cs typeface="Times New Roman" pitchFamily="18" charset="0"/>
              </a:rPr>
              <a:t>phổ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riêng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hay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tầng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ngói</a:t>
            </a:r>
            <a:r>
              <a:rPr lang="en-US" dirty="0">
                <a:latin typeface="Times New Roman" pitchFamily="18" charset="0"/>
                <a:cs typeface="Times New Roman" pitchFamily="18" charset="0"/>
              </a:rPr>
              <a:t> hay </a:t>
            </a:r>
            <a:r>
              <a:rPr lang="en-US" dirty="0" err="1">
                <a:latin typeface="Times New Roman" pitchFamily="18" charset="0"/>
                <a:cs typeface="Times New Roman" pitchFamily="18" charset="0"/>
              </a:rPr>
              <a:t>bê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tông</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a:t>
            </a:r>
            <a:r>
              <a:rPr lang="en-US" dirty="0">
                <a:latin typeface="Times New Roman" pitchFamily="18" charset="0"/>
                <a:cs typeface="Times New Roman" pitchFamily="18" charset="0"/>
              </a:rPr>
              <a:t> …</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sàn</a:t>
            </a:r>
            <a:r>
              <a:rPr lang="en-US" dirty="0">
                <a:latin typeface="Times New Roman" pitchFamily="18" charset="0"/>
                <a:cs typeface="Times New Roman" pitchFamily="18" charset="0"/>
              </a:rPr>
              <a:t> hay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sông</a:t>
            </a:r>
            <a:r>
              <a:rPr lang="en-US" dirty="0">
                <a:latin typeface="Times New Roman" pitchFamily="18" charset="0"/>
                <a:cs typeface="Times New Roman" pitchFamily="18" charset="0"/>
              </a:rPr>
              <a:t> …</a:t>
            </a:r>
          </a:p>
          <a:p>
            <a:endParaRPr lang="en-US" dirty="0"/>
          </a:p>
        </p:txBody>
      </p:sp>
      <p:sp>
        <p:nvSpPr>
          <p:cNvPr id="5" name="Rectangle 5"/>
          <p:cNvSpPr>
            <a:spLocks noChangeArrowheads="1"/>
          </p:cNvSpPr>
          <p:nvPr/>
        </p:nvSpPr>
        <p:spPr bwMode="auto">
          <a:xfrm>
            <a:off x="296862" y="258633"/>
            <a:ext cx="8461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000" b="1" dirty="0">
                <a:solidFill>
                  <a:srgbClr val="FF0000"/>
                </a:solidFill>
                <a:latin typeface="Times New Roman" pitchFamily="18" charset="0"/>
                <a:cs typeface="Times New Roman" pitchFamily="18" charset="0"/>
                <a:sym typeface="Wingdings" pitchFamily="2" charset="2"/>
              </a:rPr>
              <a:t></a:t>
            </a:r>
            <a:endParaRPr lang="en-US" sz="4000" dirty="0"/>
          </a:p>
        </p:txBody>
      </p:sp>
    </p:spTree>
    <p:extLst>
      <p:ext uri="{BB962C8B-B14F-4D97-AF65-F5344CB8AC3E}">
        <p14:creationId xmlns:p14="http://schemas.microsoft.com/office/powerpoint/2010/main" val="3144071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76200"/>
            <a:ext cx="2286000" cy="523220"/>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LUYỆN TẬP</a:t>
            </a:r>
            <a:endParaRPr lang="en-US" sz="2800" b="1" dirty="0">
              <a:solidFill>
                <a:srgbClr val="FF0000"/>
              </a:solidFill>
              <a:latin typeface="Arial" pitchFamily="34" charset="0"/>
              <a:cs typeface="Arial" pitchFamily="34" charset="0"/>
            </a:endParaRPr>
          </a:p>
        </p:txBody>
      </p:sp>
      <p:sp>
        <p:nvSpPr>
          <p:cNvPr id="5" name="Rounded Rectangle 4"/>
          <p:cNvSpPr/>
          <p:nvPr/>
        </p:nvSpPr>
        <p:spPr>
          <a:xfrm>
            <a:off x="304800" y="609600"/>
            <a:ext cx="8686800" cy="236220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u="sng" dirty="0" smtClean="0">
                <a:solidFill>
                  <a:srgbClr val="00B0F0"/>
                </a:solidFill>
                <a:latin typeface="Arial" pitchFamily="34" charset="0"/>
                <a:cs typeface="Arial" pitchFamily="34" charset="0"/>
              </a:rPr>
              <a:t>Bài tập 1. </a:t>
            </a:r>
            <a:r>
              <a:rPr lang="vi-VN" sz="2400" b="1" dirty="0" smtClean="0">
                <a:solidFill>
                  <a:srgbClr val="00B0F0"/>
                </a:solidFill>
                <a:latin typeface="Arial" pitchFamily="34" charset="0"/>
                <a:cs typeface="Arial" pitchFamily="34" charset="0"/>
              </a:rPr>
              <a:t>Trong nhà ở, một vài khu vực có thể được bố trí chung một vị trí. Em hãy chỉ ra các khu vực có thể bố trí chung với nhau trong các khu vực sau: nơi thờ cúng, nơi học tập, nơi tiếp khách, nơi ngủ nghỉ, nơi nấu ăn, nơi tắm giặt, nơi vệ sinh,  nơi ăn uống, </a:t>
            </a:r>
            <a:endParaRPr lang="en-US" sz="2400" b="1" dirty="0">
              <a:solidFill>
                <a:srgbClr val="00B0F0"/>
              </a:solidFill>
              <a:latin typeface="Arial" pitchFamily="34" charset="0"/>
              <a:cs typeface="Arial" pitchFamily="34" charset="0"/>
            </a:endParaRPr>
          </a:p>
        </p:txBody>
      </p:sp>
      <p:sp>
        <p:nvSpPr>
          <p:cNvPr id="7" name="Rounded Rectangle 6"/>
          <p:cNvSpPr/>
          <p:nvPr/>
        </p:nvSpPr>
        <p:spPr>
          <a:xfrm>
            <a:off x="76200" y="3179802"/>
            <a:ext cx="9029700" cy="356446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 nên xây dựng bằng bê tông cốt thép?</a:t>
            </a:r>
            <a:endParaRPr lang="en-US" dirty="0"/>
          </a:p>
        </p:txBody>
      </p:sp>
      <p:sp>
        <p:nvSpPr>
          <p:cNvPr id="8" name="Rectangle 2"/>
          <p:cNvSpPr>
            <a:spLocks noChangeArrowheads="1"/>
          </p:cNvSpPr>
          <p:nvPr/>
        </p:nvSpPr>
        <p:spPr bwMode="auto">
          <a:xfrm>
            <a:off x="533400" y="3179803"/>
            <a:ext cx="80772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Bài</a:t>
            </a:r>
            <a:r>
              <a:rPr kumimoji="0" lang="en-US" sz="24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1"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tập</a:t>
            </a:r>
            <a:r>
              <a:rPr kumimoji="0" lang="en-US" sz="24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 2</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Em</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hãy</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biết</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tên</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kiến</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trúc</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nhà</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ở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trong</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hình</a:t>
            </a:r>
            <a:r>
              <a:rPr kumimoji="0" lang="en-US"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 a, </a:t>
            </a:r>
            <a:r>
              <a:rPr kumimoji="0" lang="en-US" sz="2400" b="1" i="0" u="none" strike="noStrike" cap="none" normalizeH="0" dirty="0" err="1" smtClean="0">
                <a:ln>
                  <a:noFill/>
                </a:ln>
                <a:solidFill>
                  <a:schemeClr val="tx1"/>
                </a:solidFill>
                <a:effectLst/>
                <a:latin typeface="Arial" pitchFamily="34" charset="0"/>
                <a:ea typeface="Times New Roman" pitchFamily="18" charset="0"/>
                <a:cs typeface="Arial" pitchFamily="34" charset="0"/>
              </a:rPr>
              <a:t>hình</a:t>
            </a:r>
            <a:r>
              <a:rPr kumimoji="0" lang="en-US"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 b, </a:t>
            </a:r>
            <a:r>
              <a:rPr kumimoji="0" lang="en-US" sz="2400" b="1" i="0" u="none" strike="noStrike" cap="none" normalizeH="0" dirty="0" err="1" smtClean="0">
                <a:ln>
                  <a:noFill/>
                </a:ln>
                <a:solidFill>
                  <a:schemeClr val="tx1"/>
                </a:solidFill>
                <a:effectLst/>
                <a:latin typeface="Arial" pitchFamily="34" charset="0"/>
                <a:ea typeface="Times New Roman" pitchFamily="18" charset="0"/>
                <a:cs typeface="Arial" pitchFamily="34" charset="0"/>
              </a:rPr>
              <a:t>hình</a:t>
            </a:r>
            <a:r>
              <a:rPr kumimoji="0" lang="en-US"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 c</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dưới</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đây</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303" descr="Description: C:\Users\USER\AppData\Local\Temp\FineReader11.00\media\image2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962400"/>
            <a:ext cx="78486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04800" y="6019800"/>
            <a:ext cx="8915400" cy="830997"/>
          </a:xfrm>
          <a:prstGeom prst="rect">
            <a:avLst/>
          </a:prstGeom>
          <a:noFill/>
        </p:spPr>
        <p:txBody>
          <a:bodyPr wrap="square" rtlCol="0">
            <a:spAutoFit/>
          </a:bodyPr>
          <a:lstStyle/>
          <a:p>
            <a:r>
              <a:rPr lang="vi-VN" sz="2400" b="1" dirty="0" smtClean="0"/>
              <a:t>Trong các kiến trúc nhà ở đặc trưng của Việt Nam, theo em, kiểu kiến trúc nào nên xây dựng bằng bê tông cốt thép?</a:t>
            </a:r>
            <a:endParaRPr lang="en-US" sz="2400" b="1" dirty="0"/>
          </a:p>
        </p:txBody>
      </p:sp>
    </p:spTree>
    <p:extLst>
      <p:ext uri="{BB962C8B-B14F-4D97-AF65-F5344CB8AC3E}">
        <p14:creationId xmlns:p14="http://schemas.microsoft.com/office/powerpoint/2010/main" val="251611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049"/>
                                        </p:tgtEl>
                                        <p:attrNameLst>
                                          <p:attrName>style.visibility</p:attrName>
                                        </p:attrNameLst>
                                      </p:cBhvr>
                                      <p:to>
                                        <p:strVal val="visible"/>
                                      </p:to>
                                    </p:set>
                                    <p:anim calcmode="lin" valueType="num">
                                      <p:cBhvr additive="base">
                                        <p:cTn id="20" dur="500" fill="hold"/>
                                        <p:tgtEl>
                                          <p:spTgt spid="2049"/>
                                        </p:tgtEl>
                                        <p:attrNameLst>
                                          <p:attrName>ppt_x</p:attrName>
                                        </p:attrNameLst>
                                      </p:cBhvr>
                                      <p:tavLst>
                                        <p:tav tm="0">
                                          <p:val>
                                            <p:strVal val="#ppt_x"/>
                                          </p:val>
                                        </p:tav>
                                        <p:tav tm="100000">
                                          <p:val>
                                            <p:strVal val="#ppt_x"/>
                                          </p:val>
                                        </p:tav>
                                      </p:tavLst>
                                    </p:anim>
                                    <p:anim calcmode="lin" valueType="num">
                                      <p:cBhvr additive="base">
                                        <p:cTn id="21" dur="500" fill="hold"/>
                                        <p:tgtEl>
                                          <p:spTgt spid="204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Google Shape;1294;p43"/>
          <p:cNvSpPr>
            <a:spLocks noGrp="1"/>
          </p:cNvSpPr>
          <p:nvPr>
            <p:ph type="title"/>
          </p:nvPr>
        </p:nvSpPr>
        <p:spPr>
          <a:xfrm>
            <a:off x="2744788" y="3306763"/>
            <a:ext cx="4751387" cy="1423987"/>
          </a:xfrm>
        </p:spPr>
        <p:txBody>
          <a:bodyPr/>
          <a:lstStyle/>
          <a:p>
            <a:pPr>
              <a:spcBef>
                <a:spcPct val="0"/>
              </a:spcBef>
              <a:spcAft>
                <a:spcPct val="0"/>
              </a:spcAft>
              <a:buClr>
                <a:srgbClr val="000000"/>
              </a:buClr>
            </a:pPr>
            <a:r>
              <a:rPr lang="en-US" altLang="en-US" smtClean="0">
                <a:solidFill>
                  <a:srgbClr val="404040"/>
                </a:solidFill>
                <a:latin typeface="Times New Roman" pitchFamily="18" charset="0"/>
                <a:cs typeface="Times New Roman" pitchFamily="18" charset="0"/>
              </a:rPr>
              <a:t>. </a:t>
            </a:r>
            <a:br>
              <a:rPr lang="en-US" altLang="en-US" smtClean="0">
                <a:solidFill>
                  <a:srgbClr val="404040"/>
                </a:solidFill>
                <a:latin typeface="Times New Roman" pitchFamily="18" charset="0"/>
                <a:cs typeface="Times New Roman" pitchFamily="18" charset="0"/>
              </a:rPr>
            </a:br>
            <a:r>
              <a:rPr lang="en-US" altLang="en-US" smtClean="0">
                <a:solidFill>
                  <a:srgbClr val="404040"/>
                </a:solidFill>
                <a:latin typeface="Times New Roman" pitchFamily="18" charset="0"/>
                <a:cs typeface="Times New Roman" pitchFamily="18" charset="0"/>
              </a:rPr>
              <a:t/>
            </a:r>
            <a:br>
              <a:rPr lang="en-US" altLang="en-US" smtClean="0">
                <a:solidFill>
                  <a:srgbClr val="404040"/>
                </a:solidFill>
                <a:latin typeface="Times New Roman" pitchFamily="18" charset="0"/>
                <a:cs typeface="Times New Roman" pitchFamily="18" charset="0"/>
              </a:rPr>
            </a:br>
            <a:r>
              <a:rPr lang="en-US" altLang="en-US" smtClean="0">
                <a:solidFill>
                  <a:srgbClr val="404040"/>
                </a:solidFill>
                <a:latin typeface="Times New Roman" pitchFamily="18" charset="0"/>
                <a:cs typeface="Times New Roman" pitchFamily="18" charset="0"/>
              </a:rPr>
              <a:t/>
            </a:r>
            <a:br>
              <a:rPr lang="en-US" altLang="en-US" smtClean="0">
                <a:solidFill>
                  <a:srgbClr val="404040"/>
                </a:solidFill>
                <a:latin typeface="Times New Roman" pitchFamily="18" charset="0"/>
                <a:cs typeface="Times New Roman" pitchFamily="18" charset="0"/>
              </a:rPr>
            </a:br>
            <a:r>
              <a:rPr lang="en-US" altLang="en-US" smtClean="0">
                <a:solidFill>
                  <a:srgbClr val="404040"/>
                </a:solidFill>
                <a:latin typeface="Times New Roman" pitchFamily="18" charset="0"/>
                <a:cs typeface="Times New Roman" pitchFamily="18" charset="0"/>
              </a:rPr>
              <a:t/>
            </a:r>
            <a:br>
              <a:rPr lang="en-US" altLang="en-US" smtClean="0">
                <a:solidFill>
                  <a:srgbClr val="404040"/>
                </a:solidFill>
                <a:latin typeface="Times New Roman" pitchFamily="18" charset="0"/>
                <a:cs typeface="Times New Roman" pitchFamily="18" charset="0"/>
              </a:rPr>
            </a:br>
            <a:r>
              <a:rPr lang="en-US" altLang="en-US" smtClean="0">
                <a:solidFill>
                  <a:srgbClr val="404040"/>
                </a:solidFill>
                <a:latin typeface="Times New Roman" pitchFamily="18" charset="0"/>
                <a:cs typeface="Times New Roman" pitchFamily="18" charset="0"/>
              </a:rPr>
              <a:t/>
            </a:r>
            <a:br>
              <a:rPr lang="en-US" altLang="en-US" smtClean="0">
                <a:solidFill>
                  <a:srgbClr val="404040"/>
                </a:solidFill>
                <a:latin typeface="Times New Roman" pitchFamily="18" charset="0"/>
                <a:cs typeface="Times New Roman" pitchFamily="18" charset="0"/>
              </a:rPr>
            </a:br>
            <a:r>
              <a:rPr lang="en-US" altLang="en-US" smtClean="0">
                <a:solidFill>
                  <a:srgbClr val="404040"/>
                </a:solidFill>
                <a:latin typeface="Times New Roman" pitchFamily="18" charset="0"/>
                <a:cs typeface="Times New Roman" pitchFamily="18" charset="0"/>
              </a:rPr>
              <a:t/>
            </a:r>
            <a:br>
              <a:rPr lang="en-US" altLang="en-US" smtClean="0">
                <a:solidFill>
                  <a:srgbClr val="404040"/>
                </a:solidFill>
                <a:latin typeface="Times New Roman" pitchFamily="18" charset="0"/>
                <a:cs typeface="Times New Roman" pitchFamily="18" charset="0"/>
              </a:rPr>
            </a:br>
            <a:r>
              <a:rPr lang="en-US" altLang="en-US" smtClean="0">
                <a:solidFill>
                  <a:srgbClr val="404040"/>
                </a:solidFill>
                <a:latin typeface="Times New Roman" pitchFamily="18" charset="0"/>
                <a:cs typeface="Times New Roman" pitchFamily="18" charset="0"/>
              </a:rPr>
              <a:t/>
            </a:r>
            <a:br>
              <a:rPr lang="en-US" altLang="en-US" smtClean="0">
                <a:solidFill>
                  <a:srgbClr val="404040"/>
                </a:solidFill>
                <a:latin typeface="Times New Roman" pitchFamily="18" charset="0"/>
                <a:cs typeface="Times New Roman" pitchFamily="18" charset="0"/>
              </a:rPr>
            </a:br>
            <a:endParaRPr lang="vi-VN" altLang="en-US" smtClean="0">
              <a:solidFill>
                <a:srgbClr val="404040"/>
              </a:solidFill>
              <a:latin typeface="Times New Roman" pitchFamily="18" charset="0"/>
              <a:cs typeface="Times New Roman" pitchFamily="18" charset="0"/>
            </a:endParaRPr>
          </a:p>
        </p:txBody>
      </p:sp>
      <p:sp>
        <p:nvSpPr>
          <p:cNvPr id="1295" name="Google Shape;1295;p43"/>
          <p:cNvSpPr txBox="1">
            <a:spLocks noGrp="1"/>
          </p:cNvSpPr>
          <p:nvPr>
            <p:ph type="subTitle" idx="1"/>
          </p:nvPr>
        </p:nvSpPr>
        <p:spPr>
          <a:xfrm>
            <a:off x="1593850" y="1477963"/>
            <a:ext cx="6116638" cy="3138487"/>
          </a:xfrm>
        </p:spPr>
        <p:txBody>
          <a:bodyPr/>
          <a:lstStyle/>
          <a:p>
            <a:pPr algn="l">
              <a:spcBef>
                <a:spcPct val="0"/>
              </a:spcBef>
              <a:spcAft>
                <a:spcPct val="0"/>
              </a:spcAft>
              <a:defRPr/>
            </a:pPr>
            <a:r>
              <a:rPr lang="vi-VN" sz="3200" dirty="0" smtClean="0">
                <a:solidFill>
                  <a:srgbClr val="FF0000"/>
                </a:solidFill>
                <a:effectLst>
                  <a:outerShdw blurRad="38100" dist="38100" dir="2700000" algn="tl">
                    <a:srgbClr val="C0C0C0"/>
                  </a:outerShdw>
                </a:effectLst>
                <a:latin typeface="Times New Roman" pitchFamily="18" charset="0"/>
                <a:cs typeface="Times New Roman" pitchFamily="18" charset="0"/>
              </a:rPr>
              <a:t>III.</a:t>
            </a:r>
            <a:r>
              <a:rPr lang="en-US" sz="3200"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vi-VN" sz="4000" dirty="0" smtClean="0">
                <a:solidFill>
                  <a:srgbClr val="FF0000"/>
                </a:solidFill>
                <a:effectLst>
                  <a:outerShdw blurRad="38100" dist="38100" dir="2700000" algn="tl">
                    <a:srgbClr val="C0C0C0"/>
                  </a:outerShdw>
                </a:effectLst>
                <a:latin typeface="Times New Roman" pitchFamily="18" charset="0"/>
                <a:cs typeface="Times New Roman" pitchFamily="18" charset="0"/>
              </a:rPr>
              <a:t>Một số kiến trúc nhà ở đặc trưng của Việt Nam</a:t>
            </a:r>
            <a:endParaRPr lang="en-US" sz="4000"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a:p>
            <a:pPr algn="l">
              <a:spcBef>
                <a:spcPct val="0"/>
              </a:spcBef>
              <a:spcAft>
                <a:spcPct val="0"/>
              </a:spcAft>
              <a:defRPr/>
            </a:pPr>
            <a:r>
              <a:rPr lang="vi-VN" sz="4000" dirty="0" smtClean="0">
                <a:solidFill>
                  <a:srgbClr val="E6B91E"/>
                </a:solidFill>
                <a:effectLst>
                  <a:outerShdw blurRad="38100" dist="38100" dir="2700000" algn="tl">
                    <a:srgbClr val="C0C0C0"/>
                  </a:outerShdw>
                </a:effectLst>
                <a:latin typeface="Times New Roman" pitchFamily="18" charset="0"/>
                <a:cs typeface="Times New Roman" pitchFamily="18" charset="0"/>
              </a:rPr>
              <a:t/>
            </a:r>
            <a:br>
              <a:rPr lang="vi-VN" sz="4000" dirty="0" smtClean="0">
                <a:solidFill>
                  <a:srgbClr val="E6B91E"/>
                </a:solidFill>
                <a:effectLst>
                  <a:outerShdw blurRad="38100" dist="38100" dir="2700000" algn="tl">
                    <a:srgbClr val="C0C0C0"/>
                  </a:outerShdw>
                </a:effectLst>
                <a:latin typeface="Times New Roman" pitchFamily="18" charset="0"/>
                <a:cs typeface="Times New Roman" pitchFamily="18" charset="0"/>
              </a:rPr>
            </a:br>
            <a:r>
              <a:rPr lang="en-US" altLang="en-US" sz="4000" dirty="0" smtClean="0"/>
              <a:t>TRÒ CHƠI “ Ai </a:t>
            </a:r>
            <a:r>
              <a:rPr lang="en-US" altLang="en-US" sz="4000" dirty="0" err="1" smtClean="0"/>
              <a:t>nhanh</a:t>
            </a:r>
            <a:r>
              <a:rPr lang="en-US" altLang="en-US" sz="4000" dirty="0" smtClean="0"/>
              <a:t> </a:t>
            </a:r>
            <a:r>
              <a:rPr lang="en-US" altLang="en-US" sz="4000" dirty="0" err="1" smtClean="0"/>
              <a:t>hơn</a:t>
            </a:r>
            <a:r>
              <a:rPr lang="en-US" altLang="en-US" sz="4000" dirty="0" smtClean="0"/>
              <a:t>”</a:t>
            </a:r>
          </a:p>
          <a:p>
            <a:pPr algn="l">
              <a:spcBef>
                <a:spcPct val="0"/>
              </a:spcBef>
              <a:spcAft>
                <a:spcPct val="0"/>
              </a:spcAft>
              <a:defRPr/>
            </a:pPr>
            <a:endParaRPr lang="en-US" sz="3200" dirty="0" smtClean="0">
              <a:solidFill>
                <a:srgbClr val="E6B91E"/>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12943799"/>
      </p:ext>
    </p:extLst>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Shape 2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339850"/>
            <a:ext cx="6913563"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fld id="{E82C0589-7316-4E3C-826D-46C1710E9764}" type="slidenum">
              <a:rPr lang="vi-VN" altLang="en-US" sz="1200">
                <a:solidFill>
                  <a:srgbClr val="898989"/>
                </a:solidFill>
                <a:latin typeface="Arial" pitchFamily="34" charset="0"/>
              </a:rPr>
              <a:pPr algn="r"/>
              <a:t>17</a:t>
            </a:fld>
            <a:endParaRPr lang="vi-VN" altLang="en-US" sz="1200">
              <a:solidFill>
                <a:srgbClr val="898989"/>
              </a:solidFill>
              <a:latin typeface="Arial" pitchFamily="34" charset="0"/>
            </a:endParaRPr>
          </a:p>
        </p:txBody>
      </p:sp>
      <p:sp>
        <p:nvSpPr>
          <p:cNvPr id="62469" name="Text Box 5"/>
          <p:cNvSpPr txBox="1">
            <a:spLocks noChangeArrowheads="1"/>
          </p:cNvSpPr>
          <p:nvPr/>
        </p:nvSpPr>
        <p:spPr bwMode="auto">
          <a:xfrm>
            <a:off x="1256579" y="381000"/>
            <a:ext cx="64801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US" altLang="en-US" sz="6600" b="1" dirty="0">
                <a:latin typeface="QuigleyWiggly"/>
                <a:cs typeface="Arial" pitchFamily="34" charset="0"/>
              </a:rPr>
              <a:t>ĐOÁN HÌNH</a:t>
            </a:r>
          </a:p>
        </p:txBody>
      </p:sp>
      <p:sp>
        <p:nvSpPr>
          <p:cNvPr id="62471" name="Text Box 7"/>
          <p:cNvSpPr txBox="1">
            <a:spLocks noChangeArrowheads="1"/>
          </p:cNvSpPr>
          <p:nvPr/>
        </p:nvSpPr>
        <p:spPr bwMode="auto">
          <a:xfrm>
            <a:off x="684213" y="5949950"/>
            <a:ext cx="7704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US" altLang="en-US" sz="3600" i="1" dirty="0" err="1">
                <a:latin typeface="Arial" pitchFamily="34" charset="0"/>
                <a:cs typeface="Arial" pitchFamily="34" charset="0"/>
              </a:rPr>
              <a:t>Đây</a:t>
            </a:r>
            <a:r>
              <a:rPr lang="en-US" altLang="en-US" sz="3600" i="1" dirty="0">
                <a:latin typeface="Arial" pitchFamily="34" charset="0"/>
                <a:cs typeface="Arial" pitchFamily="34" charset="0"/>
              </a:rPr>
              <a:t> </a:t>
            </a:r>
            <a:r>
              <a:rPr lang="en-US" altLang="en-US" sz="3600" i="1" dirty="0" err="1">
                <a:latin typeface="Arial" pitchFamily="34" charset="0"/>
                <a:cs typeface="Arial" pitchFamily="34" charset="0"/>
              </a:rPr>
              <a:t>là</a:t>
            </a:r>
            <a:r>
              <a:rPr lang="en-US" altLang="en-US" sz="3600" i="1" dirty="0">
                <a:latin typeface="Arial" pitchFamily="34" charset="0"/>
                <a:cs typeface="Arial" pitchFamily="34" charset="0"/>
              </a:rPr>
              <a:t> </a:t>
            </a:r>
            <a:r>
              <a:rPr lang="en-US" altLang="en-US" sz="3600" i="1" dirty="0" err="1">
                <a:latin typeface="Arial" pitchFamily="34" charset="0"/>
                <a:cs typeface="Arial" pitchFamily="34" charset="0"/>
              </a:rPr>
              <a:t>nhà</a:t>
            </a:r>
            <a:r>
              <a:rPr lang="en-US" altLang="en-US" sz="3600" i="1" dirty="0">
                <a:latin typeface="Arial" pitchFamily="34" charset="0"/>
                <a:cs typeface="Arial" pitchFamily="34" charset="0"/>
              </a:rPr>
              <a:t> </a:t>
            </a:r>
            <a:r>
              <a:rPr lang="en-US" altLang="en-US" sz="3600" i="1" dirty="0" err="1">
                <a:latin typeface="Arial" pitchFamily="34" charset="0"/>
                <a:cs typeface="Arial" pitchFamily="34" charset="0"/>
              </a:rPr>
              <a:t>gì</a:t>
            </a:r>
            <a:r>
              <a:rPr lang="en-US" altLang="en-US" sz="3600" i="1" dirty="0">
                <a:latin typeface="Arial" pitchFamily="34" charset="0"/>
                <a:cs typeface="Arial" pitchFamily="34" charset="0"/>
              </a:rPr>
              <a:t>?</a:t>
            </a:r>
          </a:p>
        </p:txBody>
      </p:sp>
      <p:sp>
        <p:nvSpPr>
          <p:cNvPr id="62503" name="AutoShape 39"/>
          <p:cNvSpPr>
            <a:spLocks noChangeArrowheads="1"/>
          </p:cNvSpPr>
          <p:nvPr/>
        </p:nvSpPr>
        <p:spPr bwMode="auto">
          <a:xfrm>
            <a:off x="-214313" y="4000500"/>
            <a:ext cx="7834313" cy="2286000"/>
          </a:xfrm>
          <a:prstGeom prst="irregularSeal2">
            <a:avLst/>
          </a:prstGeom>
          <a:solidFill>
            <a:srgbClr val="FF3300"/>
          </a:solidFill>
          <a:ln w="57150">
            <a:solidFill>
              <a:srgbClr val="FFFF00"/>
            </a:solidFill>
            <a:miter lim="800000"/>
            <a:headEnd/>
            <a:tailEnd/>
          </a:ln>
        </p:spPr>
        <p:txBody>
          <a:bodyPr wrap="none" anchor="ctr"/>
          <a:lstStyle/>
          <a:p>
            <a:pPr algn="ctr"/>
            <a:r>
              <a:rPr lang="en-US" altLang="en-US" sz="3600">
                <a:solidFill>
                  <a:schemeClr val="bg1"/>
                </a:solidFill>
                <a:cs typeface="Arial" pitchFamily="34" charset="0"/>
              </a:rPr>
              <a:t>Nhà liền kề</a:t>
            </a:r>
          </a:p>
        </p:txBody>
      </p:sp>
    </p:spTree>
    <p:extLst>
      <p:ext uri="{BB962C8B-B14F-4D97-AF65-F5344CB8AC3E}">
        <p14:creationId xmlns:p14="http://schemas.microsoft.com/office/powerpoint/2010/main" val="427853929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503"/>
                                        </p:tgtEl>
                                        <p:attrNameLst>
                                          <p:attrName>style.visibility</p:attrName>
                                        </p:attrNameLst>
                                      </p:cBhvr>
                                      <p:to>
                                        <p:strVal val="visible"/>
                                      </p:to>
                                    </p:set>
                                    <p:anim calcmode="lin" valueType="num">
                                      <p:cBhvr>
                                        <p:cTn id="7" dur="500" fill="hold"/>
                                        <p:tgtEl>
                                          <p:spTgt spid="62503"/>
                                        </p:tgtEl>
                                        <p:attrNameLst>
                                          <p:attrName>ppt_w</p:attrName>
                                        </p:attrNameLst>
                                      </p:cBhvr>
                                      <p:tavLst>
                                        <p:tav tm="0">
                                          <p:val>
                                            <p:fltVal val="0"/>
                                          </p:val>
                                        </p:tav>
                                        <p:tav tm="100000">
                                          <p:val>
                                            <p:strVal val="#ppt_w"/>
                                          </p:val>
                                        </p:tav>
                                      </p:tavLst>
                                    </p:anim>
                                    <p:anim calcmode="lin" valueType="num">
                                      <p:cBhvr>
                                        <p:cTn id="8" dur="500" fill="hold"/>
                                        <p:tgtEl>
                                          <p:spTgt spid="6250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mph" presetSubtype="0" repeatCount="indefinite" fill="hold" grpId="1" nodeType="afterEffect">
                                  <p:stCondLst>
                                    <p:cond delay="0"/>
                                  </p:stCondLst>
                                  <p:childTnLst>
                                    <p:animClr clrSpc="hsl" dir="cw">
                                      <p:cBhvr override="childStyle">
                                        <p:cTn id="11" dur="2000" fill="hold"/>
                                        <p:tgtEl>
                                          <p:spTgt spid="62503"/>
                                        </p:tgtEl>
                                        <p:attrNameLst>
                                          <p:attrName>style.color</p:attrName>
                                        </p:attrNameLst>
                                      </p:cBhvr>
                                      <p:by>
                                        <p:hsl h="-7200000" s="0" l="0"/>
                                      </p:by>
                                    </p:animClr>
                                    <p:animClr clrSpc="hsl" dir="cw">
                                      <p:cBhvr>
                                        <p:cTn id="12" dur="2000" fill="hold"/>
                                        <p:tgtEl>
                                          <p:spTgt spid="62503"/>
                                        </p:tgtEl>
                                        <p:attrNameLst>
                                          <p:attrName>fillcolor</p:attrName>
                                        </p:attrNameLst>
                                      </p:cBhvr>
                                      <p:by>
                                        <p:hsl h="-7200000" s="0" l="0"/>
                                      </p:by>
                                    </p:animClr>
                                    <p:animClr clrSpc="hsl" dir="cw">
                                      <p:cBhvr>
                                        <p:cTn id="13" dur="2000" fill="hold"/>
                                        <p:tgtEl>
                                          <p:spTgt spid="62503"/>
                                        </p:tgtEl>
                                        <p:attrNameLst>
                                          <p:attrName>stroke.color</p:attrName>
                                        </p:attrNameLst>
                                      </p:cBhvr>
                                      <p:by>
                                        <p:hsl h="-7200000" s="0" l="0"/>
                                      </p:by>
                                    </p:animClr>
                                    <p:set>
                                      <p:cBhvr>
                                        <p:cTn id="14" dur="2000" fill="hold"/>
                                        <p:tgtEl>
                                          <p:spTgt spid="625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03" grpId="0" animBg="1"/>
      <p:bldP spid="6250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Shape 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268413"/>
            <a:ext cx="691356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fld id="{B9F73005-550D-4C9D-AFBD-C9A02EAC1F2A}" type="slidenum">
              <a:rPr lang="vi-VN" altLang="en-US" sz="1200">
                <a:solidFill>
                  <a:srgbClr val="898989"/>
                </a:solidFill>
                <a:latin typeface="Arial" pitchFamily="34" charset="0"/>
              </a:rPr>
              <a:pPr algn="r"/>
              <a:t>18</a:t>
            </a:fld>
            <a:endParaRPr lang="vi-VN" altLang="en-US" sz="1200">
              <a:solidFill>
                <a:srgbClr val="898989"/>
              </a:solidFill>
              <a:latin typeface="Arial" pitchFamily="34" charset="0"/>
            </a:endParaRPr>
          </a:p>
        </p:txBody>
      </p:sp>
      <p:sp>
        <p:nvSpPr>
          <p:cNvPr id="62469" name="Text Box 5"/>
          <p:cNvSpPr txBox="1">
            <a:spLocks noChangeArrowheads="1"/>
          </p:cNvSpPr>
          <p:nvPr/>
        </p:nvSpPr>
        <p:spPr bwMode="auto">
          <a:xfrm>
            <a:off x="1835150" y="44450"/>
            <a:ext cx="64801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US" altLang="en-US" sz="6600" b="1">
                <a:latin typeface="QuigleyWiggly"/>
                <a:cs typeface="Arial" pitchFamily="34" charset="0"/>
              </a:rPr>
              <a:t>ĐOÁN HÌNH</a:t>
            </a:r>
          </a:p>
        </p:txBody>
      </p:sp>
      <p:sp>
        <p:nvSpPr>
          <p:cNvPr id="62471" name="Text Box 7"/>
          <p:cNvSpPr txBox="1">
            <a:spLocks noChangeArrowheads="1"/>
          </p:cNvSpPr>
          <p:nvPr/>
        </p:nvSpPr>
        <p:spPr bwMode="auto">
          <a:xfrm>
            <a:off x="684213" y="5949950"/>
            <a:ext cx="7704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US" altLang="en-US" sz="3600" i="1">
                <a:latin typeface="Arial" pitchFamily="34" charset="0"/>
                <a:cs typeface="Arial" pitchFamily="34" charset="0"/>
              </a:rPr>
              <a:t>Đây là nhà gì?</a:t>
            </a:r>
          </a:p>
        </p:txBody>
      </p:sp>
      <p:sp>
        <p:nvSpPr>
          <p:cNvPr id="62503" name="AutoShape 39"/>
          <p:cNvSpPr>
            <a:spLocks noChangeArrowheads="1"/>
          </p:cNvSpPr>
          <p:nvPr/>
        </p:nvSpPr>
        <p:spPr bwMode="auto">
          <a:xfrm>
            <a:off x="-214313" y="4000500"/>
            <a:ext cx="7834313" cy="2286000"/>
          </a:xfrm>
          <a:prstGeom prst="irregularSeal2">
            <a:avLst/>
          </a:prstGeom>
          <a:solidFill>
            <a:srgbClr val="FF3300"/>
          </a:solidFill>
          <a:ln w="57150">
            <a:solidFill>
              <a:srgbClr val="FFFF00"/>
            </a:solidFill>
            <a:miter lim="800000"/>
            <a:headEnd/>
            <a:tailEnd/>
          </a:ln>
        </p:spPr>
        <p:txBody>
          <a:bodyPr wrap="none" anchor="ctr"/>
          <a:lstStyle/>
          <a:p>
            <a:pPr algn="ctr"/>
            <a:r>
              <a:rPr lang="en-US" altLang="en-US" sz="3600" dirty="0" err="1">
                <a:solidFill>
                  <a:schemeClr val="bg1"/>
                </a:solidFill>
                <a:cs typeface="Arial" pitchFamily="34" charset="0"/>
              </a:rPr>
              <a:t>Nhà</a:t>
            </a:r>
            <a:r>
              <a:rPr lang="en-US" altLang="en-US" sz="3600" dirty="0">
                <a:solidFill>
                  <a:schemeClr val="bg1"/>
                </a:solidFill>
                <a:cs typeface="Arial" pitchFamily="34" charset="0"/>
              </a:rPr>
              <a:t> </a:t>
            </a:r>
            <a:r>
              <a:rPr lang="en-US" altLang="en-US" sz="3600" dirty="0" err="1">
                <a:solidFill>
                  <a:schemeClr val="bg1"/>
                </a:solidFill>
                <a:cs typeface="Arial" pitchFamily="34" charset="0"/>
              </a:rPr>
              <a:t>sàn</a:t>
            </a:r>
            <a:endParaRPr lang="en-US" altLang="en-US" sz="3600" dirty="0">
              <a:solidFill>
                <a:schemeClr val="bg1"/>
              </a:solidFill>
              <a:cs typeface="Arial" pitchFamily="34" charset="0"/>
            </a:endParaRPr>
          </a:p>
        </p:txBody>
      </p:sp>
    </p:spTree>
    <p:extLst>
      <p:ext uri="{BB962C8B-B14F-4D97-AF65-F5344CB8AC3E}">
        <p14:creationId xmlns:p14="http://schemas.microsoft.com/office/powerpoint/2010/main" val="2483473907"/>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0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Shape 2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268413"/>
            <a:ext cx="691356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fld id="{8CF7C2D3-5604-415B-9900-38102EABB5E5}" type="slidenum">
              <a:rPr lang="vi-VN" altLang="en-US" sz="1200">
                <a:solidFill>
                  <a:srgbClr val="898989"/>
                </a:solidFill>
                <a:latin typeface="Arial" pitchFamily="34" charset="0"/>
              </a:rPr>
              <a:pPr algn="r"/>
              <a:t>19</a:t>
            </a:fld>
            <a:endParaRPr lang="vi-VN" altLang="en-US" sz="1200">
              <a:solidFill>
                <a:srgbClr val="898989"/>
              </a:solidFill>
              <a:latin typeface="Arial" pitchFamily="34" charset="0"/>
            </a:endParaRPr>
          </a:p>
        </p:txBody>
      </p:sp>
      <p:sp>
        <p:nvSpPr>
          <p:cNvPr id="62469" name="Text Box 5"/>
          <p:cNvSpPr txBox="1">
            <a:spLocks noChangeArrowheads="1"/>
          </p:cNvSpPr>
          <p:nvPr/>
        </p:nvSpPr>
        <p:spPr bwMode="auto">
          <a:xfrm>
            <a:off x="1835150" y="44450"/>
            <a:ext cx="64801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US" altLang="en-US" sz="6600" b="1">
                <a:latin typeface="QuigleyWiggly"/>
                <a:cs typeface="Arial" pitchFamily="34" charset="0"/>
              </a:rPr>
              <a:t>ĐOÁN HÌNH</a:t>
            </a:r>
          </a:p>
        </p:txBody>
      </p:sp>
      <p:sp>
        <p:nvSpPr>
          <p:cNvPr id="62471" name="Text Box 7"/>
          <p:cNvSpPr txBox="1">
            <a:spLocks noChangeArrowheads="1"/>
          </p:cNvSpPr>
          <p:nvPr/>
        </p:nvSpPr>
        <p:spPr bwMode="auto">
          <a:xfrm>
            <a:off x="684213" y="5949950"/>
            <a:ext cx="7704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US" altLang="en-US" sz="3600" i="1" dirty="0" err="1">
                <a:latin typeface="Arial" pitchFamily="34" charset="0"/>
                <a:cs typeface="Arial" pitchFamily="34" charset="0"/>
              </a:rPr>
              <a:t>Đây</a:t>
            </a:r>
            <a:r>
              <a:rPr lang="en-US" altLang="en-US" sz="3600" i="1" dirty="0">
                <a:latin typeface="Arial" pitchFamily="34" charset="0"/>
                <a:cs typeface="Arial" pitchFamily="34" charset="0"/>
              </a:rPr>
              <a:t> </a:t>
            </a:r>
            <a:r>
              <a:rPr lang="en-US" altLang="en-US" sz="3600" i="1" dirty="0" err="1">
                <a:latin typeface="Arial" pitchFamily="34" charset="0"/>
                <a:cs typeface="Arial" pitchFamily="34" charset="0"/>
              </a:rPr>
              <a:t>là</a:t>
            </a:r>
            <a:r>
              <a:rPr lang="en-US" altLang="en-US" sz="3600" i="1" dirty="0">
                <a:latin typeface="Arial" pitchFamily="34" charset="0"/>
                <a:cs typeface="Arial" pitchFamily="34" charset="0"/>
              </a:rPr>
              <a:t> </a:t>
            </a:r>
            <a:r>
              <a:rPr lang="en-US" altLang="en-US" sz="3600" i="1" dirty="0" err="1">
                <a:latin typeface="Arial" pitchFamily="34" charset="0"/>
                <a:cs typeface="Arial" pitchFamily="34" charset="0"/>
              </a:rPr>
              <a:t>nhà</a:t>
            </a:r>
            <a:r>
              <a:rPr lang="en-US" altLang="en-US" sz="3600" i="1" dirty="0">
                <a:latin typeface="Arial" pitchFamily="34" charset="0"/>
                <a:cs typeface="Arial" pitchFamily="34" charset="0"/>
              </a:rPr>
              <a:t> </a:t>
            </a:r>
            <a:r>
              <a:rPr lang="en-US" altLang="en-US" sz="3600" i="1" dirty="0" err="1">
                <a:latin typeface="Arial" pitchFamily="34" charset="0"/>
                <a:cs typeface="Arial" pitchFamily="34" charset="0"/>
              </a:rPr>
              <a:t>gì</a:t>
            </a:r>
            <a:r>
              <a:rPr lang="en-US" altLang="en-US" sz="3600" i="1" dirty="0">
                <a:latin typeface="Arial" pitchFamily="34" charset="0"/>
                <a:cs typeface="Arial" pitchFamily="34" charset="0"/>
              </a:rPr>
              <a:t>?</a:t>
            </a:r>
          </a:p>
        </p:txBody>
      </p:sp>
      <p:sp>
        <p:nvSpPr>
          <p:cNvPr id="62503" name="AutoShape 39"/>
          <p:cNvSpPr>
            <a:spLocks noChangeArrowheads="1"/>
          </p:cNvSpPr>
          <p:nvPr/>
        </p:nvSpPr>
        <p:spPr bwMode="auto">
          <a:xfrm>
            <a:off x="228600" y="4000500"/>
            <a:ext cx="7772400" cy="2286000"/>
          </a:xfrm>
          <a:prstGeom prst="irregularSeal2">
            <a:avLst/>
          </a:prstGeom>
          <a:solidFill>
            <a:srgbClr val="FF3300"/>
          </a:solidFill>
          <a:ln w="57150">
            <a:solidFill>
              <a:srgbClr val="FFFF00"/>
            </a:solidFill>
            <a:miter lim="800000"/>
            <a:headEnd/>
            <a:tailEnd/>
          </a:ln>
        </p:spPr>
        <p:txBody>
          <a:bodyPr wrap="none" anchor="ctr"/>
          <a:lstStyle/>
          <a:p>
            <a:pPr algn="ctr"/>
            <a:r>
              <a:rPr lang="en-US" altLang="en-US" sz="3600" dirty="0" err="1">
                <a:solidFill>
                  <a:schemeClr val="bg1"/>
                </a:solidFill>
                <a:cs typeface="Arial" pitchFamily="34" charset="0"/>
              </a:rPr>
              <a:t>Nhà</a:t>
            </a:r>
            <a:r>
              <a:rPr lang="en-US" altLang="en-US" sz="3600" dirty="0">
                <a:solidFill>
                  <a:schemeClr val="bg1"/>
                </a:solidFill>
                <a:cs typeface="Arial" pitchFamily="34" charset="0"/>
              </a:rPr>
              <a:t> </a:t>
            </a:r>
            <a:r>
              <a:rPr lang="en-US" altLang="en-US" sz="3600" dirty="0" err="1">
                <a:solidFill>
                  <a:schemeClr val="bg1"/>
                </a:solidFill>
                <a:cs typeface="Arial" pitchFamily="34" charset="0"/>
              </a:rPr>
              <a:t>chung</a:t>
            </a:r>
            <a:r>
              <a:rPr lang="en-US" altLang="en-US" sz="3600" dirty="0">
                <a:solidFill>
                  <a:schemeClr val="bg1"/>
                </a:solidFill>
                <a:cs typeface="Arial" pitchFamily="34" charset="0"/>
              </a:rPr>
              <a:t> </a:t>
            </a:r>
            <a:r>
              <a:rPr lang="en-US" altLang="en-US" sz="3600" dirty="0" err="1">
                <a:solidFill>
                  <a:schemeClr val="bg1"/>
                </a:solidFill>
                <a:cs typeface="Arial" pitchFamily="34" charset="0"/>
              </a:rPr>
              <a:t>cư</a:t>
            </a:r>
            <a:endParaRPr lang="en-US" altLang="en-US" sz="3600" dirty="0">
              <a:solidFill>
                <a:schemeClr val="bg1"/>
              </a:solidFill>
              <a:cs typeface="Arial" pitchFamily="34" charset="0"/>
            </a:endParaRPr>
          </a:p>
        </p:txBody>
      </p:sp>
    </p:spTree>
    <p:extLst>
      <p:ext uri="{BB962C8B-B14F-4D97-AF65-F5344CB8AC3E}">
        <p14:creationId xmlns:p14="http://schemas.microsoft.com/office/powerpoint/2010/main" val="380423785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503"/>
                                        </p:tgtEl>
                                        <p:attrNameLst>
                                          <p:attrName>style.visibility</p:attrName>
                                        </p:attrNameLst>
                                      </p:cBhvr>
                                      <p:to>
                                        <p:strVal val="visible"/>
                                      </p:to>
                                    </p:set>
                                    <p:anim calcmode="lin" valueType="num">
                                      <p:cBhvr>
                                        <p:cTn id="7" dur="500" fill="hold"/>
                                        <p:tgtEl>
                                          <p:spTgt spid="62503"/>
                                        </p:tgtEl>
                                        <p:attrNameLst>
                                          <p:attrName>ppt_w</p:attrName>
                                        </p:attrNameLst>
                                      </p:cBhvr>
                                      <p:tavLst>
                                        <p:tav tm="0">
                                          <p:val>
                                            <p:fltVal val="0"/>
                                          </p:val>
                                        </p:tav>
                                        <p:tav tm="100000">
                                          <p:val>
                                            <p:strVal val="#ppt_w"/>
                                          </p:val>
                                        </p:tav>
                                      </p:tavLst>
                                    </p:anim>
                                    <p:anim calcmode="lin" valueType="num">
                                      <p:cBhvr>
                                        <p:cTn id="8" dur="500" fill="hold"/>
                                        <p:tgtEl>
                                          <p:spTgt spid="6250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mph" presetSubtype="0" repeatCount="indefinite" fill="hold" grpId="1" nodeType="afterEffect">
                                  <p:stCondLst>
                                    <p:cond delay="0"/>
                                  </p:stCondLst>
                                  <p:childTnLst>
                                    <p:animClr clrSpc="hsl" dir="cw">
                                      <p:cBhvr override="childStyle">
                                        <p:cTn id="11" dur="2000" fill="hold"/>
                                        <p:tgtEl>
                                          <p:spTgt spid="62503"/>
                                        </p:tgtEl>
                                        <p:attrNameLst>
                                          <p:attrName>style.color</p:attrName>
                                        </p:attrNameLst>
                                      </p:cBhvr>
                                      <p:by>
                                        <p:hsl h="-7200000" s="0" l="0"/>
                                      </p:by>
                                    </p:animClr>
                                    <p:animClr clrSpc="hsl" dir="cw">
                                      <p:cBhvr>
                                        <p:cTn id="12" dur="2000" fill="hold"/>
                                        <p:tgtEl>
                                          <p:spTgt spid="62503"/>
                                        </p:tgtEl>
                                        <p:attrNameLst>
                                          <p:attrName>fillcolor</p:attrName>
                                        </p:attrNameLst>
                                      </p:cBhvr>
                                      <p:by>
                                        <p:hsl h="-7200000" s="0" l="0"/>
                                      </p:by>
                                    </p:animClr>
                                    <p:animClr clrSpc="hsl" dir="cw">
                                      <p:cBhvr>
                                        <p:cTn id="13" dur="2000" fill="hold"/>
                                        <p:tgtEl>
                                          <p:spTgt spid="62503"/>
                                        </p:tgtEl>
                                        <p:attrNameLst>
                                          <p:attrName>stroke.color</p:attrName>
                                        </p:attrNameLst>
                                      </p:cBhvr>
                                      <p:by>
                                        <p:hsl h="-7200000" s="0" l="0"/>
                                      </p:by>
                                    </p:animClr>
                                    <p:set>
                                      <p:cBhvr>
                                        <p:cTn id="14" dur="2000" fill="hold"/>
                                        <p:tgtEl>
                                          <p:spTgt spid="625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03" grpId="0" animBg="1"/>
      <p:bldP spid="6250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hat is the Best Apartment Floor to Live 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4925" y="0"/>
            <a:ext cx="398462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4114800"/>
            <a:ext cx="42370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910013"/>
            <a:ext cx="39624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nha co mua"/>
          <p:cNvPicPr>
            <a:picLocks noGrp="1" noChangeAspect="1" noChangeArrowheads="1" noCrop="1"/>
          </p:cNvPicPr>
          <p:nvPr>
            <p:ph idx="1"/>
          </p:nvPr>
        </p:nvPicPr>
        <p:blipFill>
          <a:blip r:embed="rId6">
            <a:extLst>
              <a:ext uri="{28A0092B-C50C-407E-A947-70E740481C1C}">
                <a14:useLocalDpi xmlns:a14="http://schemas.microsoft.com/office/drawing/2010/main" val="0"/>
              </a:ext>
            </a:extLst>
          </a:blip>
          <a:srcRect/>
          <a:stretch>
            <a:fillRect/>
          </a:stretch>
        </p:blipFill>
        <p:spPr>
          <a:xfrm>
            <a:off x="2624138" y="2133600"/>
            <a:ext cx="3897312" cy="2879725"/>
          </a:xfrm>
          <a:noFill/>
        </p:spPr>
      </p:pic>
    </p:spTree>
    <p:extLst>
      <p:ext uri="{BB962C8B-B14F-4D97-AF65-F5344CB8AC3E}">
        <p14:creationId xmlns:p14="http://schemas.microsoft.com/office/powerpoint/2010/main" val="45512401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Shape 2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339850"/>
            <a:ext cx="6913563"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fld id="{5BF2EBEE-2A91-4AA4-ADE3-097F1D9FD1DC}" type="slidenum">
              <a:rPr lang="vi-VN" altLang="en-US" sz="1200">
                <a:solidFill>
                  <a:srgbClr val="898989"/>
                </a:solidFill>
                <a:latin typeface="Arial" pitchFamily="34" charset="0"/>
              </a:rPr>
              <a:pPr algn="r"/>
              <a:t>20</a:t>
            </a:fld>
            <a:endParaRPr lang="vi-VN" altLang="en-US" sz="1200">
              <a:solidFill>
                <a:srgbClr val="898989"/>
              </a:solidFill>
              <a:latin typeface="Arial" pitchFamily="34" charset="0"/>
            </a:endParaRPr>
          </a:p>
        </p:txBody>
      </p:sp>
      <p:sp>
        <p:nvSpPr>
          <p:cNvPr id="62469" name="Text Box 5"/>
          <p:cNvSpPr txBox="1">
            <a:spLocks noChangeArrowheads="1"/>
          </p:cNvSpPr>
          <p:nvPr/>
        </p:nvSpPr>
        <p:spPr bwMode="auto">
          <a:xfrm>
            <a:off x="1835150" y="44450"/>
            <a:ext cx="64801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US" altLang="en-US" sz="6600" b="1">
                <a:latin typeface="QuigleyWiggly"/>
                <a:cs typeface="Arial" pitchFamily="34" charset="0"/>
              </a:rPr>
              <a:t>ĐOÁN HÌNH</a:t>
            </a:r>
          </a:p>
        </p:txBody>
      </p:sp>
      <p:sp>
        <p:nvSpPr>
          <p:cNvPr id="62471" name="Text Box 7"/>
          <p:cNvSpPr txBox="1">
            <a:spLocks noChangeArrowheads="1"/>
          </p:cNvSpPr>
          <p:nvPr/>
        </p:nvSpPr>
        <p:spPr bwMode="auto">
          <a:xfrm>
            <a:off x="684213" y="5949950"/>
            <a:ext cx="7704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US" altLang="en-US" sz="3600" i="1">
                <a:latin typeface="Arial" pitchFamily="34" charset="0"/>
                <a:cs typeface="Arial" pitchFamily="34" charset="0"/>
              </a:rPr>
              <a:t>Đây là nhà gì?</a:t>
            </a:r>
          </a:p>
        </p:txBody>
      </p:sp>
      <p:sp>
        <p:nvSpPr>
          <p:cNvPr id="62503" name="AutoShape 39"/>
          <p:cNvSpPr>
            <a:spLocks noChangeArrowheads="1"/>
          </p:cNvSpPr>
          <p:nvPr/>
        </p:nvSpPr>
        <p:spPr bwMode="auto">
          <a:xfrm>
            <a:off x="-214313" y="4000500"/>
            <a:ext cx="7834313" cy="2286000"/>
          </a:xfrm>
          <a:prstGeom prst="irregularSeal2">
            <a:avLst/>
          </a:prstGeom>
          <a:solidFill>
            <a:srgbClr val="FF3300"/>
          </a:solidFill>
          <a:ln w="57150">
            <a:solidFill>
              <a:srgbClr val="FFFF00"/>
            </a:solidFill>
            <a:miter lim="800000"/>
            <a:headEnd/>
            <a:tailEnd/>
          </a:ln>
        </p:spPr>
        <p:txBody>
          <a:bodyPr wrap="none" anchor="ctr"/>
          <a:lstStyle/>
          <a:p>
            <a:pPr algn="ctr"/>
            <a:r>
              <a:rPr lang="en-US" altLang="en-US" sz="3600">
                <a:solidFill>
                  <a:schemeClr val="bg1"/>
                </a:solidFill>
                <a:cs typeface="Arial" pitchFamily="34" charset="0"/>
              </a:rPr>
              <a:t>Nhà biệt thự</a:t>
            </a:r>
          </a:p>
        </p:txBody>
      </p:sp>
    </p:spTree>
    <p:extLst>
      <p:ext uri="{BB962C8B-B14F-4D97-AF65-F5344CB8AC3E}">
        <p14:creationId xmlns:p14="http://schemas.microsoft.com/office/powerpoint/2010/main" val="1191654690"/>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503"/>
                                        </p:tgtEl>
                                        <p:attrNameLst>
                                          <p:attrName>style.visibility</p:attrName>
                                        </p:attrNameLst>
                                      </p:cBhvr>
                                      <p:to>
                                        <p:strVal val="visible"/>
                                      </p:to>
                                    </p:set>
                                    <p:anim calcmode="lin" valueType="num">
                                      <p:cBhvr additive="base">
                                        <p:cTn id="7" dur="500" fill="hold"/>
                                        <p:tgtEl>
                                          <p:spTgt spid="62503"/>
                                        </p:tgtEl>
                                        <p:attrNameLst>
                                          <p:attrName>ppt_x</p:attrName>
                                        </p:attrNameLst>
                                      </p:cBhvr>
                                      <p:tavLst>
                                        <p:tav tm="0">
                                          <p:val>
                                            <p:strVal val="#ppt_x"/>
                                          </p:val>
                                        </p:tav>
                                        <p:tav tm="100000">
                                          <p:val>
                                            <p:strVal val="#ppt_x"/>
                                          </p:val>
                                        </p:tav>
                                      </p:tavLst>
                                    </p:anim>
                                    <p:anim calcmode="lin" valueType="num">
                                      <p:cBhvr additive="base">
                                        <p:cTn id="8" dur="500" fill="hold"/>
                                        <p:tgtEl>
                                          <p:spTgt spid="625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0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Shape 2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49" y="1287462"/>
            <a:ext cx="691356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fld id="{315B9ECA-5180-4E58-9CC3-E31A0A172B33}" type="slidenum">
              <a:rPr lang="vi-VN" altLang="en-US" sz="1200">
                <a:solidFill>
                  <a:srgbClr val="898989"/>
                </a:solidFill>
                <a:latin typeface="Arial" pitchFamily="34" charset="0"/>
              </a:rPr>
              <a:pPr algn="r"/>
              <a:t>21</a:t>
            </a:fld>
            <a:endParaRPr lang="vi-VN" altLang="en-US" sz="1200">
              <a:solidFill>
                <a:srgbClr val="898989"/>
              </a:solidFill>
              <a:latin typeface="Arial" pitchFamily="34" charset="0"/>
            </a:endParaRPr>
          </a:p>
        </p:txBody>
      </p:sp>
      <p:sp>
        <p:nvSpPr>
          <p:cNvPr id="62469" name="Text Box 5"/>
          <p:cNvSpPr txBox="1">
            <a:spLocks noChangeArrowheads="1"/>
          </p:cNvSpPr>
          <p:nvPr/>
        </p:nvSpPr>
        <p:spPr bwMode="auto">
          <a:xfrm>
            <a:off x="1835150" y="44450"/>
            <a:ext cx="64801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US" altLang="en-US" sz="6600" b="1">
                <a:latin typeface="QuigleyWiggly"/>
                <a:cs typeface="Arial" pitchFamily="34" charset="0"/>
              </a:rPr>
              <a:t>ĐOÁN HÌNH</a:t>
            </a:r>
          </a:p>
        </p:txBody>
      </p:sp>
      <p:sp>
        <p:nvSpPr>
          <p:cNvPr id="62471" name="Text Box 7"/>
          <p:cNvSpPr txBox="1">
            <a:spLocks noChangeArrowheads="1"/>
          </p:cNvSpPr>
          <p:nvPr/>
        </p:nvSpPr>
        <p:spPr bwMode="auto">
          <a:xfrm>
            <a:off x="684213" y="5949950"/>
            <a:ext cx="7704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US" altLang="en-US" sz="3600" i="1">
                <a:latin typeface="Arial" pitchFamily="34" charset="0"/>
                <a:cs typeface="Arial" pitchFamily="34" charset="0"/>
              </a:rPr>
              <a:t>Đây là nhà gì?</a:t>
            </a:r>
          </a:p>
        </p:txBody>
      </p:sp>
      <p:sp>
        <p:nvSpPr>
          <p:cNvPr id="38" name="AutoShape 39"/>
          <p:cNvSpPr>
            <a:spLocks noChangeArrowheads="1"/>
          </p:cNvSpPr>
          <p:nvPr/>
        </p:nvSpPr>
        <p:spPr bwMode="auto">
          <a:xfrm>
            <a:off x="100012" y="4806950"/>
            <a:ext cx="8001000" cy="2286000"/>
          </a:xfrm>
          <a:prstGeom prst="irregularSeal2">
            <a:avLst/>
          </a:prstGeom>
          <a:solidFill>
            <a:srgbClr val="FF3300"/>
          </a:solidFill>
          <a:ln w="57150">
            <a:solidFill>
              <a:srgbClr val="FFFF00"/>
            </a:solidFill>
            <a:miter lim="800000"/>
            <a:headEnd/>
            <a:tailEnd/>
          </a:ln>
        </p:spPr>
        <p:txBody>
          <a:bodyPr wrap="none" anchor="ctr"/>
          <a:lstStyle/>
          <a:p>
            <a:pPr algn="ctr"/>
            <a:r>
              <a:rPr lang="en-US" altLang="en-US" sz="3200" dirty="0" err="1" smtClean="0">
                <a:solidFill>
                  <a:schemeClr val="bg1"/>
                </a:solidFill>
                <a:cs typeface="Arial" pitchFamily="34" charset="0"/>
              </a:rPr>
              <a:t>Nhà</a:t>
            </a:r>
            <a:r>
              <a:rPr lang="en-US" altLang="en-US" sz="3200" dirty="0" smtClean="0">
                <a:solidFill>
                  <a:schemeClr val="bg1"/>
                </a:solidFill>
                <a:cs typeface="Arial" pitchFamily="34" charset="0"/>
              </a:rPr>
              <a:t> </a:t>
            </a:r>
            <a:r>
              <a:rPr lang="en-US" altLang="en-US" sz="3200" dirty="0" err="1" smtClean="0">
                <a:solidFill>
                  <a:schemeClr val="bg1"/>
                </a:solidFill>
                <a:cs typeface="Arial" pitchFamily="34" charset="0"/>
              </a:rPr>
              <a:t>nổi</a:t>
            </a:r>
            <a:r>
              <a:rPr lang="en-US" altLang="en-US" sz="3200" dirty="0" smtClean="0">
                <a:solidFill>
                  <a:schemeClr val="bg1"/>
                </a:solidFill>
                <a:cs typeface="Arial" pitchFamily="34" charset="0"/>
              </a:rPr>
              <a:t> (</a:t>
            </a:r>
            <a:r>
              <a:rPr lang="en-US" altLang="en-US" sz="3200" dirty="0" err="1" smtClean="0">
                <a:solidFill>
                  <a:schemeClr val="bg1"/>
                </a:solidFill>
                <a:cs typeface="Arial" pitchFamily="34" charset="0"/>
              </a:rPr>
              <a:t>Nhà</a:t>
            </a:r>
            <a:r>
              <a:rPr lang="en-US" altLang="en-US" sz="3200" dirty="0" smtClean="0">
                <a:solidFill>
                  <a:schemeClr val="bg1"/>
                </a:solidFill>
                <a:cs typeface="Arial" pitchFamily="34" charset="0"/>
              </a:rPr>
              <a:t> </a:t>
            </a:r>
            <a:r>
              <a:rPr lang="en-US" altLang="en-US" sz="3200" dirty="0" err="1" smtClean="0">
                <a:solidFill>
                  <a:schemeClr val="bg1"/>
                </a:solidFill>
                <a:cs typeface="Arial" pitchFamily="34" charset="0"/>
              </a:rPr>
              <a:t>bè</a:t>
            </a:r>
            <a:r>
              <a:rPr lang="en-US" altLang="en-US" sz="3200" dirty="0" smtClean="0">
                <a:solidFill>
                  <a:schemeClr val="bg1"/>
                </a:solidFill>
                <a:cs typeface="Arial" pitchFamily="34" charset="0"/>
              </a:rPr>
              <a:t>, </a:t>
            </a:r>
            <a:r>
              <a:rPr lang="en-US" altLang="en-US" sz="3200" dirty="0" err="1" smtClean="0">
                <a:solidFill>
                  <a:schemeClr val="bg1"/>
                </a:solidFill>
                <a:cs typeface="Arial" pitchFamily="34" charset="0"/>
              </a:rPr>
              <a:t>nhà</a:t>
            </a:r>
            <a:r>
              <a:rPr lang="en-US" altLang="en-US" sz="3200" dirty="0" smtClean="0">
                <a:solidFill>
                  <a:schemeClr val="bg1"/>
                </a:solidFill>
                <a:cs typeface="Arial" pitchFamily="34" charset="0"/>
              </a:rPr>
              <a:t> </a:t>
            </a:r>
            <a:r>
              <a:rPr lang="en-US" altLang="en-US" sz="3200" dirty="0" err="1" smtClean="0">
                <a:solidFill>
                  <a:schemeClr val="bg1"/>
                </a:solidFill>
                <a:cs typeface="Arial" pitchFamily="34" charset="0"/>
              </a:rPr>
              <a:t>thuyền</a:t>
            </a:r>
            <a:r>
              <a:rPr lang="en-US" altLang="en-US" sz="3200" dirty="0" smtClean="0">
                <a:solidFill>
                  <a:schemeClr val="bg1"/>
                </a:solidFill>
                <a:cs typeface="Arial" pitchFamily="34" charset="0"/>
              </a:rPr>
              <a:t>)</a:t>
            </a:r>
            <a:endParaRPr lang="en-US" altLang="en-US" sz="3200" dirty="0">
              <a:solidFill>
                <a:schemeClr val="bg1"/>
              </a:solidFill>
              <a:cs typeface="Arial" pitchFamily="34" charset="0"/>
            </a:endParaRPr>
          </a:p>
        </p:txBody>
      </p:sp>
    </p:spTree>
    <p:extLst>
      <p:ext uri="{BB962C8B-B14F-4D97-AF65-F5344CB8AC3E}">
        <p14:creationId xmlns:p14="http://schemas.microsoft.com/office/powerpoint/2010/main" val="528413659"/>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mph" presetSubtype="0" repeatCount="indefinite" fill="hold" grpId="1" nodeType="afterEffect">
                                  <p:stCondLst>
                                    <p:cond delay="0"/>
                                  </p:stCondLst>
                                  <p:childTnLst>
                                    <p:animClr clrSpc="hsl" dir="cw">
                                      <p:cBhvr override="childStyle">
                                        <p:cTn id="11" dur="2000" fill="hold"/>
                                        <p:tgtEl>
                                          <p:spTgt spid="38"/>
                                        </p:tgtEl>
                                        <p:attrNameLst>
                                          <p:attrName>style.color</p:attrName>
                                        </p:attrNameLst>
                                      </p:cBhvr>
                                      <p:by>
                                        <p:hsl h="-7200000" s="0" l="0"/>
                                      </p:by>
                                    </p:animClr>
                                    <p:animClr clrSpc="hsl" dir="cw">
                                      <p:cBhvr>
                                        <p:cTn id="12" dur="2000" fill="hold"/>
                                        <p:tgtEl>
                                          <p:spTgt spid="38"/>
                                        </p:tgtEl>
                                        <p:attrNameLst>
                                          <p:attrName>fillcolor</p:attrName>
                                        </p:attrNameLst>
                                      </p:cBhvr>
                                      <p:by>
                                        <p:hsl h="-7200000" s="0" l="0"/>
                                      </p:by>
                                    </p:animClr>
                                    <p:animClr clrSpc="hsl" dir="cw">
                                      <p:cBhvr>
                                        <p:cTn id="13" dur="2000" fill="hold"/>
                                        <p:tgtEl>
                                          <p:spTgt spid="38"/>
                                        </p:tgtEl>
                                        <p:attrNameLst>
                                          <p:attrName>stroke.color</p:attrName>
                                        </p:attrNameLst>
                                      </p:cBhvr>
                                      <p:by>
                                        <p:hsl h="-7200000" s="0" l="0"/>
                                      </p:by>
                                    </p:animClr>
                                    <p:set>
                                      <p:cBhvr>
                                        <p:cTn id="14" dur="2000" fill="hold"/>
                                        <p:tgtEl>
                                          <p:spTgt spid="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4822" y="134957"/>
            <a:ext cx="2286000" cy="523220"/>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VẬN DỤNG</a:t>
            </a:r>
            <a:endParaRPr lang="en-US" sz="2800" b="1" dirty="0">
              <a:solidFill>
                <a:srgbClr val="FF0000"/>
              </a:solidFill>
              <a:latin typeface="Arial" pitchFamily="34" charset="0"/>
              <a:cs typeface="Arial" pitchFamily="34" charset="0"/>
            </a:endParaRPr>
          </a:p>
        </p:txBody>
      </p:sp>
      <p:sp>
        <p:nvSpPr>
          <p:cNvPr id="5" name="Rounded Rectangle 4"/>
          <p:cNvSpPr/>
          <p:nvPr/>
        </p:nvSpPr>
        <p:spPr>
          <a:xfrm>
            <a:off x="304800" y="914400"/>
            <a:ext cx="8686800" cy="23622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vi-VN" sz="3600" b="1" dirty="0" smtClean="0">
                <a:solidFill>
                  <a:schemeClr val="tx1"/>
                </a:solidFill>
                <a:latin typeface="Times New Roman" pitchFamily="18" charset="0"/>
                <a:cs typeface="Times New Roman" pitchFamily="18" charset="0"/>
              </a:rPr>
              <a:t>1.</a:t>
            </a:r>
            <a:r>
              <a:rPr lang="en-US" sz="3600" b="1" dirty="0" smtClean="0">
                <a:solidFill>
                  <a:schemeClr val="tx1"/>
                </a:solidFill>
                <a:latin typeface="Times New Roman" pitchFamily="18" charset="0"/>
                <a:cs typeface="Times New Roman" pitchFamily="18" charset="0"/>
              </a:rPr>
              <a:t> </a:t>
            </a:r>
            <a:r>
              <a:rPr lang="vi-VN" sz="3600" b="1" dirty="0" smtClean="0">
                <a:solidFill>
                  <a:schemeClr val="tx1"/>
                </a:solidFill>
                <a:latin typeface="Times New Roman" pitchFamily="18" charset="0"/>
                <a:cs typeface="Times New Roman" pitchFamily="18" charset="0"/>
              </a:rPr>
              <a:t>Hãy mô tả các khu vực chính trong ngôi nhà của gia đình em.</a:t>
            </a:r>
          </a:p>
          <a:p>
            <a:r>
              <a:rPr lang="vi-VN" sz="3600" b="1" dirty="0" smtClean="0">
                <a:solidFill>
                  <a:schemeClr val="tx1"/>
                </a:solidFill>
                <a:latin typeface="Times New Roman" pitchFamily="18" charset="0"/>
                <a:cs typeface="Times New Roman" pitchFamily="18" charset="0"/>
              </a:rPr>
              <a:t>2.</a:t>
            </a:r>
            <a:r>
              <a:rPr lang="en-US" sz="3600" b="1" dirty="0" smtClean="0">
                <a:solidFill>
                  <a:schemeClr val="tx1"/>
                </a:solidFill>
                <a:latin typeface="Times New Roman" pitchFamily="18" charset="0"/>
                <a:cs typeface="Times New Roman" pitchFamily="18" charset="0"/>
              </a:rPr>
              <a:t> </a:t>
            </a:r>
            <a:r>
              <a:rPr lang="vi-VN" sz="3600" b="1" dirty="0" smtClean="0">
                <a:solidFill>
                  <a:schemeClr val="tx1"/>
                </a:solidFill>
                <a:latin typeface="Times New Roman" pitchFamily="18" charset="0"/>
                <a:cs typeface="Times New Roman" pitchFamily="18" charset="0"/>
              </a:rPr>
              <a:t>Nhận xét về các kiến trúc nhà phổ biến tại nơi em đang ở.</a:t>
            </a:r>
            <a:endParaRPr lang="vi-VN" sz="3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9553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AppData\Local\Temp\FineReader11.00\media\image14.jpeg"/>
          <p:cNvPicPr/>
          <p:nvPr/>
        </p:nvPicPr>
        <p:blipFill>
          <a:blip r:embed="rId2">
            <a:extLst>
              <a:ext uri="{28A0092B-C50C-407E-A947-70E740481C1C}">
                <a14:useLocalDpi xmlns:a14="http://schemas.microsoft.com/office/drawing/2010/main" val="0"/>
              </a:ext>
            </a:extLst>
          </a:blip>
          <a:srcRect/>
          <a:stretch>
            <a:fillRect/>
          </a:stretch>
        </p:blipFill>
        <p:spPr bwMode="auto">
          <a:xfrm>
            <a:off x="495300" y="228600"/>
            <a:ext cx="8115300" cy="2819400"/>
          </a:xfrm>
          <a:prstGeom prst="rect">
            <a:avLst/>
          </a:prstGeom>
          <a:noFill/>
          <a:ln>
            <a:noFill/>
          </a:ln>
        </p:spPr>
      </p:pic>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14" name="Flowchart: Alternate Process 13"/>
          <p:cNvSpPr/>
          <p:nvPr/>
        </p:nvSpPr>
        <p:spPr>
          <a:xfrm>
            <a:off x="248798" y="3886200"/>
            <a:ext cx="8763000" cy="2819400"/>
          </a:xfrm>
          <a:prstGeom prst="flowChartAlternateProcess">
            <a:avLst/>
          </a:prstGeom>
          <a:ln/>
        </p:spPr>
        <p:style>
          <a:lnRef idx="2">
            <a:schemeClr val="dk1"/>
          </a:lnRef>
          <a:fillRef idx="1">
            <a:schemeClr val="lt1"/>
          </a:fillRef>
          <a:effectRef idx="0">
            <a:schemeClr val="dk1"/>
          </a:effectRef>
          <a:fontRef idx="minor">
            <a:schemeClr val="dk1"/>
          </a:fontRef>
        </p:style>
        <p:txBody>
          <a:bodyPr rtlCol="0" anchor="ctr"/>
          <a:lstStyle/>
          <a:p>
            <a:r>
              <a:rPr lang="vi-VN" sz="2800" b="1" dirty="0" smtClean="0">
                <a:solidFill>
                  <a:schemeClr val="tx1"/>
                </a:solidFill>
                <a:latin typeface="Times New Roman" pitchFamily="18" charset="0"/>
                <a:cs typeface="Times New Roman" pitchFamily="18" charset="0"/>
              </a:rPr>
              <a:t>? Hình ảnh ở hình a, b, c, d mô tả những hiện tượng gì bên ngoài ngôi nhà</a:t>
            </a:r>
            <a:endParaRPr lang="en-US" sz="2800" b="1" dirty="0" smtClean="0">
              <a:solidFill>
                <a:schemeClr val="tx1"/>
              </a:solidFill>
              <a:latin typeface="Times New Roman" pitchFamily="18" charset="0"/>
              <a:cs typeface="Times New Roman" pitchFamily="18" charset="0"/>
            </a:endParaRPr>
          </a:p>
          <a:p>
            <a:endParaRPr lang="en-US" sz="2800" b="1" dirty="0" smtClean="0">
              <a:solidFill>
                <a:schemeClr val="tx1"/>
              </a:solidFill>
              <a:latin typeface="Times New Roman" pitchFamily="18" charset="0"/>
              <a:cs typeface="Times New Roman" pitchFamily="18" charset="0"/>
            </a:endParaRPr>
          </a:p>
          <a:p>
            <a:r>
              <a:rPr lang="vi-VN" sz="2800" b="1" dirty="0" smtClean="0">
                <a:solidFill>
                  <a:schemeClr val="tx1"/>
                </a:solidFill>
                <a:latin typeface="Times New Roman" pitchFamily="18" charset="0"/>
                <a:cs typeface="Times New Roman" pitchFamily="18" charset="0"/>
              </a:rPr>
              <a:t>? Nhà ở giúp ích gì cho con người kh</a:t>
            </a:r>
            <a:r>
              <a:rPr lang="en-US" sz="2800" b="1" dirty="0" smtClean="0">
                <a:solidFill>
                  <a:schemeClr val="tx1"/>
                </a:solidFill>
                <a:latin typeface="Times New Roman" pitchFamily="18" charset="0"/>
                <a:cs typeface="Times New Roman" pitchFamily="18" charset="0"/>
              </a:rPr>
              <a:t>i</a:t>
            </a:r>
            <a:r>
              <a:rPr lang="vi-VN" sz="2800" b="1" dirty="0" smtClean="0">
                <a:solidFill>
                  <a:schemeClr val="tx1"/>
                </a:solidFill>
                <a:latin typeface="Times New Roman" pitchFamily="18" charset="0"/>
                <a:cs typeface="Times New Roman" pitchFamily="18" charset="0"/>
              </a:rPr>
              <a:t> xảy ra những hiện tượng thiên nhiên như trên</a:t>
            </a:r>
          </a:p>
          <a:p>
            <a:pPr algn="ctr"/>
            <a:endParaRPr lang="vi-VN" sz="2000" b="1" dirty="0">
              <a:solidFill>
                <a:schemeClr val="tx1"/>
              </a:solidFill>
            </a:endParaRPr>
          </a:p>
        </p:txBody>
      </p:sp>
    </p:spTree>
    <p:extLst>
      <p:ext uri="{BB962C8B-B14F-4D97-AF65-F5344CB8AC3E}">
        <p14:creationId xmlns:p14="http://schemas.microsoft.com/office/powerpoint/2010/main" val="197260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USER\AppData\Local\Temp\FineReader11.00\media\image14.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4344" y="533400"/>
            <a:ext cx="7786255" cy="3200400"/>
          </a:xfrm>
          <a:prstGeom prst="rect">
            <a:avLst/>
          </a:prstGeom>
          <a:noFill/>
          <a:ln>
            <a:noFill/>
          </a:ln>
        </p:spPr>
      </p:pic>
      <p:sp>
        <p:nvSpPr>
          <p:cNvPr id="7" name="Rectangle 6"/>
          <p:cNvSpPr/>
          <p:nvPr/>
        </p:nvSpPr>
        <p:spPr>
          <a:xfrm>
            <a:off x="1066800" y="4038600"/>
            <a:ext cx="15240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Trời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nắng</a:t>
            </a:r>
            <a:endParaRPr lang="en-US" sz="2800" dirty="0">
              <a:latin typeface="Times New Roman" pitchFamily="18" charset="0"/>
              <a:cs typeface="Times New Roman" pitchFamily="18" charset="0"/>
            </a:endParaRPr>
          </a:p>
        </p:txBody>
      </p:sp>
      <p:sp>
        <p:nvSpPr>
          <p:cNvPr id="8" name="Rectangle 7"/>
          <p:cNvSpPr/>
          <p:nvPr/>
        </p:nvSpPr>
        <p:spPr>
          <a:xfrm>
            <a:off x="3048000" y="4038600"/>
            <a:ext cx="12954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Trời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mưa</a:t>
            </a:r>
            <a:endParaRPr lang="en-US" sz="2800" dirty="0">
              <a:latin typeface="Times New Roman" pitchFamily="18" charset="0"/>
              <a:cs typeface="Times New Roman" pitchFamily="18" charset="0"/>
            </a:endParaRPr>
          </a:p>
        </p:txBody>
      </p:sp>
      <p:sp>
        <p:nvSpPr>
          <p:cNvPr id="9" name="Rectangle 8"/>
          <p:cNvSpPr/>
          <p:nvPr/>
        </p:nvSpPr>
        <p:spPr>
          <a:xfrm>
            <a:off x="4800600" y="4038600"/>
            <a:ext cx="15240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Mưa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kèm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chớp</a:t>
            </a:r>
            <a:endParaRPr lang="en-US" sz="2400" dirty="0">
              <a:latin typeface="Times New Roman" pitchFamily="18" charset="0"/>
              <a:cs typeface="Times New Roman" pitchFamily="18" charset="0"/>
            </a:endParaRPr>
          </a:p>
        </p:txBody>
      </p:sp>
      <p:sp>
        <p:nvSpPr>
          <p:cNvPr id="10" name="Rectangle 9"/>
          <p:cNvSpPr/>
          <p:nvPr/>
        </p:nvSpPr>
        <p:spPr>
          <a:xfrm>
            <a:off x="6781800" y="4038600"/>
            <a:ext cx="13716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Tuyết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rơi</a:t>
            </a:r>
            <a:endParaRPr lang="en-US" sz="2800" dirty="0">
              <a:latin typeface="Times New Roman" pitchFamily="18" charset="0"/>
              <a:cs typeface="Times New Roman" pitchFamily="18" charset="0"/>
            </a:endParaRPr>
          </a:p>
        </p:txBody>
      </p:sp>
      <p:sp>
        <p:nvSpPr>
          <p:cNvPr id="11" name="TextBox 10"/>
          <p:cNvSpPr txBox="1"/>
          <p:nvPr/>
        </p:nvSpPr>
        <p:spPr>
          <a:xfrm>
            <a:off x="762000" y="5410200"/>
            <a:ext cx="7543800" cy="954107"/>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giúp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vệ</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25044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USER\AppData\Local\Temp\FineReader11.00\media\image15.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8077200" cy="2787237"/>
          </a:xfrm>
          <a:prstGeom prst="rect">
            <a:avLst/>
          </a:prstGeom>
          <a:noFill/>
          <a:ln>
            <a:noFill/>
          </a:ln>
        </p:spPr>
      </p:pic>
      <p:sp>
        <p:nvSpPr>
          <p:cNvPr id="6" name="Flowchart: Alternate Process 5"/>
          <p:cNvSpPr/>
          <p:nvPr/>
        </p:nvSpPr>
        <p:spPr>
          <a:xfrm>
            <a:off x="152400" y="3352800"/>
            <a:ext cx="8763000" cy="2743200"/>
          </a:xfrm>
          <a:prstGeom prst="flowChartAlternateProcess">
            <a:avLst/>
          </a:prstGeom>
          <a:ln/>
        </p:spPr>
        <p:style>
          <a:lnRef idx="2">
            <a:schemeClr val="dk1"/>
          </a:lnRef>
          <a:fillRef idx="1">
            <a:schemeClr val="lt1"/>
          </a:fillRef>
          <a:effectRef idx="0">
            <a:schemeClr val="dk1"/>
          </a:effectRef>
          <a:fontRef idx="minor">
            <a:schemeClr val="dk1"/>
          </a:fontRef>
        </p:style>
        <p:txBody>
          <a:bodyPr rtlCol="0" anchor="ctr"/>
          <a:lstStyle/>
          <a:p>
            <a:r>
              <a:rPr lang="en-US" b="1" dirty="0" smtClean="0">
                <a:solidFill>
                  <a:schemeClr val="tx1"/>
                </a:solidFill>
                <a:latin typeface="Arial" pitchFamily="34" charset="0"/>
                <a:cs typeface="Arial" pitchFamily="34" charset="0"/>
              </a:rPr>
              <a:t>? </a:t>
            </a:r>
            <a:r>
              <a:rPr lang="en-US" sz="2800" b="1" dirty="0" err="1">
                <a:solidFill>
                  <a:schemeClr val="tx1"/>
                </a:solidFill>
                <a:latin typeface="Times New Roman" pitchFamily="18" charset="0"/>
                <a:cs typeface="Times New Roman" pitchFamily="18" charset="0"/>
              </a:rPr>
              <a:t>Hãy</a:t>
            </a:r>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kể</a:t>
            </a:r>
            <a:r>
              <a:rPr lang="en-US" sz="2800" b="1" dirty="0" smtClean="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những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hoạt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động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thiết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yếu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thường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ngày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trong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gia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đình</a:t>
            </a:r>
            <a:r>
              <a:rPr lang="en-US" sz="2800" b="1" dirty="0" smtClean="0">
                <a:solidFill>
                  <a:schemeClr val="tx1"/>
                </a:solidFill>
                <a:latin typeface="Times New Roman" pitchFamily="18" charset="0"/>
                <a:cs typeface="Times New Roman" pitchFamily="18" charset="0"/>
              </a:rPr>
              <a:t>.</a:t>
            </a:r>
          </a:p>
          <a:p>
            <a:endParaRPr lang="en-US" sz="2800" b="1" dirty="0">
              <a:solidFill>
                <a:schemeClr val="tx1"/>
              </a:solidFill>
              <a:latin typeface="Times New Roman" pitchFamily="18" charset="0"/>
              <a:cs typeface="Times New Roman" pitchFamily="18" charset="0"/>
            </a:endParaRPr>
          </a:p>
          <a:p>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hoạt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động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trong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Hình</a:t>
            </a:r>
            <a:r>
              <a:rPr lang="en-US" sz="2800" b="1" dirty="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a, </a:t>
            </a:r>
            <a:r>
              <a:rPr lang="en-US" sz="2800" b="1" dirty="0">
                <a:solidFill>
                  <a:schemeClr val="tx1"/>
                </a:solidFill>
                <a:latin typeface="Times New Roman" pitchFamily="18" charset="0"/>
                <a:cs typeface="Times New Roman" pitchFamily="18" charset="0"/>
              </a:rPr>
              <a:t>b</a:t>
            </a:r>
            <a:r>
              <a:rPr lang="en-US" sz="2800" b="1" dirty="0" smtClean="0">
                <a:solidFill>
                  <a:schemeClr val="tx1"/>
                </a:solidFill>
                <a:latin typeface="Times New Roman" pitchFamily="18" charset="0"/>
                <a:cs typeface="Times New Roman" pitchFamily="18" charset="0"/>
              </a:rPr>
              <a:t>, </a:t>
            </a:r>
            <a:r>
              <a:rPr lang="en-US" sz="2800" b="1" dirty="0">
                <a:solidFill>
                  <a:schemeClr val="tx1"/>
                </a:solidFill>
                <a:latin typeface="Times New Roman" pitchFamily="18" charset="0"/>
                <a:cs typeface="Times New Roman" pitchFamily="18" charset="0"/>
              </a:rPr>
              <a:t>c</a:t>
            </a:r>
            <a:r>
              <a:rPr lang="en-US" sz="2800" b="1" dirty="0" smtClean="0">
                <a:solidFill>
                  <a:schemeClr val="tx1"/>
                </a:solidFill>
                <a:latin typeface="Times New Roman" pitchFamily="18" charset="0"/>
                <a:cs typeface="Times New Roman" pitchFamily="18" charset="0"/>
              </a:rPr>
              <a:t>, </a:t>
            </a:r>
            <a:r>
              <a:rPr lang="en-US" sz="2800" b="1" dirty="0">
                <a:solidFill>
                  <a:schemeClr val="tx1"/>
                </a:solidFill>
                <a:latin typeface="Times New Roman" pitchFamily="18" charset="0"/>
                <a:cs typeface="Times New Roman" pitchFamily="18" charset="0"/>
              </a:rPr>
              <a:t>d</a:t>
            </a:r>
            <a:r>
              <a:rPr lang="en-US" sz="2800" b="1" dirty="0" smtClean="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diễn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ra</a:t>
            </a:r>
            <a:r>
              <a:rPr lang="en-US" sz="2800" b="1" dirty="0">
                <a:solidFill>
                  <a:schemeClr val="tx1"/>
                </a:solidFill>
                <a:latin typeface="Times New Roman" pitchFamily="18" charset="0"/>
                <a:cs typeface="Times New Roman" pitchFamily="18" charset="0"/>
              </a:rPr>
              <a:t> ở </a:t>
            </a:r>
            <a:r>
              <a:rPr lang="en-US" sz="2800" b="1" dirty="0" err="1">
                <a:solidFill>
                  <a:schemeClr val="tx1"/>
                </a:solidFill>
                <a:latin typeface="Times New Roman" pitchFamily="18" charset="0"/>
                <a:cs typeface="Times New Roman" pitchFamily="18" charset="0"/>
              </a:rPr>
              <a:t>các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vực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nào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trong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ngôi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nhà</a:t>
            </a:r>
            <a:r>
              <a:rPr lang="en-US" sz="2800" b="1" i="1" dirty="0">
                <a:solidFill>
                  <a:schemeClr val="tx1"/>
                </a:solidFill>
                <a:latin typeface="Times New Roman" pitchFamily="18" charset="0"/>
                <a:cs typeface="Times New Roman" pitchFamily="18" charset="0"/>
              </a:rPr>
              <a:t>?</a:t>
            </a:r>
          </a:p>
          <a:p>
            <a:pPr algn="ctr"/>
            <a:endParaRPr lang="vi-VN" sz="2000" b="1" dirty="0">
              <a:solidFill>
                <a:schemeClr val="tx1"/>
              </a:solidFill>
            </a:endParaRPr>
          </a:p>
        </p:txBody>
      </p:sp>
    </p:spTree>
    <p:extLst>
      <p:ext uri="{BB962C8B-B14F-4D97-AF65-F5344CB8AC3E}">
        <p14:creationId xmlns:p14="http://schemas.microsoft.com/office/powerpoint/2010/main" val="94447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USER\AppData\Local\Temp\FineReader11.00\media\image15.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458200" cy="2438400"/>
          </a:xfrm>
          <a:prstGeom prst="rect">
            <a:avLst/>
          </a:prstGeom>
          <a:noFill/>
          <a:ln>
            <a:noFill/>
          </a:ln>
        </p:spPr>
      </p:pic>
      <p:sp>
        <p:nvSpPr>
          <p:cNvPr id="5" name="Rectangle 4"/>
          <p:cNvSpPr/>
          <p:nvPr/>
        </p:nvSpPr>
        <p:spPr>
          <a:xfrm>
            <a:off x="381000" y="3186545"/>
            <a:ext cx="1828800" cy="1066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endParaRPr lang="en-US" sz="2800" dirty="0">
              <a:latin typeface="Times New Roman" pitchFamily="18" charset="0"/>
              <a:cs typeface="Times New Roman" pitchFamily="18" charset="0"/>
            </a:endParaRPr>
          </a:p>
        </p:txBody>
      </p:sp>
      <p:sp>
        <p:nvSpPr>
          <p:cNvPr id="6" name="Rectangle 5"/>
          <p:cNvSpPr/>
          <p:nvPr/>
        </p:nvSpPr>
        <p:spPr>
          <a:xfrm>
            <a:off x="2743200" y="3186545"/>
            <a:ext cx="1849582" cy="1066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err="1" smtClean="0"/>
              <a:t>Ăn</a:t>
            </a:r>
            <a:r>
              <a:rPr lang="en-US" sz="2800" dirty="0" smtClean="0"/>
              <a:t> </a:t>
            </a:r>
            <a:r>
              <a:rPr lang="en-US" sz="2800" dirty="0" err="1" smtClean="0"/>
              <a:t>uống</a:t>
            </a:r>
            <a:endParaRPr lang="en-US" sz="2800" dirty="0"/>
          </a:p>
        </p:txBody>
      </p:sp>
      <p:sp>
        <p:nvSpPr>
          <p:cNvPr id="7" name="Rectangle 6"/>
          <p:cNvSpPr/>
          <p:nvPr/>
        </p:nvSpPr>
        <p:spPr>
          <a:xfrm>
            <a:off x="5181600" y="3186545"/>
            <a:ext cx="1600200" cy="1066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Ngủ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nghỉ</a:t>
            </a:r>
            <a:endParaRPr lang="en-US" sz="2800" dirty="0">
              <a:latin typeface="Times New Roman" pitchFamily="18" charset="0"/>
              <a:cs typeface="Times New Roman" pitchFamily="18" charset="0"/>
            </a:endParaRPr>
          </a:p>
        </p:txBody>
      </p:sp>
      <p:sp>
        <p:nvSpPr>
          <p:cNvPr id="8" name="Rectangle 7"/>
          <p:cNvSpPr/>
          <p:nvPr/>
        </p:nvSpPr>
        <p:spPr>
          <a:xfrm>
            <a:off x="7239000" y="3186545"/>
            <a:ext cx="1600200" cy="106679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Giải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trí</a:t>
            </a:r>
            <a:endParaRPr lang="en-US" sz="2800" dirty="0">
              <a:latin typeface="Times New Roman" pitchFamily="18" charset="0"/>
              <a:cs typeface="Times New Roman" pitchFamily="18" charset="0"/>
            </a:endParaRPr>
          </a:p>
        </p:txBody>
      </p:sp>
      <p:sp>
        <p:nvSpPr>
          <p:cNvPr id="9" name="TextBox 8"/>
          <p:cNvSpPr txBox="1"/>
          <p:nvPr/>
        </p:nvSpPr>
        <p:spPr>
          <a:xfrm>
            <a:off x="533400" y="4724400"/>
            <a:ext cx="8153400" cy="1815882"/>
          </a:xfrm>
          <a:prstGeom prst="rect">
            <a:avLst/>
          </a:prstGeom>
          <a:noFill/>
        </p:spPr>
        <p:txBody>
          <a:bodyPr wrap="square" rtlCol="0">
            <a:spAutoFit/>
          </a:bodyPr>
          <a:lstStyle/>
          <a:p>
            <a:pPr marL="457200" indent="-457200">
              <a:buFont typeface="Wingdings" pitchFamily="2" charset="2"/>
              <a:buChar char="Ø"/>
            </a:pP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phòng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ngủ</a:t>
            </a:r>
            <a:endParaRPr lang="en-US" sz="2800" dirty="0" smtClean="0">
              <a:latin typeface="Times New Roman" pitchFamily="18" charset="0"/>
              <a:cs typeface="Times New Roman" pitchFamily="18" charset="0"/>
            </a:endParaRPr>
          </a:p>
          <a:p>
            <a:pPr marL="457200" indent="-457200">
              <a:buFont typeface="Wingdings" pitchFamily="2" charset="2"/>
              <a:buChar char="Ø"/>
            </a:pPr>
            <a:r>
              <a:rPr lang="en-US" sz="2800" dirty="0" err="1" smtClean="0">
                <a:latin typeface="Times New Roman" pitchFamily="18" charset="0"/>
                <a:cs typeface="Times New Roman" pitchFamily="18" charset="0"/>
              </a:rPr>
              <a:t>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uống</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khu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bếp</a:t>
            </a:r>
            <a:endParaRPr lang="en-US" sz="2800" dirty="0" smtClean="0">
              <a:latin typeface="Times New Roman" pitchFamily="18" charset="0"/>
              <a:cs typeface="Times New Roman" pitchFamily="18" charset="0"/>
            </a:endParaRPr>
          </a:p>
          <a:p>
            <a:pPr marL="457200" indent="-457200">
              <a:buFont typeface="Wingdings" pitchFamily="2" charset="2"/>
              <a:buChar char="Ø"/>
            </a:pPr>
            <a:r>
              <a:rPr lang="en-US" sz="2800" dirty="0" err="1" smtClean="0">
                <a:latin typeface="Times New Roman" pitchFamily="18" charset="0"/>
                <a:cs typeface="Times New Roman" pitchFamily="18" charset="0"/>
              </a:rPr>
              <a:t>Ngủ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nhỉ</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phòng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ngủ</a:t>
            </a:r>
            <a:endParaRPr lang="en-US" sz="2800" dirty="0" smtClean="0">
              <a:latin typeface="Times New Roman" pitchFamily="18" charset="0"/>
              <a:cs typeface="Times New Roman" pitchFamily="18" charset="0"/>
            </a:endParaRPr>
          </a:p>
          <a:p>
            <a:pPr marL="457200" indent="-457200">
              <a:buFont typeface="Wingdings" pitchFamily="2" charset="2"/>
              <a:buChar char="Ø"/>
            </a:pPr>
            <a:r>
              <a:rPr lang="en-US" sz="2800" dirty="0" err="1" smtClean="0">
                <a:latin typeface="Times New Roman" pitchFamily="18" charset="0"/>
                <a:cs typeface="Times New Roman" pitchFamily="18" charset="0"/>
              </a:rPr>
              <a:t>Giải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thường</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khu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chung</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40690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latin typeface="Times New Roman" pitchFamily="18" charset="0"/>
                <a:cs typeface="Times New Roman" pitchFamily="18" charset="0"/>
              </a:rPr>
              <a:t>I. VAI TRÒ CỦA NHÀ Ở</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trò</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b="1" i="1"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p>
          <a:p>
            <a:pPr marL="0" indent="0">
              <a:buNone/>
            </a:pPr>
            <a:r>
              <a:rPr lang="en-US" dirty="0" smtClean="0">
                <a:latin typeface="Times New Roman" pitchFamily="18" charset="0"/>
                <a:cs typeface="Times New Roman" pitchFamily="18" charset="0"/>
              </a:rPr>
              <a:t>  -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trú</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đình</a:t>
            </a:r>
            <a:r>
              <a:rPr lang="en-US" dirty="0">
                <a:latin typeface="Times New Roman" pitchFamily="18" charset="0"/>
                <a:cs typeface="Times New Roman" pitchFamily="18" charset="0"/>
              </a:rPr>
              <a:t>..</a:t>
            </a:r>
          </a:p>
        </p:txBody>
      </p:sp>
      <p:sp>
        <p:nvSpPr>
          <p:cNvPr id="5" name="Rectangle 5"/>
          <p:cNvSpPr>
            <a:spLocks noChangeArrowheads="1"/>
          </p:cNvSpPr>
          <p:nvPr/>
        </p:nvSpPr>
        <p:spPr bwMode="auto">
          <a:xfrm>
            <a:off x="296862" y="258633"/>
            <a:ext cx="8461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5400" b="1" dirty="0">
                <a:solidFill>
                  <a:srgbClr val="FF0000"/>
                </a:solidFill>
                <a:latin typeface="Times New Roman" pitchFamily="18" charset="0"/>
                <a:cs typeface="Times New Roman" pitchFamily="18" charset="0"/>
                <a:sym typeface="Wingdings" pitchFamily="2" charset="2"/>
              </a:rPr>
              <a:t></a:t>
            </a:r>
            <a:endParaRPr lang="en-US" sz="5400" dirty="0"/>
          </a:p>
        </p:txBody>
      </p:sp>
    </p:spTree>
    <p:extLst>
      <p:ext uri="{BB962C8B-B14F-4D97-AF65-F5344CB8AC3E}">
        <p14:creationId xmlns:p14="http://schemas.microsoft.com/office/powerpoint/2010/main" val="2535666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AppData\Local\Temp\FineReader11.00\media\image16.jpeg"/>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38699"/>
            <a:ext cx="6096000" cy="6428801"/>
          </a:xfrm>
          <a:prstGeom prst="rect">
            <a:avLst/>
          </a:prstGeom>
          <a:noFill/>
          <a:ln>
            <a:noFill/>
          </a:ln>
        </p:spPr>
      </p:pic>
      <p:sp>
        <p:nvSpPr>
          <p:cNvPr id="5" name="Rounded Rectangular Callout 4"/>
          <p:cNvSpPr/>
          <p:nvPr/>
        </p:nvSpPr>
        <p:spPr>
          <a:xfrm>
            <a:off x="152400" y="381000"/>
            <a:ext cx="2286000" cy="4419600"/>
          </a:xfrm>
          <a:prstGeom prst="wedgeRoundRectCallout">
            <a:avLst>
              <a:gd name="adj1" fmla="val 71336"/>
              <a:gd name="adj2" fmla="val 44172"/>
              <a:gd name="adj3" fmla="val 1666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rPr>
              <a:t>? Phần nào của ngôi nhà nằm dưới lòng đất</a:t>
            </a:r>
          </a:p>
          <a:p>
            <a:pPr algn="ctr"/>
            <a:r>
              <a:rPr lang="vi-VN" sz="2400" b="1" dirty="0" smtClean="0">
                <a:solidFill>
                  <a:schemeClr val="tx1"/>
                </a:solidFill>
              </a:rPr>
              <a:t>? Bộ phận nào che chở cho ngôi nhà</a:t>
            </a:r>
          </a:p>
          <a:p>
            <a:pPr algn="ctr"/>
            <a:r>
              <a:rPr lang="vi-VN" sz="2400" b="1" dirty="0" smtClean="0">
                <a:solidFill>
                  <a:schemeClr val="tx1"/>
                </a:solidFill>
              </a:rPr>
              <a:t>? Thân nhà có những bộ phận chính nào</a:t>
            </a:r>
            <a:endParaRPr lang="vi-VN" sz="2400" b="1" dirty="0">
              <a:solidFill>
                <a:schemeClr val="tx1"/>
              </a:solidFill>
            </a:endParaRPr>
          </a:p>
        </p:txBody>
      </p:sp>
    </p:spTree>
    <p:extLst>
      <p:ext uri="{BB962C8B-B14F-4D97-AF65-F5344CB8AC3E}">
        <p14:creationId xmlns:p14="http://schemas.microsoft.com/office/powerpoint/2010/main" val="4652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592763"/>
          </a:xfrm>
        </p:spPr>
        <p:txBody>
          <a:bodyPr>
            <a:normAutofit lnSpcReduction="10000"/>
          </a:bodyPr>
          <a:lstStyle/>
          <a:p>
            <a:pPr marL="0" indent="0">
              <a:buNone/>
            </a:pPr>
            <a:r>
              <a:rPr lang="en-US" b="1" dirty="0" smtClean="0">
                <a:latin typeface="Times New Roman" pitchFamily="18" charset="0"/>
                <a:cs typeface="Times New Roman" pitchFamily="18" charset="0"/>
              </a:rPr>
              <a:t>II. ĐẶC ĐIỂM CHUNG CỦA NHÀ Ở</a:t>
            </a:r>
            <a:endParaRPr lang="en-US" dirty="0" smtClean="0">
              <a:latin typeface="Times New Roman" pitchFamily="18" charset="0"/>
              <a:cs typeface="Times New Roman" pitchFamily="18" charset="0"/>
            </a:endParaRPr>
          </a:p>
          <a:p>
            <a:pPr marL="0" lvl="0" indent="0">
              <a:buNone/>
            </a:pPr>
            <a:r>
              <a:rPr lang="en-US" b="1" dirty="0" smtClean="0">
                <a:latin typeface="Times New Roman" pitchFamily="18" charset="0"/>
                <a:cs typeface="Times New Roman" pitchFamily="18" charset="0"/>
              </a:rPr>
              <a:t>1/ </a:t>
            </a:r>
            <a:r>
              <a:rPr lang="en-US" b="1" dirty="0" err="1" smtClean="0">
                <a:latin typeface="Times New Roman" pitchFamily="18" charset="0"/>
                <a:cs typeface="Times New Roman" pitchFamily="18" charset="0"/>
              </a:rPr>
              <a:t>Cấu</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ở:</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ở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bởi</a:t>
            </a:r>
            <a:r>
              <a:rPr lang="en-US" dirty="0">
                <a:latin typeface="Times New Roman" pitchFamily="18" charset="0"/>
                <a:cs typeface="Times New Roman" pitchFamily="18" charset="0"/>
              </a:rPr>
              <a:t> 3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a:t>
            </a:r>
          </a:p>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Móng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nằm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a:t>
            </a:r>
          </a:p>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gồm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nằm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dầm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a:t>
            </a:r>
          </a:p>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dưới</a:t>
            </a:r>
            <a:r>
              <a:rPr lang="en-US" dirty="0">
                <a:latin typeface="Times New Roman" pitchFamily="18" charset="0"/>
                <a:cs typeface="Times New Roman" pitchFamily="18" charset="0"/>
              </a:rPr>
              <a:t>.</a:t>
            </a:r>
          </a:p>
          <a:p>
            <a:endParaRPr lang="en-US" dirty="0"/>
          </a:p>
        </p:txBody>
      </p:sp>
      <p:sp>
        <p:nvSpPr>
          <p:cNvPr id="5" name="Rectangle 5"/>
          <p:cNvSpPr>
            <a:spLocks noChangeArrowheads="1"/>
          </p:cNvSpPr>
          <p:nvPr/>
        </p:nvSpPr>
        <p:spPr bwMode="auto">
          <a:xfrm>
            <a:off x="525462" y="258633"/>
            <a:ext cx="8461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5400" b="1" dirty="0">
                <a:solidFill>
                  <a:srgbClr val="FF0000"/>
                </a:solidFill>
                <a:latin typeface="Times New Roman" pitchFamily="18" charset="0"/>
                <a:cs typeface="Times New Roman" pitchFamily="18" charset="0"/>
                <a:sym typeface="Wingdings" pitchFamily="2" charset="2"/>
              </a:rPr>
              <a:t></a:t>
            </a:r>
            <a:endParaRPr lang="en-US" sz="5400" dirty="0"/>
          </a:p>
        </p:txBody>
      </p:sp>
    </p:spTree>
    <p:extLst>
      <p:ext uri="{BB962C8B-B14F-4D97-AF65-F5344CB8AC3E}">
        <p14:creationId xmlns:p14="http://schemas.microsoft.com/office/powerpoint/2010/main" val="2870224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1125</Words>
  <Application>Microsoft Office PowerPoint</Application>
  <PresentationFormat>On-screen Show (4:3)</PresentationFormat>
  <Paragraphs>137</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THANH</cp:lastModifiedBy>
  <cp:revision>45</cp:revision>
  <dcterms:created xsi:type="dcterms:W3CDTF">2021-07-12T08:18:51Z</dcterms:created>
  <dcterms:modified xsi:type="dcterms:W3CDTF">2021-09-05T02:31:07Z</dcterms:modified>
</cp:coreProperties>
</file>