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</p:sldMasterIdLst>
  <p:sldIdLst>
    <p:sldId id="256" r:id="rId4"/>
    <p:sldId id="278" r:id="rId5"/>
    <p:sldId id="257" r:id="rId6"/>
    <p:sldId id="258" r:id="rId7"/>
    <p:sldId id="259" r:id="rId8"/>
    <p:sldId id="260" r:id="rId9"/>
    <p:sldId id="261" r:id="rId10"/>
    <p:sldId id="267" r:id="rId11"/>
    <p:sldId id="262" r:id="rId12"/>
    <p:sldId id="271" r:id="rId13"/>
    <p:sldId id="265" r:id="rId14"/>
    <p:sldId id="268" r:id="rId15"/>
    <p:sldId id="279" r:id="rId16"/>
    <p:sldId id="272" r:id="rId17"/>
    <p:sldId id="273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71" autoAdjust="0"/>
  </p:normalViewPr>
  <p:slideViewPr>
    <p:cSldViewPr showGuides="1">
      <p:cViewPr varScale="1">
        <p:scale>
          <a:sx n="66" d="100"/>
          <a:sy n="66" d="100"/>
        </p:scale>
        <p:origin x="-1422" y="-96"/>
      </p:cViewPr>
      <p:guideLst>
        <p:guide orient="horz" pos="206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9430D-4BBB-41CC-984F-4CC04E0ADA12}" type="doc">
      <dgm:prSet loTypeId="urn:microsoft.com/office/officeart/2008/layout/RadialCluster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CEDEC69-E8E9-43CD-80DA-1BCA4C90DFCF}">
      <dgm:prSet phldrT="[Text]"/>
      <dgm:spPr/>
      <dgm:t>
        <a:bodyPr/>
        <a:lstStyle/>
        <a:p>
          <a:r>
            <a:rPr lang="en-US" dirty="0" smtClean="0"/>
            <a:t>HIĐRO – NƯỚC</a:t>
          </a:r>
          <a:endParaRPr lang="en-US" dirty="0"/>
        </a:p>
      </dgm:t>
    </dgm:pt>
    <dgm:pt modelId="{257D78A0-AA26-4F1D-995D-34B064A2F920}" type="parTrans" cxnId="{2460DB3A-376E-4545-B2ED-438276A76978}">
      <dgm:prSet/>
      <dgm:spPr/>
      <dgm:t>
        <a:bodyPr/>
        <a:lstStyle/>
        <a:p>
          <a:endParaRPr lang="en-US"/>
        </a:p>
      </dgm:t>
    </dgm:pt>
    <dgm:pt modelId="{4F76C1A2-3DE1-4879-8BC1-99F0280AA875}" type="sibTrans" cxnId="{2460DB3A-376E-4545-B2ED-438276A76978}">
      <dgm:prSet/>
      <dgm:spPr/>
      <dgm:t>
        <a:bodyPr/>
        <a:lstStyle/>
        <a:p>
          <a:endParaRPr lang="en-US"/>
        </a:p>
      </dgm:t>
    </dgm:pt>
    <dgm:pt modelId="{70B2E8AD-7717-4736-AFDC-2F3EC450B037}">
      <dgm:prSet phldrT="[Text]"/>
      <dgm:spPr/>
      <dgm:t>
        <a:bodyPr/>
        <a:lstStyle/>
        <a:p>
          <a:r>
            <a:rPr lang="en-US" dirty="0" err="1" smtClean="0"/>
            <a:t>Tính</a:t>
          </a:r>
          <a:r>
            <a:rPr lang="en-US" dirty="0" smtClean="0"/>
            <a:t> </a:t>
          </a:r>
          <a:r>
            <a:rPr lang="en-US" dirty="0" err="1" smtClean="0"/>
            <a:t>chất</a:t>
          </a:r>
          <a:r>
            <a:rPr lang="en-US" dirty="0" smtClean="0"/>
            <a:t> - </a:t>
          </a:r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dụng</a:t>
          </a:r>
          <a:r>
            <a:rPr lang="en-US" dirty="0" smtClean="0"/>
            <a:t> </a:t>
          </a:r>
          <a:r>
            <a:rPr lang="en-US" dirty="0" err="1" smtClean="0"/>
            <a:t>của</a:t>
          </a:r>
          <a:r>
            <a:rPr lang="en-US" dirty="0" smtClean="0"/>
            <a:t> </a:t>
          </a:r>
          <a:r>
            <a:rPr lang="en-US" dirty="0" err="1" smtClean="0"/>
            <a:t>hiđro</a:t>
          </a:r>
          <a:endParaRPr lang="en-US" dirty="0"/>
        </a:p>
      </dgm:t>
    </dgm:pt>
    <dgm:pt modelId="{F5124C15-F517-42A0-9B60-AAC66CE506F6}" type="parTrans" cxnId="{5F81F50E-3C39-4B32-9169-0720F07943D0}">
      <dgm:prSet/>
      <dgm:spPr/>
      <dgm:t>
        <a:bodyPr/>
        <a:lstStyle/>
        <a:p>
          <a:endParaRPr lang="en-US"/>
        </a:p>
      </dgm:t>
    </dgm:pt>
    <dgm:pt modelId="{BAA9475F-80F3-430F-8BB9-26D5B1ED336B}" type="sibTrans" cxnId="{5F81F50E-3C39-4B32-9169-0720F07943D0}">
      <dgm:prSet/>
      <dgm:spPr/>
      <dgm:t>
        <a:bodyPr/>
        <a:lstStyle/>
        <a:p>
          <a:endParaRPr lang="en-US"/>
        </a:p>
      </dgm:t>
    </dgm:pt>
    <dgm:pt modelId="{A6A431FD-90B8-4C2F-9203-1C74EC6073EA}">
      <dgm:prSet phldrT="[Text]"/>
      <dgm:spPr/>
      <dgm:t>
        <a:bodyPr/>
        <a:lstStyle/>
        <a:p>
          <a:r>
            <a:rPr lang="en-US" dirty="0" err="1" smtClean="0"/>
            <a:t>Điều</a:t>
          </a:r>
          <a:r>
            <a:rPr lang="en-US" dirty="0" smtClean="0"/>
            <a:t> </a:t>
          </a:r>
          <a:r>
            <a:rPr lang="en-US" dirty="0" err="1" smtClean="0"/>
            <a:t>chế</a:t>
          </a:r>
          <a:r>
            <a:rPr lang="en-US" dirty="0" smtClean="0"/>
            <a:t> </a:t>
          </a:r>
          <a:r>
            <a:rPr lang="en-US" dirty="0" err="1" smtClean="0"/>
            <a:t>hiđro</a:t>
          </a:r>
          <a:r>
            <a:rPr lang="en-US" dirty="0" smtClean="0"/>
            <a:t>- </a:t>
          </a:r>
          <a:r>
            <a:rPr lang="en-US" dirty="0" err="1" smtClean="0"/>
            <a:t>phản</a:t>
          </a:r>
          <a:r>
            <a:rPr lang="en-US" dirty="0" smtClean="0"/>
            <a:t> </a:t>
          </a:r>
          <a:r>
            <a:rPr lang="en-US" dirty="0" err="1" smtClean="0"/>
            <a:t>ứng</a:t>
          </a:r>
          <a:r>
            <a:rPr lang="en-US" dirty="0" smtClean="0"/>
            <a:t> </a:t>
          </a:r>
          <a:r>
            <a:rPr lang="en-US" dirty="0" err="1" smtClean="0"/>
            <a:t>thế</a:t>
          </a:r>
          <a:endParaRPr lang="en-US" dirty="0"/>
        </a:p>
      </dgm:t>
    </dgm:pt>
    <dgm:pt modelId="{057594C3-3B78-4264-9A86-56B68509135E}" type="parTrans" cxnId="{44BA42A4-7CFA-46A0-8F84-BD4D3FA9E7ED}">
      <dgm:prSet/>
      <dgm:spPr/>
      <dgm:t>
        <a:bodyPr/>
        <a:lstStyle/>
        <a:p>
          <a:endParaRPr lang="en-US"/>
        </a:p>
      </dgm:t>
    </dgm:pt>
    <dgm:pt modelId="{12C7B310-0A52-4E70-8933-BCE8C1088CAF}" type="sibTrans" cxnId="{44BA42A4-7CFA-46A0-8F84-BD4D3FA9E7ED}">
      <dgm:prSet/>
      <dgm:spPr/>
      <dgm:t>
        <a:bodyPr/>
        <a:lstStyle/>
        <a:p>
          <a:endParaRPr lang="en-US"/>
        </a:p>
      </dgm:t>
    </dgm:pt>
    <dgm:pt modelId="{73E77528-F2EA-49AE-A26C-7E0A66A15B61}">
      <dgm:prSet phldrT="[Text]"/>
      <dgm:spPr/>
      <dgm:t>
        <a:bodyPr/>
        <a:lstStyle/>
        <a:p>
          <a:r>
            <a:rPr lang="en-US" dirty="0" err="1" smtClean="0"/>
            <a:t>Axit</a:t>
          </a:r>
          <a:r>
            <a:rPr lang="en-US" dirty="0" smtClean="0"/>
            <a:t> – </a:t>
          </a:r>
          <a:r>
            <a:rPr lang="en-US" dirty="0" err="1" smtClean="0"/>
            <a:t>bazơ</a:t>
          </a:r>
          <a:r>
            <a:rPr lang="en-US" dirty="0" smtClean="0"/>
            <a:t>- </a:t>
          </a:r>
          <a:r>
            <a:rPr lang="en-US" dirty="0" err="1" smtClean="0"/>
            <a:t>muối</a:t>
          </a:r>
          <a:endParaRPr lang="en-US" dirty="0"/>
        </a:p>
      </dgm:t>
    </dgm:pt>
    <dgm:pt modelId="{6CFBEA66-7831-4F54-BCCC-5C2338D8B2AD}" type="parTrans" cxnId="{3DB45CC2-E283-456A-BFD2-0DBA8C3E3D0B}">
      <dgm:prSet/>
      <dgm:spPr/>
      <dgm:t>
        <a:bodyPr/>
        <a:lstStyle/>
        <a:p>
          <a:endParaRPr lang="en-US"/>
        </a:p>
      </dgm:t>
    </dgm:pt>
    <dgm:pt modelId="{76E7F698-8A0D-4D26-96EF-9331099CE3F6}" type="sibTrans" cxnId="{3DB45CC2-E283-456A-BFD2-0DBA8C3E3D0B}">
      <dgm:prSet/>
      <dgm:spPr/>
      <dgm:t>
        <a:bodyPr/>
        <a:lstStyle/>
        <a:p>
          <a:endParaRPr lang="en-US"/>
        </a:p>
      </dgm:t>
    </dgm:pt>
    <dgm:pt modelId="{90E3077A-9E2A-4E08-8058-EF4B25FF90A7}">
      <dgm:prSet phldrT="[Text]"/>
      <dgm:spPr/>
      <dgm:t>
        <a:bodyPr/>
        <a:lstStyle/>
        <a:p>
          <a:r>
            <a:rPr lang="en-US" dirty="0" err="1" smtClean="0"/>
            <a:t>Nước</a:t>
          </a:r>
          <a:endParaRPr lang="en-US" dirty="0"/>
        </a:p>
      </dgm:t>
    </dgm:pt>
    <dgm:pt modelId="{1B762639-12EB-4C47-9282-E8FBF3A14F3E}" type="parTrans" cxnId="{8840BA26-A9D4-40B5-92F0-3DB49154C4ED}">
      <dgm:prSet/>
      <dgm:spPr/>
      <dgm:t>
        <a:bodyPr/>
        <a:lstStyle/>
        <a:p>
          <a:endParaRPr lang="en-US"/>
        </a:p>
      </dgm:t>
    </dgm:pt>
    <dgm:pt modelId="{5EB1AAC5-A371-4A5D-A0BC-1BD496A5B7C1}" type="sibTrans" cxnId="{8840BA26-A9D4-40B5-92F0-3DB49154C4ED}">
      <dgm:prSet/>
      <dgm:spPr/>
      <dgm:t>
        <a:bodyPr/>
        <a:lstStyle/>
        <a:p>
          <a:endParaRPr lang="en-US"/>
        </a:p>
      </dgm:t>
    </dgm:pt>
    <dgm:pt modelId="{F769D5CF-B3AC-48AD-89A6-198BF2EB12EC}" type="pres">
      <dgm:prSet presAssocID="{EEE9430D-4BBB-41CC-984F-4CC04E0ADA1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57D1AF6-2DEF-49B9-B52E-2BA4D18EEF50}" type="pres">
      <dgm:prSet presAssocID="{7CEDEC69-E8E9-43CD-80DA-1BCA4C90DFCF}" presName="singleCycle" presStyleCnt="0"/>
      <dgm:spPr/>
      <dgm:t>
        <a:bodyPr/>
        <a:lstStyle/>
        <a:p>
          <a:endParaRPr lang="en-US"/>
        </a:p>
      </dgm:t>
    </dgm:pt>
    <dgm:pt modelId="{DE603B01-92D4-4AFA-9FBF-8DAF70EA979A}" type="pres">
      <dgm:prSet presAssocID="{7CEDEC69-E8E9-43CD-80DA-1BCA4C90DFCF}" presName="singleCenter" presStyleLbl="node1" presStyleIdx="0" presStyleCnt="5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6A930BBF-1F5C-4969-9979-06224083452C}" type="pres">
      <dgm:prSet presAssocID="{F5124C15-F517-42A0-9B60-AAC66CE506F6}" presName="Name56" presStyleLbl="parChTrans1D2" presStyleIdx="0" presStyleCnt="4"/>
      <dgm:spPr/>
      <dgm:t>
        <a:bodyPr/>
        <a:lstStyle/>
        <a:p>
          <a:endParaRPr lang="en-US"/>
        </a:p>
      </dgm:t>
    </dgm:pt>
    <dgm:pt modelId="{645B0617-CDB3-47AF-9C03-69DB586B37C0}" type="pres">
      <dgm:prSet presAssocID="{70B2E8AD-7717-4736-AFDC-2F3EC450B037}" presName="text0" presStyleLbl="node1" presStyleIdx="1" presStyleCnt="5" custScaleX="3541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13EC2-C0F9-4541-B7DC-2D3F36539490}" type="pres">
      <dgm:prSet presAssocID="{057594C3-3B78-4264-9A86-56B68509135E}" presName="Name56" presStyleLbl="parChTrans1D2" presStyleIdx="1" presStyleCnt="4"/>
      <dgm:spPr/>
      <dgm:t>
        <a:bodyPr/>
        <a:lstStyle/>
        <a:p>
          <a:endParaRPr lang="en-US"/>
        </a:p>
      </dgm:t>
    </dgm:pt>
    <dgm:pt modelId="{32B193B9-34A0-4E6E-9F53-3251C242821F}" type="pres">
      <dgm:prSet presAssocID="{A6A431FD-90B8-4C2F-9203-1C74EC6073EA}" presName="text0" presStyleLbl="node1" presStyleIdx="2" presStyleCnt="5" custScaleX="174471" custScaleY="248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45813E-9E15-4EA0-826B-C00B41DBB8DE}" type="pres">
      <dgm:prSet presAssocID="{6CFBEA66-7831-4F54-BCCC-5C2338D8B2AD}" presName="Name56" presStyleLbl="parChTrans1D2" presStyleIdx="2" presStyleCnt="4"/>
      <dgm:spPr/>
      <dgm:t>
        <a:bodyPr/>
        <a:lstStyle/>
        <a:p>
          <a:endParaRPr lang="en-US"/>
        </a:p>
      </dgm:t>
    </dgm:pt>
    <dgm:pt modelId="{F9AB9FB7-8462-4C16-A58A-1F0E4EFA72B9}" type="pres">
      <dgm:prSet presAssocID="{73E77528-F2EA-49AE-A26C-7E0A66A15B61}" presName="text0" presStyleLbl="node1" presStyleIdx="3" presStyleCnt="5" custScaleX="321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8FD8B-A237-4BCE-B0EA-EE067786F8A4}" type="pres">
      <dgm:prSet presAssocID="{1B762639-12EB-4C47-9282-E8FBF3A14F3E}" presName="Name56" presStyleLbl="parChTrans1D2" presStyleIdx="3" presStyleCnt="4"/>
      <dgm:spPr/>
      <dgm:t>
        <a:bodyPr/>
        <a:lstStyle/>
        <a:p>
          <a:endParaRPr lang="en-US"/>
        </a:p>
      </dgm:t>
    </dgm:pt>
    <dgm:pt modelId="{7D64B988-C62D-40C7-B711-758DBD7CE27F}" type="pres">
      <dgm:prSet presAssocID="{90E3077A-9E2A-4E08-8058-EF4B25FF90A7}" presName="text0" presStyleLbl="node1" presStyleIdx="4" presStyleCnt="5" custScaleX="158353" custScaleY="147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5BBBB7-50B7-493B-AD8C-080DC6979FEF}" type="presOf" srcId="{A6A431FD-90B8-4C2F-9203-1C74EC6073EA}" destId="{32B193B9-34A0-4E6E-9F53-3251C242821F}" srcOrd="0" destOrd="0" presId="urn:microsoft.com/office/officeart/2008/layout/RadialCluster"/>
    <dgm:cxn modelId="{8A9E73C0-8DD4-435A-8ECE-891496C4E673}" type="presOf" srcId="{90E3077A-9E2A-4E08-8058-EF4B25FF90A7}" destId="{7D64B988-C62D-40C7-B711-758DBD7CE27F}" srcOrd="0" destOrd="0" presId="urn:microsoft.com/office/officeart/2008/layout/RadialCluster"/>
    <dgm:cxn modelId="{E342227A-6460-4B5C-83E6-D0422F6EA688}" type="presOf" srcId="{70B2E8AD-7717-4736-AFDC-2F3EC450B037}" destId="{645B0617-CDB3-47AF-9C03-69DB586B37C0}" srcOrd="0" destOrd="0" presId="urn:microsoft.com/office/officeart/2008/layout/RadialCluster"/>
    <dgm:cxn modelId="{F2581F6C-5B61-4244-A0F7-57DA1BEA3803}" type="presOf" srcId="{7CEDEC69-E8E9-43CD-80DA-1BCA4C90DFCF}" destId="{DE603B01-92D4-4AFA-9FBF-8DAF70EA979A}" srcOrd="0" destOrd="0" presId="urn:microsoft.com/office/officeart/2008/layout/RadialCluster"/>
    <dgm:cxn modelId="{5F81F50E-3C39-4B32-9169-0720F07943D0}" srcId="{7CEDEC69-E8E9-43CD-80DA-1BCA4C90DFCF}" destId="{70B2E8AD-7717-4736-AFDC-2F3EC450B037}" srcOrd="0" destOrd="0" parTransId="{F5124C15-F517-42A0-9B60-AAC66CE506F6}" sibTransId="{BAA9475F-80F3-430F-8BB9-26D5B1ED336B}"/>
    <dgm:cxn modelId="{468972AA-2E04-4096-9F37-CD6679330D59}" type="presOf" srcId="{057594C3-3B78-4264-9A86-56B68509135E}" destId="{0E513EC2-C0F9-4541-B7DC-2D3F36539490}" srcOrd="0" destOrd="0" presId="urn:microsoft.com/office/officeart/2008/layout/RadialCluster"/>
    <dgm:cxn modelId="{44BA42A4-7CFA-46A0-8F84-BD4D3FA9E7ED}" srcId="{7CEDEC69-E8E9-43CD-80DA-1BCA4C90DFCF}" destId="{A6A431FD-90B8-4C2F-9203-1C74EC6073EA}" srcOrd="1" destOrd="0" parTransId="{057594C3-3B78-4264-9A86-56B68509135E}" sibTransId="{12C7B310-0A52-4E70-8933-BCE8C1088CAF}"/>
    <dgm:cxn modelId="{2460DB3A-376E-4545-B2ED-438276A76978}" srcId="{EEE9430D-4BBB-41CC-984F-4CC04E0ADA12}" destId="{7CEDEC69-E8E9-43CD-80DA-1BCA4C90DFCF}" srcOrd="0" destOrd="0" parTransId="{257D78A0-AA26-4F1D-995D-34B064A2F920}" sibTransId="{4F76C1A2-3DE1-4879-8BC1-99F0280AA875}"/>
    <dgm:cxn modelId="{D9182E74-DC5D-4CDA-ABF4-466843C451DC}" type="presOf" srcId="{6CFBEA66-7831-4F54-BCCC-5C2338D8B2AD}" destId="{1645813E-9E15-4EA0-826B-C00B41DBB8DE}" srcOrd="0" destOrd="0" presId="urn:microsoft.com/office/officeart/2008/layout/RadialCluster"/>
    <dgm:cxn modelId="{F4566066-4DB9-4F05-B274-9A62C91688EE}" type="presOf" srcId="{EEE9430D-4BBB-41CC-984F-4CC04E0ADA12}" destId="{F769D5CF-B3AC-48AD-89A6-198BF2EB12EC}" srcOrd="0" destOrd="0" presId="urn:microsoft.com/office/officeart/2008/layout/RadialCluster"/>
    <dgm:cxn modelId="{3DB45CC2-E283-456A-BFD2-0DBA8C3E3D0B}" srcId="{7CEDEC69-E8E9-43CD-80DA-1BCA4C90DFCF}" destId="{73E77528-F2EA-49AE-A26C-7E0A66A15B61}" srcOrd="2" destOrd="0" parTransId="{6CFBEA66-7831-4F54-BCCC-5C2338D8B2AD}" sibTransId="{76E7F698-8A0D-4D26-96EF-9331099CE3F6}"/>
    <dgm:cxn modelId="{8840BA26-A9D4-40B5-92F0-3DB49154C4ED}" srcId="{7CEDEC69-E8E9-43CD-80DA-1BCA4C90DFCF}" destId="{90E3077A-9E2A-4E08-8058-EF4B25FF90A7}" srcOrd="3" destOrd="0" parTransId="{1B762639-12EB-4C47-9282-E8FBF3A14F3E}" sibTransId="{5EB1AAC5-A371-4A5D-A0BC-1BD496A5B7C1}"/>
    <dgm:cxn modelId="{C95E5644-21E1-4A0D-883E-B9BAE5FFB5E9}" type="presOf" srcId="{1B762639-12EB-4C47-9282-E8FBF3A14F3E}" destId="{4E38FD8B-A237-4BCE-B0EA-EE067786F8A4}" srcOrd="0" destOrd="0" presId="urn:microsoft.com/office/officeart/2008/layout/RadialCluster"/>
    <dgm:cxn modelId="{59D84DAC-1DB3-4DA2-A2CB-2B1BF8CF0439}" type="presOf" srcId="{F5124C15-F517-42A0-9B60-AAC66CE506F6}" destId="{6A930BBF-1F5C-4969-9979-06224083452C}" srcOrd="0" destOrd="0" presId="urn:microsoft.com/office/officeart/2008/layout/RadialCluster"/>
    <dgm:cxn modelId="{87FCF2FD-99F3-4ACA-81BB-76B1506334F7}" type="presOf" srcId="{73E77528-F2EA-49AE-A26C-7E0A66A15B61}" destId="{F9AB9FB7-8462-4C16-A58A-1F0E4EFA72B9}" srcOrd="0" destOrd="0" presId="urn:microsoft.com/office/officeart/2008/layout/RadialCluster"/>
    <dgm:cxn modelId="{5701E5F6-456C-401D-9DD7-41FA2BBB2C6B}" type="presParOf" srcId="{F769D5CF-B3AC-48AD-89A6-198BF2EB12EC}" destId="{B57D1AF6-2DEF-49B9-B52E-2BA4D18EEF50}" srcOrd="0" destOrd="0" presId="urn:microsoft.com/office/officeart/2008/layout/RadialCluster"/>
    <dgm:cxn modelId="{607E3ACC-4DF0-4B38-870D-42BE3EAA393C}" type="presParOf" srcId="{B57D1AF6-2DEF-49B9-B52E-2BA4D18EEF50}" destId="{DE603B01-92D4-4AFA-9FBF-8DAF70EA979A}" srcOrd="0" destOrd="0" presId="urn:microsoft.com/office/officeart/2008/layout/RadialCluster"/>
    <dgm:cxn modelId="{68C9B7C2-1F5D-4451-AED4-67FE7FD7EB97}" type="presParOf" srcId="{B57D1AF6-2DEF-49B9-B52E-2BA4D18EEF50}" destId="{6A930BBF-1F5C-4969-9979-06224083452C}" srcOrd="1" destOrd="0" presId="urn:microsoft.com/office/officeart/2008/layout/RadialCluster"/>
    <dgm:cxn modelId="{823AFB63-403C-46CE-96B1-7F1388CDA9B6}" type="presParOf" srcId="{B57D1AF6-2DEF-49B9-B52E-2BA4D18EEF50}" destId="{645B0617-CDB3-47AF-9C03-69DB586B37C0}" srcOrd="2" destOrd="0" presId="urn:microsoft.com/office/officeart/2008/layout/RadialCluster"/>
    <dgm:cxn modelId="{E52840CA-9108-4810-9A67-52C4105B8C60}" type="presParOf" srcId="{B57D1AF6-2DEF-49B9-B52E-2BA4D18EEF50}" destId="{0E513EC2-C0F9-4541-B7DC-2D3F36539490}" srcOrd="3" destOrd="0" presId="urn:microsoft.com/office/officeart/2008/layout/RadialCluster"/>
    <dgm:cxn modelId="{77A137CA-4A20-45A7-BC17-4DA1AADAFE21}" type="presParOf" srcId="{B57D1AF6-2DEF-49B9-B52E-2BA4D18EEF50}" destId="{32B193B9-34A0-4E6E-9F53-3251C242821F}" srcOrd="4" destOrd="0" presId="urn:microsoft.com/office/officeart/2008/layout/RadialCluster"/>
    <dgm:cxn modelId="{CD3EF580-E95A-4F3D-9183-2486685E069F}" type="presParOf" srcId="{B57D1AF6-2DEF-49B9-B52E-2BA4D18EEF50}" destId="{1645813E-9E15-4EA0-826B-C00B41DBB8DE}" srcOrd="5" destOrd="0" presId="urn:microsoft.com/office/officeart/2008/layout/RadialCluster"/>
    <dgm:cxn modelId="{BAE80194-38FE-4791-B24D-755AB4F2ACDD}" type="presParOf" srcId="{B57D1AF6-2DEF-49B9-B52E-2BA4D18EEF50}" destId="{F9AB9FB7-8462-4C16-A58A-1F0E4EFA72B9}" srcOrd="6" destOrd="0" presId="urn:microsoft.com/office/officeart/2008/layout/RadialCluster"/>
    <dgm:cxn modelId="{82E62ABA-5E12-41AA-A389-924DA73E5122}" type="presParOf" srcId="{B57D1AF6-2DEF-49B9-B52E-2BA4D18EEF50}" destId="{4E38FD8B-A237-4BCE-B0EA-EE067786F8A4}" srcOrd="7" destOrd="0" presId="urn:microsoft.com/office/officeart/2008/layout/RadialCluster"/>
    <dgm:cxn modelId="{BE36551F-10CF-4A79-9DAC-4B6286CF9294}" type="presParOf" srcId="{B57D1AF6-2DEF-49B9-B52E-2BA4D18EEF50}" destId="{7D64B988-C62D-40C7-B711-758DBD7CE27F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2B7BE1-77A1-4D60-B455-B7B4395D071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5F17FCD-68DC-4A8C-A0FD-775D59BFCF66}">
      <dgm:prSet phldrT="[Text]" custT="1"/>
      <dgm:spPr/>
      <dgm:t>
        <a:bodyPr/>
        <a:lstStyle/>
        <a:p>
          <a:r>
            <a:rPr lang="en-US" sz="2600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sz="2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dirty="0" err="1" smtClean="0">
              <a:latin typeface="Times New Roman" pitchFamily="18" charset="0"/>
              <a:cs typeface="Times New Roman" pitchFamily="18" charset="0"/>
            </a:rPr>
            <a:t>phương</a:t>
          </a:r>
          <a:r>
            <a:rPr lang="en-US" sz="2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2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dirty="0" err="1" smtClean="0">
              <a:latin typeface="Times New Roman" pitchFamily="18" charset="0"/>
              <a:cs typeface="Times New Roman" pitchFamily="18" charset="0"/>
            </a:rPr>
            <a:t>hóa</a:t>
          </a:r>
          <a:r>
            <a:rPr lang="en-US" sz="2600" dirty="0" smtClean="0">
              <a:latin typeface="Times New Roman" pitchFamily="18" charset="0"/>
              <a:cs typeface="Times New Roman" pitchFamily="18" charset="0"/>
            </a:rPr>
            <a:t> hoc</a:t>
          </a:r>
          <a:endParaRPr lang="en-US" sz="2600" dirty="0">
            <a:latin typeface="Times New Roman" pitchFamily="18" charset="0"/>
            <a:cs typeface="Times New Roman" pitchFamily="18" charset="0"/>
          </a:endParaRPr>
        </a:p>
      </dgm:t>
    </dgm:pt>
    <dgm:pt modelId="{554C9AB4-B06D-4B0F-B515-60E8E7EF6BCC}" type="parTrans" cxnId="{AD9D5C9E-59BB-41C1-BD39-978FE97F189C}">
      <dgm:prSet/>
      <dgm:spPr/>
      <dgm:t>
        <a:bodyPr/>
        <a:lstStyle/>
        <a:p>
          <a:endParaRPr lang="en-US"/>
        </a:p>
      </dgm:t>
    </dgm:pt>
    <dgm:pt modelId="{B206A02B-C930-45B0-9BF1-F14A71BE10DD}" type="sibTrans" cxnId="{AD9D5C9E-59BB-41C1-BD39-978FE97F189C}">
      <dgm:prSet/>
      <dgm:spPr/>
      <dgm:t>
        <a:bodyPr/>
        <a:lstStyle/>
        <a:p>
          <a:endParaRPr lang="en-US"/>
        </a:p>
      </dgm:t>
    </dgm:pt>
    <dgm:pt modelId="{80B17F24-72F9-4764-8058-3E77833B505B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đề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1950280-BD37-45B6-A64D-E58927DA5BA8}" type="parTrans" cxnId="{F6C45EFD-DFAE-4E78-B748-CC3E2EAF2AF3}">
      <dgm:prSet/>
      <dgm:spPr/>
      <dgm:t>
        <a:bodyPr/>
        <a:lstStyle/>
        <a:p>
          <a:endParaRPr lang="en-US"/>
        </a:p>
      </dgm:t>
    </dgm:pt>
    <dgm:pt modelId="{6DD46056-A72C-469F-9D4C-67A00E477D1D}" type="sibTrans" cxnId="{F6C45EFD-DFAE-4E78-B748-CC3E2EAF2AF3}">
      <dgm:prSet/>
      <dgm:spPr/>
      <dgm:t>
        <a:bodyPr/>
        <a:lstStyle/>
        <a:p>
          <a:endParaRPr lang="en-US"/>
        </a:p>
      </dgm:t>
    </dgm:pt>
    <dgm:pt modelId="{653BAAFB-D49A-469E-9FFA-C79E69D44A7B}">
      <dgm:prSet phldrT="[Text]" custT="1"/>
      <dgm:spPr/>
      <dgm:t>
        <a:bodyPr/>
        <a:lstStyle/>
        <a:p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Dựa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vào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phương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hỏi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E64478F9-8B48-49A8-8ECF-01342126BC11}" type="parTrans" cxnId="{C0B8E6E1-4B50-4A07-8057-DCFC6BDD5038}">
      <dgm:prSet/>
      <dgm:spPr/>
      <dgm:t>
        <a:bodyPr/>
        <a:lstStyle/>
        <a:p>
          <a:endParaRPr lang="en-US"/>
        </a:p>
      </dgm:t>
    </dgm:pt>
    <dgm:pt modelId="{4F5DBA93-B322-4748-B2CD-32FD6F720E17}" type="sibTrans" cxnId="{C0B8E6E1-4B50-4A07-8057-DCFC6BDD5038}">
      <dgm:prSet/>
      <dgm:spPr/>
      <dgm:t>
        <a:bodyPr/>
        <a:lstStyle/>
        <a:p>
          <a:endParaRPr lang="en-US"/>
        </a:p>
      </dgm:t>
    </dgm:pt>
    <dgm:pt modelId="{BC2B9585-96E5-4BDE-82E8-2B5B5F521861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khối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hay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thể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tích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theo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được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17A59DA-FDCD-4872-8DD3-0233BD05FD77}" type="parTrans" cxnId="{86DCB228-4B32-439D-A7BF-9F5E4E65BA55}">
      <dgm:prSet/>
      <dgm:spPr/>
      <dgm:t>
        <a:bodyPr/>
        <a:lstStyle/>
        <a:p>
          <a:endParaRPr lang="en-US"/>
        </a:p>
      </dgm:t>
    </dgm:pt>
    <dgm:pt modelId="{2323BA72-3505-496F-8FB7-7C40B836337D}" type="sibTrans" cxnId="{86DCB228-4B32-439D-A7BF-9F5E4E65BA55}">
      <dgm:prSet/>
      <dgm:spPr/>
      <dgm:t>
        <a:bodyPr/>
        <a:lstStyle/>
        <a:p>
          <a:endParaRPr lang="en-US"/>
        </a:p>
      </dgm:t>
    </dgm:pt>
    <dgm:pt modelId="{69089AB7-0E82-4A47-A5BC-DE5E816452A9}" type="pres">
      <dgm:prSet presAssocID="{DE2B7BE1-77A1-4D60-B455-B7B4395D071A}" presName="Name0" presStyleCnt="0">
        <dgm:presLayoutVars>
          <dgm:dir/>
          <dgm:resizeHandles val="exact"/>
        </dgm:presLayoutVars>
      </dgm:prSet>
      <dgm:spPr/>
    </dgm:pt>
    <dgm:pt modelId="{73E4233B-1195-4656-B755-000F867F3750}" type="pres">
      <dgm:prSet presAssocID="{65F17FCD-68DC-4A8C-A0FD-775D59BFCF66}" presName="node" presStyleLbl="node1" presStyleIdx="0" presStyleCnt="4" custScaleX="99470" custScaleY="113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6A2F6-E7AE-4FBD-81C4-CAEA994519AD}" type="pres">
      <dgm:prSet presAssocID="{B206A02B-C930-45B0-9BF1-F14A71BE10D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689595D-E2E3-418B-9985-41D13623A4EC}" type="pres">
      <dgm:prSet presAssocID="{B206A02B-C930-45B0-9BF1-F14A71BE10D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5342D0C-FE6F-4DB7-93C4-589D0F3E699D}" type="pres">
      <dgm:prSet presAssocID="{80B17F24-72F9-4764-8058-3E77833B505B}" presName="node" presStyleLbl="node1" presStyleIdx="1" presStyleCnt="4" custScaleY="113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31688-89EC-4A64-A184-36E7B84C40C2}" type="pres">
      <dgm:prSet presAssocID="{6DD46056-A72C-469F-9D4C-67A00E477D1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5068F94-C4AB-46A2-8B8B-D6FE621D0F45}" type="pres">
      <dgm:prSet presAssocID="{6DD46056-A72C-469F-9D4C-67A00E477D1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F1717E3F-93FB-47BD-BC40-50F06DB2B8D6}" type="pres">
      <dgm:prSet presAssocID="{653BAAFB-D49A-469E-9FFA-C79E69D44A7B}" presName="node" presStyleLbl="node1" presStyleIdx="2" presStyleCnt="4" custScaleX="106920" custScaleY="113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84521-6ED6-430A-9430-A9DADBCB7C9B}" type="pres">
      <dgm:prSet presAssocID="{4F5DBA93-B322-4748-B2CD-32FD6F720E1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774C7E5-7E93-4B36-B069-41BE97D976E0}" type="pres">
      <dgm:prSet presAssocID="{4F5DBA93-B322-4748-B2CD-32FD6F720E17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EE821BB-0AEF-4F92-8E00-32A9CDA39A44}" type="pres">
      <dgm:prSet presAssocID="{BC2B9585-96E5-4BDE-82E8-2B5B5F521861}" presName="node" presStyleLbl="node1" presStyleIdx="3" presStyleCnt="4" custScaleX="138394" custScaleY="113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FEB53A-98FB-4280-921D-0A4E2DFB0AFA}" type="presOf" srcId="{6DD46056-A72C-469F-9D4C-67A00E477D1D}" destId="{E5068F94-C4AB-46A2-8B8B-D6FE621D0F45}" srcOrd="1" destOrd="0" presId="urn:microsoft.com/office/officeart/2005/8/layout/process1"/>
    <dgm:cxn modelId="{86DCB228-4B32-439D-A7BF-9F5E4E65BA55}" srcId="{DE2B7BE1-77A1-4D60-B455-B7B4395D071A}" destId="{BC2B9585-96E5-4BDE-82E8-2B5B5F521861}" srcOrd="3" destOrd="0" parTransId="{717A59DA-FDCD-4872-8DD3-0233BD05FD77}" sibTransId="{2323BA72-3505-496F-8FB7-7C40B836337D}"/>
    <dgm:cxn modelId="{E390C437-B676-4887-A762-819F29E96BD5}" type="presOf" srcId="{4F5DBA93-B322-4748-B2CD-32FD6F720E17}" destId="{06884521-6ED6-430A-9430-A9DADBCB7C9B}" srcOrd="0" destOrd="0" presId="urn:microsoft.com/office/officeart/2005/8/layout/process1"/>
    <dgm:cxn modelId="{3FF55914-9226-4BAA-8226-BB72EFD13C39}" type="presOf" srcId="{65F17FCD-68DC-4A8C-A0FD-775D59BFCF66}" destId="{73E4233B-1195-4656-B755-000F867F3750}" srcOrd="0" destOrd="0" presId="urn:microsoft.com/office/officeart/2005/8/layout/process1"/>
    <dgm:cxn modelId="{A9207666-8280-4BDF-8AE5-827A0BF8206B}" type="presOf" srcId="{6DD46056-A72C-469F-9D4C-67A00E477D1D}" destId="{60E31688-89EC-4A64-A184-36E7B84C40C2}" srcOrd="0" destOrd="0" presId="urn:microsoft.com/office/officeart/2005/8/layout/process1"/>
    <dgm:cxn modelId="{CEDD140E-1CDE-4776-A265-D8AEBC7AD269}" type="presOf" srcId="{DE2B7BE1-77A1-4D60-B455-B7B4395D071A}" destId="{69089AB7-0E82-4A47-A5BC-DE5E816452A9}" srcOrd="0" destOrd="0" presId="urn:microsoft.com/office/officeart/2005/8/layout/process1"/>
    <dgm:cxn modelId="{D8FFD3D4-6EC9-426A-B6A9-7DEA3A20F41F}" type="presOf" srcId="{4F5DBA93-B322-4748-B2CD-32FD6F720E17}" destId="{6774C7E5-7E93-4B36-B069-41BE97D976E0}" srcOrd="1" destOrd="0" presId="urn:microsoft.com/office/officeart/2005/8/layout/process1"/>
    <dgm:cxn modelId="{423F2E0A-1DF2-4943-869C-942B4B5EEC7F}" type="presOf" srcId="{B206A02B-C930-45B0-9BF1-F14A71BE10DD}" destId="{9689595D-E2E3-418B-9985-41D13623A4EC}" srcOrd="1" destOrd="0" presId="urn:microsoft.com/office/officeart/2005/8/layout/process1"/>
    <dgm:cxn modelId="{872EF327-398A-434D-A573-82603FE78E3B}" type="presOf" srcId="{653BAAFB-D49A-469E-9FFA-C79E69D44A7B}" destId="{F1717E3F-93FB-47BD-BC40-50F06DB2B8D6}" srcOrd="0" destOrd="0" presId="urn:microsoft.com/office/officeart/2005/8/layout/process1"/>
    <dgm:cxn modelId="{AD9D5C9E-59BB-41C1-BD39-978FE97F189C}" srcId="{DE2B7BE1-77A1-4D60-B455-B7B4395D071A}" destId="{65F17FCD-68DC-4A8C-A0FD-775D59BFCF66}" srcOrd="0" destOrd="0" parTransId="{554C9AB4-B06D-4B0F-B515-60E8E7EF6BCC}" sibTransId="{B206A02B-C930-45B0-9BF1-F14A71BE10DD}"/>
    <dgm:cxn modelId="{11083097-22AF-4E07-AB45-E1456D736C94}" type="presOf" srcId="{80B17F24-72F9-4764-8058-3E77833B505B}" destId="{25342D0C-FE6F-4DB7-93C4-589D0F3E699D}" srcOrd="0" destOrd="0" presId="urn:microsoft.com/office/officeart/2005/8/layout/process1"/>
    <dgm:cxn modelId="{5A1BD731-88E5-4DC6-A7D9-A906C04EAC2D}" type="presOf" srcId="{BC2B9585-96E5-4BDE-82E8-2B5B5F521861}" destId="{EEE821BB-0AEF-4F92-8E00-32A9CDA39A44}" srcOrd="0" destOrd="0" presId="urn:microsoft.com/office/officeart/2005/8/layout/process1"/>
    <dgm:cxn modelId="{C0B8E6E1-4B50-4A07-8057-DCFC6BDD5038}" srcId="{DE2B7BE1-77A1-4D60-B455-B7B4395D071A}" destId="{653BAAFB-D49A-469E-9FFA-C79E69D44A7B}" srcOrd="2" destOrd="0" parTransId="{E64478F9-8B48-49A8-8ECF-01342126BC11}" sibTransId="{4F5DBA93-B322-4748-B2CD-32FD6F720E17}"/>
    <dgm:cxn modelId="{F6C45EFD-DFAE-4E78-B748-CC3E2EAF2AF3}" srcId="{DE2B7BE1-77A1-4D60-B455-B7B4395D071A}" destId="{80B17F24-72F9-4764-8058-3E77833B505B}" srcOrd="1" destOrd="0" parTransId="{11950280-BD37-45B6-A64D-E58927DA5BA8}" sibTransId="{6DD46056-A72C-469F-9D4C-67A00E477D1D}"/>
    <dgm:cxn modelId="{E603A180-724A-472A-965D-B04B92DACA77}" type="presOf" srcId="{B206A02B-C930-45B0-9BF1-F14A71BE10DD}" destId="{3416A2F6-E7AE-4FBD-81C4-CAEA994519AD}" srcOrd="0" destOrd="0" presId="urn:microsoft.com/office/officeart/2005/8/layout/process1"/>
    <dgm:cxn modelId="{46BCD513-C4AA-4180-B705-1504769575BA}" type="presParOf" srcId="{69089AB7-0E82-4A47-A5BC-DE5E816452A9}" destId="{73E4233B-1195-4656-B755-000F867F3750}" srcOrd="0" destOrd="0" presId="urn:microsoft.com/office/officeart/2005/8/layout/process1"/>
    <dgm:cxn modelId="{66466213-9FB5-4BBC-BC4A-BC9661B6B069}" type="presParOf" srcId="{69089AB7-0E82-4A47-A5BC-DE5E816452A9}" destId="{3416A2F6-E7AE-4FBD-81C4-CAEA994519AD}" srcOrd="1" destOrd="0" presId="urn:microsoft.com/office/officeart/2005/8/layout/process1"/>
    <dgm:cxn modelId="{442ABD08-E525-44D9-88F3-5A312C7337E1}" type="presParOf" srcId="{3416A2F6-E7AE-4FBD-81C4-CAEA994519AD}" destId="{9689595D-E2E3-418B-9985-41D13623A4EC}" srcOrd="0" destOrd="0" presId="urn:microsoft.com/office/officeart/2005/8/layout/process1"/>
    <dgm:cxn modelId="{183A011C-C0EF-4179-9A59-8C3597963812}" type="presParOf" srcId="{69089AB7-0E82-4A47-A5BC-DE5E816452A9}" destId="{25342D0C-FE6F-4DB7-93C4-589D0F3E699D}" srcOrd="2" destOrd="0" presId="urn:microsoft.com/office/officeart/2005/8/layout/process1"/>
    <dgm:cxn modelId="{DFAC2102-D98B-49C3-AD6F-EF2EFE5628D0}" type="presParOf" srcId="{69089AB7-0E82-4A47-A5BC-DE5E816452A9}" destId="{60E31688-89EC-4A64-A184-36E7B84C40C2}" srcOrd="3" destOrd="0" presId="urn:microsoft.com/office/officeart/2005/8/layout/process1"/>
    <dgm:cxn modelId="{2D604599-E397-4CB3-A479-E55AB373E160}" type="presParOf" srcId="{60E31688-89EC-4A64-A184-36E7B84C40C2}" destId="{E5068F94-C4AB-46A2-8B8B-D6FE621D0F45}" srcOrd="0" destOrd="0" presId="urn:microsoft.com/office/officeart/2005/8/layout/process1"/>
    <dgm:cxn modelId="{E6231D2C-5B44-47A8-BD6A-AE516FEB032D}" type="presParOf" srcId="{69089AB7-0E82-4A47-A5BC-DE5E816452A9}" destId="{F1717E3F-93FB-47BD-BC40-50F06DB2B8D6}" srcOrd="4" destOrd="0" presId="urn:microsoft.com/office/officeart/2005/8/layout/process1"/>
    <dgm:cxn modelId="{6EC39249-FCBF-47F6-8152-13A7593B45C8}" type="presParOf" srcId="{69089AB7-0E82-4A47-A5BC-DE5E816452A9}" destId="{06884521-6ED6-430A-9430-A9DADBCB7C9B}" srcOrd="5" destOrd="0" presId="urn:microsoft.com/office/officeart/2005/8/layout/process1"/>
    <dgm:cxn modelId="{268F4344-1863-4CFE-B7F3-3D2015F44616}" type="presParOf" srcId="{06884521-6ED6-430A-9430-A9DADBCB7C9B}" destId="{6774C7E5-7E93-4B36-B069-41BE97D976E0}" srcOrd="0" destOrd="0" presId="urn:microsoft.com/office/officeart/2005/8/layout/process1"/>
    <dgm:cxn modelId="{B048F489-BC2B-4329-A6EC-743748344C2F}" type="presParOf" srcId="{69089AB7-0E82-4A47-A5BC-DE5E816452A9}" destId="{EEE821BB-0AEF-4F92-8E00-32A9CDA39A4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03B01-92D4-4AFA-9FBF-8DAF70EA979A}">
      <dsp:nvSpPr>
        <dsp:cNvPr id="0" name=""/>
        <dsp:cNvSpPr/>
      </dsp:nvSpPr>
      <dsp:spPr>
        <a:xfrm>
          <a:off x="2824189" y="2098040"/>
          <a:ext cx="1798320" cy="1798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HIĐRO – NƯỚC</a:t>
          </a:r>
          <a:endParaRPr lang="en-US" sz="3500" kern="1200" dirty="0"/>
        </a:p>
      </dsp:txBody>
      <dsp:txXfrm>
        <a:off x="2911976" y="2185827"/>
        <a:ext cx="1622746" cy="1622746"/>
      </dsp:txXfrm>
    </dsp:sp>
    <dsp:sp modelId="{6A930BBF-1F5C-4969-9979-06224083452C}">
      <dsp:nvSpPr>
        <dsp:cNvPr id="0" name=""/>
        <dsp:cNvSpPr/>
      </dsp:nvSpPr>
      <dsp:spPr>
        <a:xfrm rot="16200000">
          <a:off x="3277024" y="1651714"/>
          <a:ext cx="8926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650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B0617-CDB3-47AF-9C03-69DB586B37C0}">
      <dsp:nvSpPr>
        <dsp:cNvPr id="0" name=""/>
        <dsp:cNvSpPr/>
      </dsp:nvSpPr>
      <dsp:spPr>
        <a:xfrm>
          <a:off x="1589745" y="515"/>
          <a:ext cx="4267207" cy="1204874"/>
        </a:xfrm>
        <a:prstGeom prst="roundRect">
          <a:avLst/>
        </a:prstGeom>
        <a:gradFill rotWithShape="0">
          <a:gsLst>
            <a:gs pos="0">
              <a:schemeClr val="accent5">
                <a:hueOff val="-3099343"/>
                <a:satOff val="4637"/>
                <a:lumOff val="-5196"/>
                <a:alphaOff val="0"/>
                <a:shade val="70000"/>
                <a:satMod val="150000"/>
              </a:schemeClr>
            </a:gs>
            <a:gs pos="34000">
              <a:schemeClr val="accent5">
                <a:hueOff val="-3099343"/>
                <a:satOff val="4637"/>
                <a:lumOff val="-5196"/>
                <a:alphaOff val="0"/>
                <a:shade val="70000"/>
                <a:satMod val="140000"/>
              </a:schemeClr>
            </a:gs>
            <a:gs pos="70000">
              <a:schemeClr val="accent5">
                <a:hueOff val="-3099343"/>
                <a:satOff val="4637"/>
                <a:lumOff val="-5196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3099343"/>
                <a:satOff val="4637"/>
                <a:lumOff val="-5196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/>
            <a:t>Tính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chất</a:t>
          </a:r>
          <a:r>
            <a:rPr lang="en-US" sz="3400" kern="1200" dirty="0" smtClean="0"/>
            <a:t> - </a:t>
          </a:r>
          <a:r>
            <a:rPr lang="en-US" sz="3400" kern="1200" dirty="0" err="1" smtClean="0"/>
            <a:t>ứng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dụng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của</a:t>
          </a:r>
          <a:r>
            <a:rPr lang="en-US" sz="3400" kern="1200" dirty="0" smtClean="0"/>
            <a:t> </a:t>
          </a:r>
          <a:r>
            <a:rPr lang="en-US" sz="3400" kern="1200" dirty="0" err="1" smtClean="0"/>
            <a:t>hiđro</a:t>
          </a:r>
          <a:endParaRPr lang="en-US" sz="3400" kern="1200" dirty="0"/>
        </a:p>
      </dsp:txBody>
      <dsp:txXfrm>
        <a:off x="1648562" y="59332"/>
        <a:ext cx="4149573" cy="1087240"/>
      </dsp:txXfrm>
    </dsp:sp>
    <dsp:sp modelId="{0E513EC2-C0F9-4541-B7DC-2D3F36539490}">
      <dsp:nvSpPr>
        <dsp:cNvPr id="0" name=""/>
        <dsp:cNvSpPr/>
      </dsp:nvSpPr>
      <dsp:spPr>
        <a:xfrm>
          <a:off x="4622509" y="2997199"/>
          <a:ext cx="4440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4009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193B9-34A0-4E6E-9F53-3251C242821F}">
      <dsp:nvSpPr>
        <dsp:cNvPr id="0" name=""/>
        <dsp:cNvSpPr/>
      </dsp:nvSpPr>
      <dsp:spPr>
        <a:xfrm>
          <a:off x="5066519" y="1498601"/>
          <a:ext cx="2102156" cy="2997197"/>
        </a:xfrm>
        <a:prstGeom prst="roundRect">
          <a:avLst/>
        </a:prstGeom>
        <a:gradFill rotWithShape="0">
          <a:gsLst>
            <a:gs pos="0">
              <a:schemeClr val="accent5">
                <a:hueOff val="-6198687"/>
                <a:satOff val="9275"/>
                <a:lumOff val="-10392"/>
                <a:alphaOff val="0"/>
                <a:shade val="70000"/>
                <a:satMod val="150000"/>
              </a:schemeClr>
            </a:gs>
            <a:gs pos="34000">
              <a:schemeClr val="accent5">
                <a:hueOff val="-6198687"/>
                <a:satOff val="9275"/>
                <a:lumOff val="-10392"/>
                <a:alphaOff val="0"/>
                <a:shade val="70000"/>
                <a:satMod val="140000"/>
              </a:schemeClr>
            </a:gs>
            <a:gs pos="70000">
              <a:schemeClr val="accent5">
                <a:hueOff val="-6198687"/>
                <a:satOff val="9275"/>
                <a:lumOff val="-10392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6198687"/>
                <a:satOff val="9275"/>
                <a:lumOff val="-10392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Điều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chế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hiđro</a:t>
          </a:r>
          <a:r>
            <a:rPr lang="en-US" sz="3500" kern="1200" dirty="0" smtClean="0"/>
            <a:t>- </a:t>
          </a:r>
          <a:r>
            <a:rPr lang="en-US" sz="3500" kern="1200" dirty="0" err="1" smtClean="0"/>
            <a:t>phản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ứng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thế</a:t>
          </a:r>
          <a:endParaRPr lang="en-US" sz="3500" kern="1200" dirty="0"/>
        </a:p>
      </dsp:txBody>
      <dsp:txXfrm>
        <a:off x="5169138" y="1601220"/>
        <a:ext cx="1896918" cy="2791959"/>
      </dsp:txXfrm>
    </dsp:sp>
    <dsp:sp modelId="{1645813E-9E15-4EA0-826B-C00B41DBB8DE}">
      <dsp:nvSpPr>
        <dsp:cNvPr id="0" name=""/>
        <dsp:cNvSpPr/>
      </dsp:nvSpPr>
      <dsp:spPr>
        <a:xfrm rot="5400000">
          <a:off x="3277024" y="4342685"/>
          <a:ext cx="8926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650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B9FB7-8462-4C16-A58A-1F0E4EFA72B9}">
      <dsp:nvSpPr>
        <dsp:cNvPr id="0" name=""/>
        <dsp:cNvSpPr/>
      </dsp:nvSpPr>
      <dsp:spPr>
        <a:xfrm>
          <a:off x="1784525" y="4789010"/>
          <a:ext cx="3877647" cy="1204874"/>
        </a:xfrm>
        <a:prstGeom prst="roundRect">
          <a:avLst/>
        </a:prstGeom>
        <a:gradFill rotWithShape="0">
          <a:gsLst>
            <a:gs pos="0">
              <a:schemeClr val="accent5">
                <a:hueOff val="-9298030"/>
                <a:satOff val="13912"/>
                <a:lumOff val="-15587"/>
                <a:alphaOff val="0"/>
                <a:shade val="70000"/>
                <a:satMod val="150000"/>
              </a:schemeClr>
            </a:gs>
            <a:gs pos="34000">
              <a:schemeClr val="accent5">
                <a:hueOff val="-9298030"/>
                <a:satOff val="13912"/>
                <a:lumOff val="-15587"/>
                <a:alphaOff val="0"/>
                <a:shade val="70000"/>
                <a:satMod val="140000"/>
              </a:schemeClr>
            </a:gs>
            <a:gs pos="70000">
              <a:schemeClr val="accent5">
                <a:hueOff val="-9298030"/>
                <a:satOff val="13912"/>
                <a:lumOff val="-15587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9298030"/>
                <a:satOff val="13912"/>
                <a:lumOff val="-15587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Axit</a:t>
          </a:r>
          <a:r>
            <a:rPr lang="en-US" sz="3500" kern="1200" dirty="0" smtClean="0"/>
            <a:t> – </a:t>
          </a:r>
          <a:r>
            <a:rPr lang="en-US" sz="3500" kern="1200" dirty="0" err="1" smtClean="0"/>
            <a:t>bazơ</a:t>
          </a:r>
          <a:r>
            <a:rPr lang="en-US" sz="3500" kern="1200" dirty="0" smtClean="0"/>
            <a:t>- </a:t>
          </a:r>
          <a:r>
            <a:rPr lang="en-US" sz="3500" kern="1200" dirty="0" err="1" smtClean="0"/>
            <a:t>muối</a:t>
          </a:r>
          <a:endParaRPr lang="en-US" sz="3500" kern="1200" dirty="0"/>
        </a:p>
      </dsp:txBody>
      <dsp:txXfrm>
        <a:off x="1843342" y="4847827"/>
        <a:ext cx="3760013" cy="1087240"/>
      </dsp:txXfrm>
    </dsp:sp>
    <dsp:sp modelId="{4E38FD8B-A237-4BCE-B0EA-EE067786F8A4}">
      <dsp:nvSpPr>
        <dsp:cNvPr id="0" name=""/>
        <dsp:cNvSpPr/>
      </dsp:nvSpPr>
      <dsp:spPr>
        <a:xfrm rot="10800000">
          <a:off x="2283079" y="2997200"/>
          <a:ext cx="5411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1110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4B988-C62D-40C7-B711-758DBD7CE27F}">
      <dsp:nvSpPr>
        <dsp:cNvPr id="0" name=""/>
        <dsp:cNvSpPr/>
      </dsp:nvSpPr>
      <dsp:spPr>
        <a:xfrm>
          <a:off x="375124" y="2108201"/>
          <a:ext cx="1907954" cy="1777997"/>
        </a:xfrm>
        <a:prstGeom prst="roundRect">
          <a:avLst/>
        </a:prstGeom>
        <a:gradFill rotWithShape="0">
          <a:gsLst>
            <a:gs pos="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50000"/>
              </a:schemeClr>
            </a:gs>
            <a:gs pos="3400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40000"/>
              </a:schemeClr>
            </a:gs>
            <a:gs pos="7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Nước</a:t>
          </a:r>
          <a:endParaRPr lang="en-US" sz="3500" kern="1200" dirty="0"/>
        </a:p>
      </dsp:txBody>
      <dsp:txXfrm>
        <a:off x="461919" y="2194996"/>
        <a:ext cx="1734364" cy="16044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4233B-1195-4656-B755-000F867F3750}">
      <dsp:nvSpPr>
        <dsp:cNvPr id="0" name=""/>
        <dsp:cNvSpPr/>
      </dsp:nvSpPr>
      <dsp:spPr>
        <a:xfrm>
          <a:off x="5166" y="0"/>
          <a:ext cx="1400609" cy="274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>
              <a:latin typeface="Times New Roman" pitchFamily="18" charset="0"/>
              <a:cs typeface="Times New Roman" pitchFamily="18" charset="0"/>
            </a:rPr>
            <a:t>Viết</a:t>
          </a: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kern="1200" dirty="0" err="1" smtClean="0">
              <a:latin typeface="Times New Roman" pitchFamily="18" charset="0"/>
              <a:cs typeface="Times New Roman" pitchFamily="18" charset="0"/>
            </a:rPr>
            <a:t>phương</a:t>
          </a: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kern="12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600" kern="1200" dirty="0" err="1" smtClean="0">
              <a:latin typeface="Times New Roman" pitchFamily="18" charset="0"/>
              <a:cs typeface="Times New Roman" pitchFamily="18" charset="0"/>
            </a:rPr>
            <a:t>hóa</a:t>
          </a: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 hoc</a:t>
          </a:r>
          <a:endParaRPr lang="en-US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188" y="41022"/>
        <a:ext cx="1318565" cy="2661156"/>
      </dsp:txXfrm>
    </dsp:sp>
    <dsp:sp modelId="{3416A2F6-E7AE-4FBD-81C4-CAEA994519AD}">
      <dsp:nvSpPr>
        <dsp:cNvPr id="0" name=""/>
        <dsp:cNvSpPr/>
      </dsp:nvSpPr>
      <dsp:spPr>
        <a:xfrm>
          <a:off x="1546582" y="1196999"/>
          <a:ext cx="298511" cy="349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546582" y="1266839"/>
        <a:ext cx="208958" cy="209521"/>
      </dsp:txXfrm>
    </dsp:sp>
    <dsp:sp modelId="{25342D0C-FE6F-4DB7-93C4-589D0F3E699D}">
      <dsp:nvSpPr>
        <dsp:cNvPr id="0" name=""/>
        <dsp:cNvSpPr/>
      </dsp:nvSpPr>
      <dsp:spPr>
        <a:xfrm>
          <a:off x="1969004" y="0"/>
          <a:ext cx="1408072" cy="274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cho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10245" y="41241"/>
        <a:ext cx="1325590" cy="2660718"/>
      </dsp:txXfrm>
    </dsp:sp>
    <dsp:sp modelId="{60E31688-89EC-4A64-A184-36E7B84C40C2}">
      <dsp:nvSpPr>
        <dsp:cNvPr id="0" name=""/>
        <dsp:cNvSpPr/>
      </dsp:nvSpPr>
      <dsp:spPr>
        <a:xfrm>
          <a:off x="3517884" y="1196999"/>
          <a:ext cx="298511" cy="349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517884" y="1266839"/>
        <a:ext cx="208958" cy="209521"/>
      </dsp:txXfrm>
    </dsp:sp>
    <dsp:sp modelId="{F1717E3F-93FB-47BD-BC40-50F06DB2B8D6}">
      <dsp:nvSpPr>
        <dsp:cNvPr id="0" name=""/>
        <dsp:cNvSpPr/>
      </dsp:nvSpPr>
      <dsp:spPr>
        <a:xfrm>
          <a:off x="3940306" y="0"/>
          <a:ext cx="1505511" cy="274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Dựa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vào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phương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trình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tìm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hỏi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84401" y="44095"/>
        <a:ext cx="1417321" cy="2655010"/>
      </dsp:txXfrm>
    </dsp:sp>
    <dsp:sp modelId="{06884521-6ED6-430A-9430-A9DADBCB7C9B}">
      <dsp:nvSpPr>
        <dsp:cNvPr id="0" name=""/>
        <dsp:cNvSpPr/>
      </dsp:nvSpPr>
      <dsp:spPr>
        <a:xfrm>
          <a:off x="5586624" y="1196999"/>
          <a:ext cx="298511" cy="3492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586624" y="1266839"/>
        <a:ext cx="208958" cy="209521"/>
      </dsp:txXfrm>
    </dsp:sp>
    <dsp:sp modelId="{EEE821BB-0AEF-4F92-8E00-32A9CDA39A44}">
      <dsp:nvSpPr>
        <dsp:cNvPr id="0" name=""/>
        <dsp:cNvSpPr/>
      </dsp:nvSpPr>
      <dsp:spPr>
        <a:xfrm>
          <a:off x="6009046" y="0"/>
          <a:ext cx="1948687" cy="274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khối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hay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thể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tích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theo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mol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được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66121" y="57075"/>
        <a:ext cx="1834537" cy="262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8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2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15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23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25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8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9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0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E3A2C4-3517-41D9-ACB3-6480CAC1DFF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EF881E-4D43-4DB0-B735-2C2706BD2E8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575608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PHÒNG GIÁO DỤC VÀ ĐÀO TẠO QUẬN GÒ VẤP </a:t>
            </a:r>
          </a:p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Trường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THCS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Nhơn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54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81000"/>
            <a:ext cx="7498080" cy="3581400"/>
          </a:xfrm>
        </p:spPr>
        <p:txBody>
          <a:bodyPr/>
          <a:lstStyle/>
          <a:p>
            <a:pPr marL="82296" indent="0">
              <a:buNone/>
            </a:pP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hao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tác thử độ tinh khiết của hiđro : lấy ống nghiệm nhỏ úp lên ống dẫn khí hidro , sau đó nâng ống nghiệm lên, dùng ngón tay bịt chặt miệng ống, để miệng ống lại gần ngọn lửa đèn cồn.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82296" lvl="0" indent="0">
              <a:buNone/>
            </a:pP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=&gt; Quan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sát, nêu hiện tượng.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81314" y="417255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ì </a:t>
            </a:r>
            <a:r>
              <a:rPr lang="pt-B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 này cháy rất nhanh và tỏa nhiều nhiệt. Nhiệt này làm cho thể tích hơi nước tạo thành sau phản ứng tăng lên đột ngột =&gt; gây nổ</a:t>
            </a:r>
            <a:r>
              <a:rPr lang="pt-B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82914" y="3733800"/>
                <a:ext cx="7772400" cy="2594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Hỗn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hiđro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oxi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là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hỗn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nổ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Hỗn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nổ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mạnh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nhất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lệ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5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5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5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5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54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e>
                    </m:box>
                  </m:oMath>
                </a14:m>
                <a:r>
                  <a:rPr lang="fr-FR" sz="5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fr-FR" sz="5400" i="1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box>
                      <m:box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5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FR" sz="5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914" y="3733800"/>
                <a:ext cx="7772400" cy="2594108"/>
              </a:xfrm>
              <a:prstGeom prst="rect">
                <a:avLst/>
              </a:prstGeom>
              <a:blipFill rotWithShape="1">
                <a:blip r:embed="rId2"/>
                <a:stretch>
                  <a:fillRect l="-2745" t="-4235"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88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33400"/>
            <a:ext cx="7866888" cy="5715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ầu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32766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64975"/>
            <a:ext cx="7353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uan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sát ngọn lửa cháy như thế nào trước và sau khi đưa vào bình oxi, thành bình trước và sau phản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ứng?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3276600"/>
            <a:ext cx="7353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7696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ngọn lửa cháy mãnh liệt hơn khi đưa vào bình oxi , thành bình bị mờ. 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43000" y="3419058"/>
                <a:ext cx="7696200" cy="248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Khí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hiđro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cháy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oxi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tạo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sz="400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nước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4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2H</a:t>
                </a:r>
                <a:r>
                  <a:rPr lang="fr-FR" sz="4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+ O</a:t>
                </a:r>
                <a:r>
                  <a:rPr lang="fr-FR" sz="4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4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4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fr-FR" sz="4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2H</a:t>
                </a:r>
                <a:r>
                  <a:rPr lang="fr-FR" sz="4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en-US" sz="4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419058"/>
                <a:ext cx="7696200" cy="2485552"/>
              </a:xfrm>
              <a:prstGeom prst="rect">
                <a:avLst/>
              </a:prstGeom>
              <a:blipFill rotWithShape="1">
                <a:blip r:embed="rId2"/>
                <a:stretch>
                  <a:fillRect l="-2853" t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8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allAtOnce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81000"/>
            <a:ext cx="7162800" cy="3276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3505200"/>
            <a:ext cx="7315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4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67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. </a:t>
            </a:r>
            <a:r>
              <a:rPr lang="fr-F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1295400"/>
                <a:ext cx="7943088" cy="5334000"/>
              </a:xfrm>
            </p:spPr>
            <p:txBody>
              <a:bodyPr>
                <a:normAutofit/>
              </a:bodyPr>
              <a:lstStyle/>
              <a:p>
                <a:pPr marL="596646" lvl="0" indent="-514350">
                  <a:buClrTx/>
                  <a:buSzPct val="100000"/>
                  <a:buFont typeface="+mj-lt"/>
                  <a:buAutoNum type="arabicPeriod"/>
                </a:pPr>
                <a:r>
                  <a:rPr lang="fr-FR" b="1" dirty="0" err="1">
                    <a:latin typeface="Times New Roman" pitchFamily="18" charset="0"/>
                    <a:cs typeface="Times New Roman" pitchFamily="18" charset="0"/>
                  </a:rPr>
                  <a:t>Tác</a:t>
                </a:r>
                <a:r>
                  <a:rPr lang="fr-FR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b="1" dirty="0" err="1">
                    <a:latin typeface="Times New Roman" pitchFamily="18" charset="0"/>
                    <a:cs typeface="Times New Roman" pitchFamily="18" charset="0"/>
                  </a:rPr>
                  <a:t>dụng</a:t>
                </a:r>
                <a:r>
                  <a:rPr lang="fr-FR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b="1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fr-FR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b="1" dirty="0" err="1">
                    <a:latin typeface="Times New Roman" pitchFamily="18" charset="0"/>
                    <a:cs typeface="Times New Roman" pitchFamily="18" charset="0"/>
                  </a:rPr>
                  <a:t>oxi</a:t>
                </a:r>
                <a:r>
                  <a:rPr lang="fr-FR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a)</a:t>
                </a:r>
                <a:r>
                  <a:rPr lang="fr-FR" dirty="0" err="1" smtClean="0">
                    <a:latin typeface="Times New Roman" pitchFamily="18" charset="0"/>
                    <a:cs typeface="Times New Roman" pitchFamily="18" charset="0"/>
                  </a:rPr>
                  <a:t>Thí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nghiệm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 : SGK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b)</a:t>
                </a:r>
                <a:r>
                  <a:rPr lang="fr-FR" dirty="0" err="1" smtClean="0">
                    <a:latin typeface="Times New Roman" pitchFamily="18" charset="0"/>
                    <a:cs typeface="Times New Roman" pitchFamily="18" charset="0"/>
                  </a:rPr>
                  <a:t>Nhận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xét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 :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fr-FR" dirty="0" err="1" smtClean="0"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hiđro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cháy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oxi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tạo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nước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c)</a:t>
                </a:r>
                <a:r>
                  <a:rPr lang="fr-FR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phản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 :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	2H</a:t>
                </a:r>
                <a:r>
                  <a:rPr lang="fr-FR" baseline="-25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+ O</a:t>
                </a:r>
                <a:r>
                  <a:rPr lang="fr-FR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i="1">
                                <a:latin typeface="Cambria Math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fr-FR" i="1">
                                    <a:latin typeface="Cambria Math"/>
                                  </a:rPr>
                                  <m:t>𝑜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2H</a:t>
                </a:r>
                <a:r>
                  <a:rPr lang="fr-FR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fr-FR" dirty="0" err="1" smtClean="0">
                    <a:latin typeface="Times New Roman" pitchFamily="18" charset="0"/>
                    <a:cs typeface="Times New Roman" pitchFamily="18" charset="0"/>
                  </a:rPr>
                  <a:t>Hỗn</a:t>
                </a:r>
                <a:r>
                  <a:rPr lang="fr-FR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hiđro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khí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oxi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là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hỗn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nổ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Hỗn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nổ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mạnh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nhất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fr-FR" dirty="0" err="1">
                    <a:latin typeface="Times New Roman" pitchFamily="18" charset="0"/>
                    <a:cs typeface="Times New Roman" pitchFamily="18" charset="0"/>
                  </a:rPr>
                  <a:t>lệ</a:t>
                </a:r>
                <a:r>
                  <a:rPr lang="fr-FR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4800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4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4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48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4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48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48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4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4800" i="1">
                                        <a:latin typeface="Cambria Math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4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e>
                    </m:box>
                  </m:oMath>
                </a14:m>
                <a:r>
                  <a:rPr lang="fr-FR" sz="48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fr-FR" sz="4800" i="1">
                        <a:latin typeface="Cambria Math"/>
                      </a:rPr>
                      <m:t>   </m:t>
                    </m:r>
                    <m:box>
                      <m:boxPr>
                        <m:ctrlPr>
                          <a:rPr lang="en-US" sz="4800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48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FR" sz="4800" i="1"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box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1295400"/>
                <a:ext cx="7943088" cy="5334000"/>
              </a:xfrm>
              <a:blipFill rotWithShape="1">
                <a:blip r:embed="rId2"/>
                <a:stretch>
                  <a:fillRect l="-691" t="-1600" r="-307" b="-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3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pt-BR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tập</a:t>
            </a:r>
            <a:r>
              <a:rPr lang="pt-BR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2667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Đốt cháy khí hiđro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với 2,8 lít khí oxi (đktc).  Tính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m	?</a:t>
            </a:r>
          </a:p>
          <a:p>
            <a:pPr marL="82296" indent="0">
              <a:buNone/>
            </a:pP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=&gt; Dạng toán tính theo phương trình lượng đủ</a:t>
            </a:r>
          </a:p>
          <a:p>
            <a:pPr marL="82296" indent="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88041082"/>
              </p:ext>
            </p:extLst>
          </p:nvPr>
        </p:nvGraphicFramePr>
        <p:xfrm>
          <a:off x="1066800" y="3886200"/>
          <a:ext cx="79629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29100" y="2265011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514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E4233B-1195-4656-B755-000F867F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3E4233B-1195-4656-B755-000F867F3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16A2F6-E7AE-4FBD-81C4-CAEA99451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3416A2F6-E7AE-4FBD-81C4-CAEA99451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342D0C-FE6F-4DB7-93C4-589D0F3E6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25342D0C-FE6F-4DB7-93C4-589D0F3E69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E31688-89EC-4A64-A184-36E7B84C4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60E31688-89EC-4A64-A184-36E7B84C4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717E3F-93FB-47BD-BC40-50F06DB2B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F1717E3F-93FB-47BD-BC40-50F06DB2B8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884521-6ED6-430A-9430-A9DADBCB7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06884521-6ED6-430A-9430-A9DADBCB7C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E821BB-0AEF-4F92-8E00-32A9CDA39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EEE821BB-0AEF-4F92-8E00-32A9CDA39A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3000" y="533400"/>
                <a:ext cx="7813435" cy="5943600"/>
              </a:xfrm>
            </p:spPr>
            <p:txBody>
              <a:bodyPr>
                <a:noAutofit/>
              </a:bodyPr>
              <a:lstStyle/>
              <a:p>
                <a:pPr marL="82296" indent="0">
                  <a:buNone/>
                </a:pP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PTHH: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2H</a:t>
                </a:r>
                <a:r>
                  <a:rPr lang="pt-BR" sz="36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    +    O</a:t>
                </a:r>
                <a:r>
                  <a:rPr lang="pt-BR" sz="36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600" i="1"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3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3600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pt-BR" sz="3600" i="1">
                                    <a:latin typeface="Cambria Math"/>
                                  </a:rPr>
                                  <m:t>0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2H</a:t>
                </a:r>
                <a:r>
                  <a:rPr lang="pt-BR" sz="3600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	  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  2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mol     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  1mol           2mol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	        0,125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mol    </a:t>
                </a:r>
                <a:r>
                  <a:rPr lang="pt-BR" sz="3600" dirty="0" smtClean="0">
                    <a:latin typeface="Times New Roman" pitchFamily="18" charset="0"/>
                    <a:cs typeface="Times New Roman" pitchFamily="18" charset="0"/>
                  </a:rPr>
                  <a:t>   ?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mol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n O</a:t>
                </a:r>
                <a:r>
                  <a:rPr lang="pt-BR" sz="36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600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6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600" i="1">
                                        <a:latin typeface="Cambria Math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36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num>
                          <m:den>
                            <m:r>
                              <a:rPr lang="fr-FR" sz="3600" i="1">
                                <a:latin typeface="Cambria Math"/>
                              </a:rPr>
                              <m:t>22,4</m:t>
                            </m:r>
                          </m:den>
                        </m:f>
                      </m:e>
                    </m:box>
                  </m:oMath>
                </a14:m>
                <a:r>
                  <a:rPr lang="fr-FR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/>
                      </a:rPr>
                      <m:t> </m:t>
                    </m:r>
                    <m:box>
                      <m:boxPr>
                        <m:ctrlPr>
                          <a:rPr lang="en-US" sz="3600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fr-FR" sz="3600" i="1">
                                <a:latin typeface="Cambria Math"/>
                              </a:rPr>
                              <m:t>2,8</m:t>
                            </m:r>
                          </m:num>
                          <m:den>
                            <m:r>
                              <a:rPr lang="fr-FR" sz="3600" i="1">
                                <a:latin typeface="Cambria Math"/>
                              </a:rPr>
                              <m:t>22,4</m:t>
                            </m:r>
                          </m:den>
                        </m:f>
                      </m:e>
                    </m:box>
                  </m:oMath>
                </a14:m>
                <a:r>
                  <a:rPr lang="fr-FR" sz="3600" dirty="0">
                    <a:latin typeface="Times New Roman" pitchFamily="18" charset="0"/>
                    <a:cs typeface="Times New Roman" pitchFamily="18" charset="0"/>
                  </a:rPr>
                  <a:t>  =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 0,125 mol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lvl="0" indent="0">
                  <a:buNone/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n    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= 0,125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2 = 0,25mol</a:t>
                </a:r>
              </a:p>
              <a:p>
                <a:pPr marL="82296" indent="0">
                  <a:buNone/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m     =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600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 sz="3600" baseline="-25000" dirty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pt-BR" sz="36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pt-BR" sz="3600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M      =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0, 25 . 18 = 4,5 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533400"/>
                <a:ext cx="7813435" cy="5943600"/>
              </a:xfrm>
              <a:blipFill rotWithShape="1">
                <a:blip r:embed="rId2"/>
                <a:stretch>
                  <a:fillRect l="-1327" t="-1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76400" y="4953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8231" y="493770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8429" y="4953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4343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4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5400" b="1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5400" b="1" dirty="0" err="1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fr-FR" sz="4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CuO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13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362200"/>
            <a:ext cx="6172200" cy="1447800"/>
          </a:xfrm>
        </p:spPr>
        <p:txBody>
          <a:bodyPr>
            <a:normAutofit/>
          </a:bodyPr>
          <a:lstStyle/>
          <a:p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CẢM ƠN THẦY CÔ VÀ CÁC EM </a:t>
            </a:r>
            <a:endParaRPr lang="en-US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391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16452708"/>
              </p:ext>
            </p:extLst>
          </p:nvPr>
        </p:nvGraphicFramePr>
        <p:xfrm>
          <a:off x="533400" y="533400"/>
          <a:ext cx="7543800" cy="599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96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36576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CHƯƠNG V: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HIĐRO - 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NƯỚC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8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31</a:t>
            </a: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TÍNH CHẤT - ỨNG DỤNG CỦA HIĐRO </a:t>
            </a:r>
          </a:p>
        </p:txBody>
      </p:sp>
    </p:spTree>
    <p:extLst>
      <p:ext uri="{BB962C8B-B14F-4D97-AF65-F5344CB8AC3E}">
        <p14:creationId xmlns:p14="http://schemas.microsoft.com/office/powerpoint/2010/main" val="280297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hãy</a:t>
            </a:r>
            <a:r>
              <a:rPr lang="en-US" sz="4000" dirty="0" smtClean="0"/>
              <a:t> </a:t>
            </a:r>
            <a:r>
              <a:rPr lang="en-US" sz="4000" dirty="0" err="1" smtClean="0"/>
              <a:t>cho</a:t>
            </a:r>
            <a:r>
              <a:rPr lang="en-US" sz="4000" dirty="0" smtClean="0"/>
              <a:t> </a:t>
            </a:r>
            <a:r>
              <a:rPr lang="en-US" sz="4000" dirty="0" err="1" smtClean="0"/>
              <a:t>biết</a:t>
            </a:r>
            <a:r>
              <a:rPr lang="en-US" sz="4000" dirty="0" smtClean="0"/>
              <a:t> :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sz="4000" dirty="0" err="1" smtClean="0"/>
              <a:t>Kí</a:t>
            </a:r>
            <a:r>
              <a:rPr lang="en-US" sz="4000" dirty="0" smtClean="0"/>
              <a:t> </a:t>
            </a:r>
            <a:r>
              <a:rPr lang="en-US" sz="4000" dirty="0" err="1" smtClean="0"/>
              <a:t>hiệu</a:t>
            </a:r>
            <a:r>
              <a:rPr lang="en-US" sz="4000" dirty="0" smtClean="0"/>
              <a:t> </a:t>
            </a:r>
            <a:r>
              <a:rPr lang="en-US" sz="4000" dirty="0" err="1" smtClean="0"/>
              <a:t>hóa</a:t>
            </a:r>
            <a:r>
              <a:rPr lang="en-US" sz="4000" dirty="0" smtClean="0"/>
              <a:t> </a:t>
            </a:r>
            <a:r>
              <a:rPr lang="en-US" sz="4000" dirty="0" err="1" smtClean="0"/>
              <a:t>học</a:t>
            </a:r>
            <a:endParaRPr lang="en-US" sz="4000" dirty="0" smtClean="0"/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sz="4000" dirty="0" err="1" smtClean="0"/>
              <a:t>Công</a:t>
            </a:r>
            <a:r>
              <a:rPr lang="en-US" sz="4000" dirty="0" smtClean="0"/>
              <a:t> </a:t>
            </a:r>
            <a:r>
              <a:rPr lang="en-US" sz="4000" dirty="0" err="1" smtClean="0"/>
              <a:t>thức</a:t>
            </a:r>
            <a:r>
              <a:rPr lang="en-US" sz="4000" dirty="0" smtClean="0"/>
              <a:t> </a:t>
            </a:r>
            <a:r>
              <a:rPr lang="en-US" sz="4000" dirty="0" err="1" smtClean="0"/>
              <a:t>hóa</a:t>
            </a:r>
            <a:r>
              <a:rPr lang="en-US" sz="4000" dirty="0" smtClean="0"/>
              <a:t> </a:t>
            </a:r>
            <a:r>
              <a:rPr lang="en-US" sz="4000" dirty="0" err="1" smtClean="0"/>
              <a:t>học</a:t>
            </a:r>
            <a:endParaRPr lang="en-US" sz="4000" dirty="0" smtClean="0"/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sz="4000" dirty="0" err="1" smtClean="0"/>
              <a:t>Nguyên</a:t>
            </a:r>
            <a:r>
              <a:rPr lang="en-US" sz="4000" dirty="0" smtClean="0"/>
              <a:t> </a:t>
            </a:r>
            <a:r>
              <a:rPr lang="en-US" sz="4000" dirty="0" err="1" smtClean="0"/>
              <a:t>tử</a:t>
            </a:r>
            <a:r>
              <a:rPr lang="en-US" sz="4000" dirty="0" smtClean="0"/>
              <a:t> </a:t>
            </a:r>
            <a:r>
              <a:rPr lang="en-US" sz="4000" dirty="0" err="1" smtClean="0"/>
              <a:t>khối</a:t>
            </a:r>
            <a:endParaRPr lang="en-US" sz="4000" dirty="0" smtClean="0"/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en-US" sz="4000" dirty="0" err="1" smtClean="0"/>
              <a:t>Phân</a:t>
            </a:r>
            <a:r>
              <a:rPr lang="en-US" sz="4000" dirty="0" smtClean="0"/>
              <a:t> </a:t>
            </a:r>
            <a:r>
              <a:rPr lang="en-US" sz="4000" dirty="0" err="1" smtClean="0"/>
              <a:t>tử</a:t>
            </a:r>
            <a:r>
              <a:rPr lang="en-US" sz="4000" dirty="0" smtClean="0"/>
              <a:t> </a:t>
            </a:r>
            <a:r>
              <a:rPr lang="en-US" sz="4000" dirty="0" err="1" smtClean="0"/>
              <a:t>khối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116943" y="2227927"/>
            <a:ext cx="289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FF0000"/>
                </a:solidFill>
              </a:rPr>
              <a:t>KHHH: H 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pt-BR" sz="4000" dirty="0">
                <a:solidFill>
                  <a:srgbClr val="FF0000"/>
                </a:solidFill>
              </a:rPr>
              <a:t>CTHH: H</a:t>
            </a:r>
            <a:r>
              <a:rPr lang="pt-BR" sz="4000" baseline="-25000" dirty="0">
                <a:solidFill>
                  <a:srgbClr val="FF0000"/>
                </a:solidFill>
              </a:rPr>
              <a:t>2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pt-BR" sz="4000" dirty="0">
                <a:solidFill>
                  <a:srgbClr val="FF0000"/>
                </a:solidFill>
              </a:rPr>
              <a:t>NTK: 1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pt-BR" sz="4000" dirty="0">
                <a:solidFill>
                  <a:srgbClr val="FF0000"/>
                </a:solidFill>
              </a:rPr>
              <a:t>PTK: </a:t>
            </a:r>
            <a:r>
              <a:rPr lang="pt-BR" sz="4000" dirty="0" smtClean="0">
                <a:solidFill>
                  <a:srgbClr val="FF0000"/>
                </a:solidFill>
              </a:rPr>
              <a:t>2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57" y="1598355"/>
            <a:ext cx="3124200" cy="34689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115" y="1485900"/>
            <a:ext cx="35814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11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2514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 smtClean="0">
                    <a:sym typeface="Wingdings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/>
                        <a:sym typeface="Wingdings"/>
                      </a:rPr>
                      <m:t>𝑑</m:t>
                    </m:r>
                    <m:sSub>
                      <m:sSubPr>
                        <m:ctrlPr>
                          <a:rPr lang="en-US" sz="4400" b="0" i="1" baseline="-25000" smtClean="0">
                            <a:latin typeface="Cambria Math"/>
                            <a:sym typeface="Wingdings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/>
                            <a:sym typeface="Wingdings"/>
                          </a:rPr>
                          <m:t>𝐻</m:t>
                        </m:r>
                        <m:r>
                          <a:rPr lang="en-US" sz="4400" b="0" i="1" baseline="-25000" smtClean="0">
                            <a:latin typeface="Cambria Math"/>
                            <a:sym typeface="Wingdings"/>
                          </a:rPr>
                          <m:t>2/</m:t>
                        </m:r>
                      </m:e>
                      <m:sub>
                        <m:r>
                          <a:rPr lang="en-US" sz="4400" b="0" i="1" baseline="-25000" smtClean="0">
                            <a:latin typeface="Cambria Math"/>
                            <a:sym typeface="Wingdings"/>
                          </a:rPr>
                          <m:t>𝐾𝐾</m:t>
                        </m:r>
                      </m:sub>
                    </m:sSub>
                  </m:oMath>
                </a14:m>
                <a:r>
                  <a:rPr lang="pt-BR" sz="4400" dirty="0" smtClean="0"/>
                  <a:t> </a:t>
                </a:r>
                <a:r>
                  <a:rPr lang="pt-BR" sz="4000" dirty="0" smtClean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pt-BR" sz="60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pt-BR" sz="6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6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6000" b="0" i="1" smtClean="0">
                                <a:latin typeface="Cambria Math"/>
                              </a:rPr>
                              <m:t>29</m:t>
                            </m:r>
                          </m:den>
                        </m:f>
                      </m:e>
                    </m:box>
                  </m:oMath>
                </a14:m>
                <a:r>
                  <a:rPr lang="pt-BR" sz="6000" dirty="0" smtClean="0"/>
                  <a:t>   </a:t>
                </a:r>
                <a:r>
                  <a:rPr lang="pt-BR" sz="4000" dirty="0" smtClean="0"/>
                  <a:t>=&gt; H</a:t>
                </a:r>
                <a:r>
                  <a:rPr lang="pt-BR" sz="4000" baseline="-25000" dirty="0" smtClean="0"/>
                  <a:t>2 </a:t>
                </a:r>
                <a:r>
                  <a:rPr lang="pt-BR" sz="4000" dirty="0"/>
                  <a:t>nhẹ hơn 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pt-BR" sz="4000" dirty="0" smtClean="0"/>
                  <a:t>không </a:t>
                </a:r>
                <a:r>
                  <a:rPr lang="pt-BR" sz="4000" dirty="0"/>
                  <a:t>khí. </a:t>
                </a:r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2514600"/>
              </a:xfrm>
              <a:blipFill rotWithShape="1">
                <a:blip r:embed="rId2"/>
                <a:stretch>
                  <a:fillRect l="-2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325" y="3048000"/>
            <a:ext cx="550207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6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990600"/>
            <a:ext cx="8503920" cy="350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 smtClean="0"/>
              <a:t>Ở 15</a:t>
            </a:r>
            <a:r>
              <a:rPr lang="pt-BR" sz="4000" baseline="30000" dirty="0" smtClean="0"/>
              <a:t>0</a:t>
            </a:r>
            <a:r>
              <a:rPr lang="pt-BR" sz="4000" dirty="0" smtClean="0"/>
              <a:t>C</a:t>
            </a:r>
            <a:r>
              <a:rPr lang="pt-BR" sz="4000" dirty="0"/>
              <a:t>:</a:t>
            </a:r>
            <a:endParaRPr lang="en-US" sz="4000" dirty="0"/>
          </a:p>
          <a:p>
            <a:r>
              <a:rPr lang="pt-BR" sz="4000" dirty="0"/>
              <a:t>1 lit nước hòa tan được 20 ml khí hiđro.</a:t>
            </a:r>
            <a:endParaRPr lang="en-US" sz="4000" dirty="0"/>
          </a:p>
          <a:p>
            <a:r>
              <a:rPr lang="pt-BR" sz="4000" dirty="0"/>
              <a:t>1 lit nước hòa tan </a:t>
            </a:r>
            <a:r>
              <a:rPr lang="pt-BR" sz="4000"/>
              <a:t>được </a:t>
            </a:r>
            <a:r>
              <a:rPr lang="pt-BR" sz="4000" smtClean="0"/>
              <a:t>702000 ml </a:t>
            </a:r>
            <a:r>
              <a:rPr lang="pt-BR" sz="4000" dirty="0"/>
              <a:t>khí amoniac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44958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FF0000"/>
                </a:solidFill>
              </a:rPr>
              <a:t>	So </a:t>
            </a:r>
            <a:r>
              <a:rPr lang="pt-BR" sz="4000" dirty="0">
                <a:solidFill>
                  <a:srgbClr val="FF0000"/>
                </a:solidFill>
              </a:rPr>
              <a:t>sánh khả năng hòa tan của hidro trong </a:t>
            </a:r>
            <a:r>
              <a:rPr lang="pt-BR" sz="4000" dirty="0" smtClean="0">
                <a:solidFill>
                  <a:srgbClr val="FF0000"/>
                </a:solidFill>
              </a:rPr>
              <a:t>nước?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6482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>
                <a:solidFill>
                  <a:srgbClr val="FF0000"/>
                </a:solidFill>
              </a:rPr>
              <a:t>=&gt; Khí hiđro tan </a:t>
            </a:r>
            <a:r>
              <a:rPr lang="pt-BR" sz="4400" dirty="0">
                <a:solidFill>
                  <a:srgbClr val="FF0000"/>
                </a:solidFill>
              </a:rPr>
              <a:t>rất ít trong H</a:t>
            </a:r>
            <a:r>
              <a:rPr lang="pt-BR" sz="4400" baseline="-25000" dirty="0">
                <a:solidFill>
                  <a:srgbClr val="FF0000"/>
                </a:solidFill>
              </a:rPr>
              <a:t>2</a:t>
            </a:r>
            <a:r>
              <a:rPr lang="pt-BR" sz="4400" dirty="0">
                <a:solidFill>
                  <a:srgbClr val="FF0000"/>
                </a:solidFill>
              </a:rPr>
              <a:t>O 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65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Autofit/>
          </a:bodyPr>
          <a:lstStyle/>
          <a:p>
            <a:r>
              <a:rPr lang="en-US" sz="48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800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8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lý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Tx/>
              <a:buSzPct val="100000"/>
              <a:buNone/>
            </a:pPr>
            <a:r>
              <a:rPr lang="pt-BR" sz="4400" dirty="0" smtClean="0"/>
              <a:t>-H</a:t>
            </a:r>
            <a:r>
              <a:rPr lang="pt-BR" sz="4400" baseline="-25000" dirty="0" smtClean="0"/>
              <a:t>2</a:t>
            </a:r>
            <a:r>
              <a:rPr lang="pt-BR" sz="4400" dirty="0" smtClean="0"/>
              <a:t> </a:t>
            </a:r>
            <a:r>
              <a:rPr lang="pt-BR" sz="4400" dirty="0"/>
              <a:t>là chất khí không màu, không mùi.</a:t>
            </a:r>
            <a:endParaRPr lang="en-US" sz="4400" dirty="0"/>
          </a:p>
          <a:p>
            <a:pPr marL="0" indent="0">
              <a:buClrTx/>
              <a:buSzPct val="100000"/>
              <a:buNone/>
            </a:pPr>
            <a:r>
              <a:rPr lang="pt-BR" sz="4400" dirty="0" smtClean="0"/>
              <a:t>-Tan </a:t>
            </a:r>
            <a:r>
              <a:rPr lang="pt-BR" sz="4400" dirty="0"/>
              <a:t>rất ít trong H</a:t>
            </a:r>
            <a:r>
              <a:rPr lang="pt-BR" sz="4400" baseline="-25000" dirty="0"/>
              <a:t>2</a:t>
            </a:r>
            <a:r>
              <a:rPr lang="pt-BR" sz="4400" dirty="0"/>
              <a:t>O </a:t>
            </a:r>
          </a:p>
          <a:p>
            <a:pPr marL="0" indent="0">
              <a:buClrTx/>
              <a:buSzPct val="100000"/>
              <a:buNone/>
            </a:pPr>
            <a:r>
              <a:rPr lang="pt-BR" sz="4400" dirty="0" smtClean="0"/>
              <a:t>-Khí hiđro nhẹ hơn không khí, nhẹ nhất </a:t>
            </a:r>
            <a:r>
              <a:rPr lang="pt-BR" sz="4400" dirty="0"/>
              <a:t>trong các chất khí.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3383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762000"/>
            <a:ext cx="8503920" cy="1520952"/>
          </a:xfrm>
        </p:spPr>
        <p:txBody>
          <a:bodyPr/>
          <a:lstStyle/>
          <a:p>
            <a:pPr marL="0" indent="0">
              <a:buNone/>
            </a:pPr>
            <a:r>
              <a:rPr lang="fr-FR" sz="4400" dirty="0"/>
              <a:t>S</a:t>
            </a:r>
            <a:r>
              <a:rPr lang="fr-FR" sz="4400" dirty="0" smtClean="0"/>
              <a:t>o </a:t>
            </a:r>
            <a:r>
              <a:rPr lang="fr-FR" sz="4400" dirty="0" err="1"/>
              <a:t>sánh</a:t>
            </a:r>
            <a:r>
              <a:rPr lang="fr-FR" sz="4400" dirty="0"/>
              <a:t> </a:t>
            </a:r>
            <a:r>
              <a:rPr lang="fr-FR" sz="4400" dirty="0" err="1"/>
              <a:t>tính</a:t>
            </a:r>
            <a:r>
              <a:rPr lang="fr-FR" sz="4400" dirty="0"/>
              <a:t> </a:t>
            </a:r>
            <a:r>
              <a:rPr lang="fr-FR" sz="4400" dirty="0" err="1"/>
              <a:t>chất</a:t>
            </a:r>
            <a:r>
              <a:rPr lang="fr-FR" sz="4400" dirty="0"/>
              <a:t> </a:t>
            </a:r>
            <a:r>
              <a:rPr lang="fr-FR" sz="4400" dirty="0" err="1"/>
              <a:t>vật</a:t>
            </a:r>
            <a:r>
              <a:rPr lang="fr-FR" sz="4400" dirty="0"/>
              <a:t> </a:t>
            </a:r>
            <a:r>
              <a:rPr lang="fr-FR" sz="4400" dirty="0" err="1"/>
              <a:t>lí</a:t>
            </a:r>
            <a:r>
              <a:rPr lang="fr-FR" sz="4400" dirty="0"/>
              <a:t> </a:t>
            </a:r>
            <a:r>
              <a:rPr lang="fr-FR" sz="4400" dirty="0" err="1"/>
              <a:t>của</a:t>
            </a:r>
            <a:r>
              <a:rPr lang="fr-FR" sz="4400" dirty="0"/>
              <a:t> </a:t>
            </a:r>
            <a:r>
              <a:rPr lang="fr-FR" sz="4400" dirty="0" err="1"/>
              <a:t>khí</a:t>
            </a:r>
            <a:r>
              <a:rPr lang="fr-FR" sz="4400" dirty="0"/>
              <a:t> </a:t>
            </a:r>
            <a:r>
              <a:rPr lang="fr-FR" sz="4400" dirty="0" err="1"/>
              <a:t>hiđro</a:t>
            </a:r>
            <a:r>
              <a:rPr lang="fr-FR" sz="4400" dirty="0"/>
              <a:t> </a:t>
            </a:r>
            <a:r>
              <a:rPr lang="fr-FR" sz="4400" dirty="0" err="1"/>
              <a:t>và</a:t>
            </a:r>
            <a:r>
              <a:rPr lang="fr-FR" sz="4400" dirty="0"/>
              <a:t> </a:t>
            </a:r>
            <a:r>
              <a:rPr lang="fr-FR" sz="4400" dirty="0" err="1"/>
              <a:t>khí</a:t>
            </a:r>
            <a:r>
              <a:rPr lang="fr-FR" sz="4400" dirty="0"/>
              <a:t> </a:t>
            </a:r>
            <a:r>
              <a:rPr lang="fr-FR" sz="4400" dirty="0" err="1"/>
              <a:t>oxi</a:t>
            </a:r>
            <a:r>
              <a:rPr lang="fr-FR" sz="4400" dirty="0"/>
              <a:t>.</a:t>
            </a: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98026"/>
              </p:ext>
            </p:extLst>
          </p:nvPr>
        </p:nvGraphicFramePr>
        <p:xfrm>
          <a:off x="190500" y="2285999"/>
          <a:ext cx="8801099" cy="4432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3688"/>
                <a:gridCol w="3367377"/>
                <a:gridCol w="3750034"/>
              </a:tblGrid>
              <a:tr h="8280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4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4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 hidro</a:t>
                      </a:r>
                      <a:endParaRPr lang="en-US" sz="4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394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Giống nhau</a:t>
                      </a:r>
                      <a:endParaRPr lang="en-US" sz="4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màu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mùi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tan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endParaRPr lang="en-US" sz="4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49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Khác nhau</a:t>
                      </a:r>
                      <a:endParaRPr lang="en-US" sz="4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Nặng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endParaRPr lang="en-US" sz="4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Nhẹ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fr-FR" sz="4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4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endParaRPr lang="en-US" sz="4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18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lvl="0" indent="-5143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fr-FR" sz="44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400" b="1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fr-FR" sz="4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02336" lvl="1" indent="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a.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cồn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quẹt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 Zn,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0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607</Words>
  <Application>Microsoft Office PowerPoint</Application>
  <PresentationFormat>On-screen Show (4:3)</PresentationFormat>
  <Paragraphs>85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Clarity</vt:lpstr>
      <vt:lpstr>Solstice</vt:lpstr>
      <vt:lpstr>PowerPoint Presentation</vt:lpstr>
      <vt:lpstr>PowerPoint Presentation</vt:lpstr>
      <vt:lpstr>CHƯƠNG V: HIĐRO - NƯỚC Bài 31 TÍNH CHẤT - ỨNG DỤNG CỦA HIĐRO </vt:lpstr>
      <vt:lpstr>PowerPoint Presentation</vt:lpstr>
      <vt:lpstr>PowerPoint Presentation</vt:lpstr>
      <vt:lpstr>PowerPoint Presentation</vt:lpstr>
      <vt:lpstr>I. Tính chất vật lý</vt:lpstr>
      <vt:lpstr>PowerPoint Presentation</vt:lpstr>
      <vt:lpstr>II. Tính chất hóa học </vt:lpstr>
      <vt:lpstr>PowerPoint Presentation</vt:lpstr>
      <vt:lpstr>PowerPoint Presentation</vt:lpstr>
      <vt:lpstr>PowerPoint Presentation</vt:lpstr>
      <vt:lpstr>PowerPoint Presentation</vt:lpstr>
      <vt:lpstr>II . Tính chất hóa học :</vt:lpstr>
      <vt:lpstr>Bài tập: </vt:lpstr>
      <vt:lpstr>PowerPoint Presentation</vt:lpstr>
      <vt:lpstr>Dặn dò </vt:lpstr>
      <vt:lpstr>CẢM ƠN THẦY CÔ VÀ CÁC 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KÍNH CHÀO QUÍ THẦY CÔ </dc:title>
  <dc:creator>nguyen tuan anh</dc:creator>
  <cp:lastModifiedBy>ADMIN</cp:lastModifiedBy>
  <cp:revision>63</cp:revision>
  <dcterms:created xsi:type="dcterms:W3CDTF">2014-02-17T05:21:53Z</dcterms:created>
  <dcterms:modified xsi:type="dcterms:W3CDTF">2021-02-04T14:13:06Z</dcterms:modified>
</cp:coreProperties>
</file>