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 id="2147483674" r:id="rId4"/>
    <p:sldMasterId id="2147483686" r:id="rId5"/>
    <p:sldMasterId id="2147483698" r:id="rId6"/>
    <p:sldMasterId id="2147483711" r:id="rId7"/>
    <p:sldMasterId id="2147483723" r:id="rId8"/>
    <p:sldMasterId id="2147483737" r:id="rId9"/>
  </p:sldMasterIdLst>
  <p:notesMasterIdLst>
    <p:notesMasterId r:id="rId17"/>
  </p:notesMasterIdLst>
  <p:sldIdLst>
    <p:sldId id="288" r:id="rId10"/>
    <p:sldId id="256" r:id="rId11"/>
    <p:sldId id="287" r:id="rId12"/>
    <p:sldId id="289" r:id="rId13"/>
    <p:sldId id="290" r:id="rId14"/>
    <p:sldId id="291" r:id="rId15"/>
    <p:sldId id="315" r:id="rId16"/>
    <p:sldId id="311" r:id="rId18"/>
    <p:sldId id="294" r:id="rId19"/>
    <p:sldId id="293" r:id="rId20"/>
    <p:sldId id="316" r:id="rId21"/>
    <p:sldId id="312" r:id="rId22"/>
    <p:sldId id="313" r:id="rId23"/>
    <p:sldId id="299" r:id="rId24"/>
    <p:sldId id="301" r:id="rId25"/>
    <p:sldId id="302" r:id="rId26"/>
    <p:sldId id="303" r:id="rId27"/>
    <p:sldId id="304" r:id="rId28"/>
    <p:sldId id="305" r:id="rId29"/>
    <p:sldId id="306" r:id="rId30"/>
    <p:sldId id="307" r:id="rId31"/>
    <p:sldId id="308" r:id="rId32"/>
    <p:sldId id="309" r:id="rId33"/>
    <p:sldId id="310" r:id="rId34"/>
    <p:sldId id="278" r:id="rId35"/>
    <p:sldId id="264" r:id="rId36"/>
    <p:sldId id="266" r:id="rId37"/>
  </p:sldIdLst>
  <p:sldSz cx="12192000" cy="6858000"/>
  <p:notesSz cx="6858000" cy="9144000"/>
  <p:embeddedFontLst>
    <p:embeddedFont>
      <p:font typeface="Calibri" panose="020F0502020204030204"/>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Fira Sans SemiBold" panose="020B0603050000020004" pitchFamily="50" charset="0"/>
      <p:bold r:id="rId49"/>
    </p:embeddedFont>
    <p:embeddedFont>
      <p:font typeface="Calibri Light" panose="020F0302020204030204" charset="0"/>
      <p:regular r:id="rId50"/>
      <p:italic r:id="rId51"/>
    </p:embeddedFont>
    <p:embeddedFont>
      <p:font typeface=".VnTime" panose="020B7200000000000000"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Malgun Gothic" panose="020B0503020000020004" charset="-127"/>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C99"/>
    <a:srgbClr val="FFFFCC"/>
    <a:srgbClr val="FFFF99"/>
    <a:srgbClr val="FFFF66"/>
    <a:srgbClr val="00CC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font" Target="fonts/font20.fntdata"/><Relationship Id="rId6" Type="http://schemas.openxmlformats.org/officeDocument/2006/relationships/slideMaster" Target="slideMasters/slideMaster5.xml"/><Relationship Id="rId59" Type="http://schemas.openxmlformats.org/officeDocument/2006/relationships/font" Target="fonts/font19.fntdata"/><Relationship Id="rId58" Type="http://schemas.openxmlformats.org/officeDocument/2006/relationships/font" Target="fonts/font18.fntdata"/><Relationship Id="rId57" Type="http://schemas.openxmlformats.org/officeDocument/2006/relationships/font" Target="fonts/font17.fntdata"/><Relationship Id="rId56" Type="http://schemas.openxmlformats.org/officeDocument/2006/relationships/font" Target="fonts/font16.fntdata"/><Relationship Id="rId55" Type="http://schemas.openxmlformats.org/officeDocument/2006/relationships/font" Target="fonts/font15.fntdata"/><Relationship Id="rId54" Type="http://schemas.openxmlformats.org/officeDocument/2006/relationships/font" Target="fonts/font14.fntdata"/><Relationship Id="rId53" Type="http://schemas.openxmlformats.org/officeDocument/2006/relationships/font" Target="fonts/font13.fntdata"/><Relationship Id="rId52" Type="http://schemas.openxmlformats.org/officeDocument/2006/relationships/font" Target="fonts/font12.fntdata"/><Relationship Id="rId51" Type="http://schemas.openxmlformats.org/officeDocument/2006/relationships/font" Target="fonts/font11.fntdata"/><Relationship Id="rId50" Type="http://schemas.openxmlformats.org/officeDocument/2006/relationships/font" Target="fonts/font10.fntdata"/><Relationship Id="rId5" Type="http://schemas.openxmlformats.org/officeDocument/2006/relationships/slideMaster" Target="slideMasters/slideMaster4.xml"/><Relationship Id="rId49" Type="http://schemas.openxmlformats.org/officeDocument/2006/relationships/font" Target="fonts/font9.fntdata"/><Relationship Id="rId48" Type="http://schemas.openxmlformats.org/officeDocument/2006/relationships/font" Target="fonts/font8.fntdata"/><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notesMaster" Target="notesMasters/notesMaster1.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7E349-C709-4007-B3AD-353B5F2D511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30215-4D57-4865-A84E-6173DD87478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3F498-300F-4254-A294-57FF78DC0984}"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FA828A-F262-4255-8330-C95D328696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11A828-28AC-4A4E-82F2-6EE6EFA4CA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11A828-28AC-4A4E-82F2-6EE6EFA4CA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11A828-28AC-4A4E-82F2-6EE6EFA4CA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8147FFC-447A-47CB-92F1-4A1A2E5B573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485"/>
            <a:fld id="{7FE5A9CD-1CA5-4BB6-ABF6-C3DB2F9C09D1}" type="datetimeFigureOut">
              <a:rPr lang="en-US" sz="2135" smtClean="0">
                <a:solidFill>
                  <a:prstClr val="black"/>
                </a:solidFill>
              </a:rPr>
            </a:fld>
            <a:endParaRPr lang="en-US" sz="2135">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485"/>
            <a:endParaRPr lang="en-US" sz="2135">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485"/>
            <a:fld id="{E9E3A461-C528-4C33-83FA-271D1850C3B5}" type="slidenum">
              <a:rPr lang="en-US" sz="2135" smtClean="0">
                <a:solidFill>
                  <a:prstClr val="black"/>
                </a:solidFill>
              </a:rPr>
            </a:fld>
            <a:endParaRPr lang="en-US" sz="2135">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11A828-28AC-4A4E-82F2-6EE6EFA4CA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2A496D-E9A1-4F1E-AD8D-6605EEC5FEA4}"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69661E8-0244-4586-97F4-1B8EE7D39C17}"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D6E9982B-1542-4982-AE2A-251C6D82E6D1}"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69522A0-F7A6-413B-8918-858292258256}"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F349DDC7-DC70-425A-B5DF-89D7515BED5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D8EF797-66EE-466F-ABD4-09188E84B833}"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F9E91017-9598-4CAC-86F8-21752F1624B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55B79225-192C-41B1-8919-943232A9C236}"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B969F97D-567C-4069-9BCF-F4762B7B1CE5}" type="datetimeFigureOut">
              <a:rPr lang="en-US" smtClean="0">
                <a:solidFill>
                  <a:prstClr val="black">
                    <a:tint val="75000"/>
                  </a:prstClr>
                </a:solidFill>
              </a:rPr>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E06298F1-70F4-4228-A879-CB0F3B504205}"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7A11A828-28AC-4A4E-82F2-6EE6EFA4CA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F9139D-C0BE-41BF-9447-D935F9B86DBA}" type="datetimeFigureOut">
              <a:rPr lang="en-US" smtClean="0">
                <a:solidFill>
                  <a:prstClr val="black">
                    <a:tint val="75000"/>
                  </a:prstClr>
                </a:solidFill>
              </a:rPr>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42964367-575C-46A0-AC2F-ADB31D569A17}"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D36ECA-F5C3-455C-9101-92F2FC6C349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FCA230B0-460C-4DED-81CF-B9C4C17F5C40}"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8218F8FD-B479-4AEF-A333-9818F817E6C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5BFA67-85C8-44FF-A759-F9D842812D69}"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B76DA507-2C79-4EEB-BCF3-6CDBA0E1995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573DB5D-12F0-41F4-A800-864817D92684}"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F4707BEE-120D-410F-9A8E-27BD55C6D98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54848926-750B-49C1-9C93-A1B7C8C795F1}"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2CA94AE2-975C-4086-AF6B-7B720B8EDBA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2407F9C5-C991-419F-B029-9FC47D827000}" type="slidenum">
              <a:rPr lang="en-US" altLang="en-US" smtClean="0">
                <a:cs typeface="Arial" panose="020B0604020202020204" pitchFamily="34" charset="0"/>
              </a:rPr>
            </a:fld>
            <a:endParaRPr lang="en-US" altLang="en-US">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348EB5DC-B438-40FD-BE98-E599382AD1A0}"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597A6308-20C7-4FC7-9BFD-75B817952498}"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FE2BA589-0DA6-45F5-A36F-EDD7B6993F0D}"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5310092B-5710-4E4A-9FF2-1610E6EA9059}"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11A828-28AC-4A4E-82F2-6EE6EFA4CA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D4B3C262-B75E-4CBC-86F0-210D4020EC32}"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055CE9E8-6597-472A-8479-4B1534820166}"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E531FDFB-C386-42BB-B8F0-E9C6E5E1796F}"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1FFFB77E-BA73-4D96-8C1C-E172F7B958DB}"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E37DF500-8222-4C4B-8594-9E64BBFC0561}"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03B50F2F-E2C5-468B-80C0-30F24F01F213}"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4E99F70C-0E8D-4149-ACA0-8EC87D78C425}" type="slidenum">
              <a:rPr lang="en-US" altLang="en-US" smtClean="0">
                <a:solidFill>
                  <a:srgbClr val="000000"/>
                </a:solidFill>
              </a:rPr>
            </a:fld>
            <a:endParaRPr lang="en-US"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11A828-28AC-4A4E-82F2-6EE6EFA4CA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9DF4ED5B-2B16-45EE-812D-8D2828E1CA6D}"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11A828-28AC-4A4E-82F2-6EE6EFA4CA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1B9890A8-DE96-4A4D-99AD-CF3317ACA95A}"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EEF1217F-DA56-4F8D-8619-902830B3D92C}"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7DF02431-CA8D-4BF8-A59E-9F195894076B}"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36B3D79E-0DD0-4B11-9CF9-A1F30FC9C1AE}"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1124B7F3-1946-4297-9E48-5A2549EC745A}"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B711C304-2DAC-4237-8C4F-2054303A088E}"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6456E243-5033-4FC9-AD44-9002AD188D27}"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65429B52-AD49-41AD-95CA-0DC8E313ACE0}"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A3D7EC86-C1BF-44F4-974F-2A7BBB4A1134}"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A23BAF73-6D6D-4EE8-8BD7-9D7C0699ECD9}"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A828-28AC-4A4E-82F2-6EE6EFA4CA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26EFD47-FB3D-4C59-B843-3011BD04021F}"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818F912-0325-4690-B91D-0DAD1EE7CD9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8B3E61F-6494-46D6-85D1-4628BE060082}"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524674F-FD75-4EF8-BB19-5AA6459D00D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2128E8-5809-4765-97E0-6742D0FE6279}"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C8F737B-C9A4-45B1-B5EC-8CC5E78B792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5298FF4-6A7D-4EE4-81A4-54F2BADF0077}"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6337E2F-DEFD-4D77-99BE-5C41C8F37C2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BB6C5EA-5B62-4558-97BD-F1DCB131CF87}"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366D887-6EC6-4A5A-923C-91D52F677CC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A11A828-28AC-4A4E-82F2-6EE6EFA4CA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11E1251-BF1D-44F7-953B-57006D5EFCF2}"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220AFD3-0EB3-4B7D-9141-A38AF08FF26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marL="0" marR="0" lvl="0" indent="0" algn="l" defTabSz="1086485" rtl="0" eaLnBrk="1" fontAlgn="auto" latinLnBrk="0" hangingPunct="1">
              <a:lnSpc>
                <a:spcPct val="100000"/>
              </a:lnSpc>
              <a:spcBef>
                <a:spcPts val="0"/>
              </a:spcBef>
              <a:spcAft>
                <a:spcPts val="0"/>
              </a:spcAft>
              <a:buClrTx/>
              <a:buSzTx/>
              <a:buFontTx/>
              <a:buNone/>
              <a:defRPr/>
            </a:pPr>
            <a:fld id="{7FE5A9CD-1CA5-4BB6-ABF6-C3DB2F9C09D1}" type="datetimeFigureOut">
              <a:rPr kumimoji="0" lang="en-US" sz="2135"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marL="0" marR="0" lvl="0" indent="0" algn="l" defTabSz="1086485" rtl="0" eaLnBrk="1" fontAlgn="auto" latinLnBrk="0" hangingPunct="1">
              <a:lnSpc>
                <a:spcPct val="100000"/>
              </a:lnSpc>
              <a:spcBef>
                <a:spcPts val="0"/>
              </a:spcBef>
              <a:spcAft>
                <a:spcPts val="0"/>
              </a:spcAft>
              <a:buClrTx/>
              <a:buSzTx/>
              <a:buFontTx/>
              <a:buNone/>
              <a:defRPr/>
            </a:pPr>
            <a:fld id="{E9E3A461-C528-4C33-83FA-271D1850C3B5}" type="slidenum">
              <a:rPr kumimoji="0" lang="en-US" sz="2135"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endParaRPr lang="vi-VN"/>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fld id="{E979D15E-7C97-46BA-A533-0FCFA23F6052}" type="slidenum">
              <a:rPr kumimoji="0" lang="en-US" sz="2135"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fld id="{475E0F57-EEA1-4A8B-9311-4AD2064A14C0}" type="slidenum">
              <a:rPr kumimoji="0" lang="en-US" sz="2135"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213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marL="0" marR="0" lvl="0" indent="0" algn="l" defTabSz="1086485" rtl="0" eaLnBrk="1" fontAlgn="auto" latinLnBrk="0" hangingPunct="1">
              <a:lnSpc>
                <a:spcPct val="100000"/>
              </a:lnSpc>
              <a:spcBef>
                <a:spcPts val="0"/>
              </a:spcBef>
              <a:spcAft>
                <a:spcPts val="0"/>
              </a:spcAft>
              <a:buClrTx/>
              <a:buSzTx/>
              <a:buFontTx/>
              <a:buNone/>
              <a:defRPr/>
            </a:pPr>
            <a:fld id="{BEF8FD80-C95D-4220-BF8B-01906B7B67AD}" type="slidenum">
              <a:rPr kumimoji="0" lang="en-US" sz="2135" b="0" i="0" u="none" strike="noStrike" kern="1200" cap="none" spc="0" normalizeH="0" baseline="0" noProof="0" smtClean="0">
                <a:ln>
                  <a:noFill/>
                </a:ln>
                <a:solidFill>
                  <a:srgbClr val="000000"/>
                </a:solidFill>
                <a:effectLst/>
                <a:uLnTx/>
                <a:uFillTx/>
                <a:latin typeface="Calibri" panose="020F0502020204030204"/>
                <a:ea typeface="+mn-ea"/>
                <a:cs typeface="+mn-cs"/>
              </a:rPr>
            </a:fld>
            <a:endParaRPr kumimoji="0" lang="en-US" sz="213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A11A828-28AC-4A4E-82F2-6EE6EFA4CA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6AE18-13E7-49C0-BA24-6294B73403BE}"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2" Type="http://schemas.openxmlformats.org/officeDocument/2006/relationships/theme" Target="../theme/theme4.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3" Type="http://schemas.openxmlformats.org/officeDocument/2006/relationships/theme" Target="../theme/theme5.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2" Type="http://schemas.openxmlformats.org/officeDocument/2006/relationships/theme" Target="../theme/theme6.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4" Type="http://schemas.openxmlformats.org/officeDocument/2006/relationships/theme" Target="../theme/theme7.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7" Type="http://schemas.openxmlformats.org/officeDocument/2006/relationships/image" Target="../media/image1.emf"/><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A828-28AC-4A4E-82F2-6EE6EFA4CA9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6AE18-13E7-49C0-BA24-6294B73403B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D89832E-26A6-4465-8181-DF230988BF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8A5B2D7-6EFD-446D-831A-7B28045AA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2378AB-F2D4-48AE-BA10-6DF7D69414F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fontAlgn="base">
              <a:spcBef>
                <a:spcPct val="0"/>
              </a:spcBef>
              <a:spcAft>
                <a:spcPct val="0"/>
              </a:spcAft>
            </a:pPr>
            <a:fld id="{84EA191D-4527-4A83-9EAA-F6EC2519180F}" type="slidenum">
              <a:rPr lang="en-US" altLang="en-US" smtClean="0">
                <a:cs typeface="Arial" panose="020B0604020202020204" pitchFamily="34" charset="0"/>
              </a:rPr>
            </a:fld>
            <a:endParaRPr lang="en-US" alt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fontAlgn="base">
              <a:spcBef>
                <a:spcPct val="0"/>
              </a:spcBef>
              <a:spcAft>
                <a:spcPct val="0"/>
              </a:spcAft>
            </a:pPr>
            <a:fld id="{90BE50F9-A23F-40CC-BC99-503E8F2C35DB}"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E90A2A8-DD09-4ECF-9C06-13A3E19D12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FD10BE6-E645-41BF-BB1E-D9899B03ED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fontAlgn="base">
              <a:spcBef>
                <a:spcPct val="0"/>
              </a:spcBef>
              <a:spcAft>
                <a:spcPct val="0"/>
              </a:spcAft>
            </a:pPr>
            <a:fld id="{12557CAA-0E21-4CD5-A5AE-5CD284952548}" type="slidenum">
              <a:rPr lang="en-US" altLang="en-US" smtClean="0">
                <a:solidFill>
                  <a:srgbClr val="000000"/>
                </a:solidFill>
                <a:cs typeface="Arial" panose="020B0604020202020204" pitchFamily="34" charset="0"/>
              </a:rPr>
            </a:fld>
            <a:endParaRPr lang="en-US" altLang="en-US">
              <a:solidFill>
                <a:srgbClr val="000000"/>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150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2150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8319EC3-C32B-4241-80AA-2C5D6C7183E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defTabSz="1086485" rtl="0" eaLnBrk="1" latinLnBrk="0" hangingPunct="1">
        <a:spcBef>
          <a:spcPct val="0"/>
        </a:spcBef>
        <a:buNone/>
        <a:defRPr sz="5200" kern="1200">
          <a:solidFill>
            <a:schemeClr val="tx1"/>
          </a:solidFill>
          <a:latin typeface="+mj-lt"/>
          <a:ea typeface="+mj-ea"/>
          <a:cs typeface="+mj-cs"/>
        </a:defRPr>
      </a:lvl1pPr>
    </p:titleStyle>
    <p:bodyStyle>
      <a:lvl1pPr marL="407670" indent="-407670" algn="l" defTabSz="108648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1pPr>
      <a:lvl2pPr marL="883285" indent="-339725" algn="l" defTabSz="1086485" rtl="0" eaLnBrk="1" latinLnBrk="0" hangingPunct="1">
        <a:spcBef>
          <a:spcPct val="20000"/>
        </a:spcBef>
        <a:buFont typeface="Arial" panose="020B0604020202020204" pitchFamily="34" charset="0"/>
        <a:buChar char="–"/>
        <a:defRPr sz="3335" kern="1200">
          <a:solidFill>
            <a:schemeClr val="tx1"/>
          </a:solidFill>
          <a:latin typeface="+mn-lt"/>
          <a:ea typeface="+mn-ea"/>
          <a:cs typeface="+mn-cs"/>
        </a:defRPr>
      </a:lvl2pPr>
      <a:lvl3pPr marL="1358900" indent="-271780" algn="l" defTabSz="10864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825"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385"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945"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05"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6065"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8990" indent="-271780" algn="l" defTabSz="10864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485" rtl="0" eaLnBrk="1" latinLnBrk="0" hangingPunct="1">
        <a:defRPr sz="2135" kern="1200">
          <a:solidFill>
            <a:schemeClr val="tx1"/>
          </a:solidFill>
          <a:latin typeface="+mn-lt"/>
          <a:ea typeface="+mn-ea"/>
          <a:cs typeface="+mn-cs"/>
        </a:defRPr>
      </a:lvl1pPr>
      <a:lvl2pPr marL="543560" algn="l" defTabSz="1086485" rtl="0" eaLnBrk="1" latinLnBrk="0" hangingPunct="1">
        <a:defRPr sz="2135" kern="1200">
          <a:solidFill>
            <a:schemeClr val="tx1"/>
          </a:solidFill>
          <a:latin typeface="+mn-lt"/>
          <a:ea typeface="+mn-ea"/>
          <a:cs typeface="+mn-cs"/>
        </a:defRPr>
      </a:lvl2pPr>
      <a:lvl3pPr marL="1087120" algn="l" defTabSz="1086485" rtl="0" eaLnBrk="1" latinLnBrk="0" hangingPunct="1">
        <a:defRPr sz="2135" kern="1200">
          <a:solidFill>
            <a:schemeClr val="tx1"/>
          </a:solidFill>
          <a:latin typeface="+mn-lt"/>
          <a:ea typeface="+mn-ea"/>
          <a:cs typeface="+mn-cs"/>
        </a:defRPr>
      </a:lvl3pPr>
      <a:lvl4pPr marL="1630045" algn="l" defTabSz="1086485" rtl="0" eaLnBrk="1" latinLnBrk="0" hangingPunct="1">
        <a:defRPr sz="2135" kern="1200">
          <a:solidFill>
            <a:schemeClr val="tx1"/>
          </a:solidFill>
          <a:latin typeface="+mn-lt"/>
          <a:ea typeface="+mn-ea"/>
          <a:cs typeface="+mn-cs"/>
        </a:defRPr>
      </a:lvl4pPr>
      <a:lvl5pPr marL="2173605" algn="l" defTabSz="1086485" rtl="0" eaLnBrk="1" latinLnBrk="0" hangingPunct="1">
        <a:defRPr sz="2135" kern="1200">
          <a:solidFill>
            <a:schemeClr val="tx1"/>
          </a:solidFill>
          <a:latin typeface="+mn-lt"/>
          <a:ea typeface="+mn-ea"/>
          <a:cs typeface="+mn-cs"/>
        </a:defRPr>
      </a:lvl5pPr>
      <a:lvl6pPr marL="2717165" algn="l" defTabSz="1086485" rtl="0" eaLnBrk="1" latinLnBrk="0" hangingPunct="1">
        <a:defRPr sz="2135" kern="1200">
          <a:solidFill>
            <a:schemeClr val="tx1"/>
          </a:solidFill>
          <a:latin typeface="+mn-lt"/>
          <a:ea typeface="+mn-ea"/>
          <a:cs typeface="+mn-cs"/>
        </a:defRPr>
      </a:lvl6pPr>
      <a:lvl7pPr marL="3260725" algn="l" defTabSz="1086485" rtl="0" eaLnBrk="1" latinLnBrk="0" hangingPunct="1">
        <a:defRPr sz="2135" kern="1200">
          <a:solidFill>
            <a:schemeClr val="tx1"/>
          </a:solidFill>
          <a:latin typeface="+mn-lt"/>
          <a:ea typeface="+mn-ea"/>
          <a:cs typeface="+mn-cs"/>
        </a:defRPr>
      </a:lvl7pPr>
      <a:lvl8pPr marL="3804285" algn="l" defTabSz="1086485" rtl="0" eaLnBrk="1" latinLnBrk="0" hangingPunct="1">
        <a:defRPr sz="2135" kern="1200">
          <a:solidFill>
            <a:schemeClr val="tx1"/>
          </a:solidFill>
          <a:latin typeface="+mn-lt"/>
          <a:ea typeface="+mn-ea"/>
          <a:cs typeface="+mn-cs"/>
        </a:defRPr>
      </a:lvl8pPr>
      <a:lvl9pPr marL="4347210" algn="l" defTabSz="1086485"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24.wdp"/><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3.xml"/><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5.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microsoft.com/office/2007/relationships/hdphoto" Target="../media/image35.wdp"/><Relationship Id="rId2" Type="http://schemas.openxmlformats.org/officeDocument/2006/relationships/image" Target="../media/image34.png"/><Relationship Id="rId1"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42.xml"/><Relationship Id="rId4" Type="http://schemas.microsoft.com/office/2007/relationships/hdphoto" Target="../media/image39.wdp"/><Relationship Id="rId3" Type="http://schemas.openxmlformats.org/officeDocument/2006/relationships/image" Target="../media/image38.png"/><Relationship Id="rId2" Type="http://schemas.microsoft.com/office/2007/relationships/hdphoto" Target="../media/image37.wdp"/><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2.xml"/><Relationship Id="rId5" Type="http://schemas.microsoft.com/office/2007/relationships/hdphoto" Target="../media/image44.wdp"/><Relationship Id="rId4" Type="http://schemas.openxmlformats.org/officeDocument/2006/relationships/image" Target="../media/image43.png"/><Relationship Id="rId3" Type="http://schemas.microsoft.com/office/2007/relationships/hdphoto" Target="../media/image42.wdp"/><Relationship Id="rId2" Type="http://schemas.openxmlformats.org/officeDocument/2006/relationships/image" Target="../media/image41.png"/><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4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microsoft.com/office/2007/relationships/hdphoto" Target="../media/image48.wdp"/><Relationship Id="rId2" Type="http://schemas.openxmlformats.org/officeDocument/2006/relationships/image" Target="../media/image47.png"/><Relationship Id="rId1" Type="http://schemas.openxmlformats.org/officeDocument/2006/relationships/image" Target="../media/image46.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microsoft.com/office/2007/relationships/hdphoto" Target="../media/image48.wdp"/><Relationship Id="rId2" Type="http://schemas.openxmlformats.org/officeDocument/2006/relationships/image" Target="../media/image47.png"/><Relationship Id="rId1" Type="http://schemas.openxmlformats.org/officeDocument/2006/relationships/image" Target="../media/image46.jpeg"/></Relationships>
</file>

<file path=ppt/slides/_rels/slide24.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5" Type="http://schemas.openxmlformats.org/officeDocument/2006/relationships/notesSlide" Target="../notesSlides/notesSlide3.xml"/><Relationship Id="rId24" Type="http://schemas.openxmlformats.org/officeDocument/2006/relationships/slideLayout" Target="../slideLayouts/slideLayout53.xml"/><Relationship Id="rId23" Type="http://schemas.openxmlformats.org/officeDocument/2006/relationships/image" Target="../media/image71.jpeg"/><Relationship Id="rId22" Type="http://schemas.openxmlformats.org/officeDocument/2006/relationships/image" Target="../media/image70.jpeg"/><Relationship Id="rId21" Type="http://schemas.openxmlformats.org/officeDocument/2006/relationships/image" Target="../media/image69.jpeg"/><Relationship Id="rId20" Type="http://schemas.openxmlformats.org/officeDocument/2006/relationships/image" Target="../media/image68.png"/><Relationship Id="rId2" Type="http://schemas.openxmlformats.org/officeDocument/2006/relationships/image" Target="../media/image50.png"/><Relationship Id="rId19" Type="http://schemas.openxmlformats.org/officeDocument/2006/relationships/image" Target="../media/image67.png"/><Relationship Id="rId18" Type="http://schemas.openxmlformats.org/officeDocument/2006/relationships/image" Target="../media/image66.png"/><Relationship Id="rId17" Type="http://schemas.openxmlformats.org/officeDocument/2006/relationships/image" Target="../media/image65.png"/><Relationship Id="rId16" Type="http://schemas.openxmlformats.org/officeDocument/2006/relationships/image" Target="../media/image64.png"/><Relationship Id="rId15" Type="http://schemas.openxmlformats.org/officeDocument/2006/relationships/image" Target="../media/image63.png"/><Relationship Id="rId14" Type="http://schemas.openxmlformats.org/officeDocument/2006/relationships/image" Target="../media/image62.png"/><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image" Target="../media/image59.png"/><Relationship Id="rId10" Type="http://schemas.openxmlformats.org/officeDocument/2006/relationships/image" Target="../media/image58.png"/><Relationship Id="rId1"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73.wdp"/><Relationship Id="rId1"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75.wdp"/><Relationship Id="rId1"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77.wdp"/><Relationship Id="rId1"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11.wdp"/><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1.xml"/><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1">
            <a:lum/>
          </a:blip>
          <a:srcRect/>
          <a:stretch>
            <a:fillRect t="-12000" b="-12000"/>
          </a:stretch>
        </a:blipFill>
        <a:effectLst/>
      </p:bgPr>
    </p:bg>
    <p:spTree>
      <p:nvGrpSpPr>
        <p:cNvPr id="1" name=""/>
        <p:cNvGrpSpPr/>
        <p:nvPr/>
      </p:nvGrpSpPr>
      <p:grpSpPr>
        <a:xfrm>
          <a:off x="0" y="0"/>
          <a:ext cx="0" cy="0"/>
          <a:chOff x="0" y="0"/>
          <a:chExt cx="0" cy="0"/>
        </a:xfrm>
      </p:grpSpPr>
      <p:sp>
        <p:nvSpPr>
          <p:cNvPr id="170019" name="WordArt 35"/>
          <p:cNvSpPr>
            <a:spLocks noChangeArrowheads="1" noChangeShapeType="1" noTextEdit="1"/>
          </p:cNvSpPr>
          <p:nvPr/>
        </p:nvSpPr>
        <p:spPr bwMode="auto">
          <a:xfrm>
            <a:off x="1524000" y="30164"/>
            <a:ext cx="3886200" cy="623887"/>
          </a:xfrm>
          <a:prstGeom prst="rect">
            <a:avLst/>
          </a:prstGeom>
        </p:spPr>
        <p:txBody>
          <a:bodyPr wrap="none" fromWordArt="1">
            <a:prstTxWarp prst="textPlain">
              <a:avLst>
                <a:gd name="adj" fmla="val 49528"/>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0" i="0" u="none" strike="noStrike" kern="10" cap="none" spc="0" normalizeH="0" baseline="0" noProof="0" dirty="0" err="1">
                <a:ln w="28575">
                  <a:solidFill>
                    <a:srgbClr val="A5002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Khởi</a:t>
            </a:r>
            <a:r>
              <a:rPr kumimoji="0" lang="en-US" sz="5400" b="0" i="0" u="none" strike="noStrike" kern="10" cap="none" spc="0" normalizeH="0" baseline="0" noProof="0" dirty="0">
                <a:ln w="28575">
                  <a:solidFill>
                    <a:srgbClr val="A5002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0" cap="none" spc="0" normalizeH="0" baseline="0" noProof="0" dirty="0" err="1">
                <a:ln w="28575">
                  <a:solidFill>
                    <a:srgbClr val="A5002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động</a:t>
            </a:r>
            <a:endParaRPr kumimoji="0" lang="en-US" sz="5400" b="0" i="0" u="none" strike="noStrike" kern="10" cap="none" spc="0" normalizeH="0" baseline="0" noProof="0" dirty="0">
              <a:ln w="28575">
                <a:solidFill>
                  <a:srgbClr val="A5002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grpSp>
        <p:nvGrpSpPr>
          <p:cNvPr id="2051" name="Group 41"/>
          <p:cNvGrpSpPr/>
          <p:nvPr/>
        </p:nvGrpSpPr>
        <p:grpSpPr bwMode="auto">
          <a:xfrm rot="5400000">
            <a:off x="-71437" y="3119438"/>
            <a:ext cx="4800600" cy="847725"/>
            <a:chOff x="2350" y="1008"/>
            <a:chExt cx="1826" cy="534"/>
          </a:xfrm>
        </p:grpSpPr>
        <p:pic>
          <p:nvPicPr>
            <p:cNvPr id="2216" name="Picture 42"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7" name="Picture 4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8" name="Picture 44"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 name="Picture 45"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2" name="Group 46"/>
          <p:cNvGrpSpPr/>
          <p:nvPr/>
        </p:nvGrpSpPr>
        <p:grpSpPr bwMode="auto">
          <a:xfrm rot="5400000">
            <a:off x="7319963" y="3348038"/>
            <a:ext cx="4800600" cy="847725"/>
            <a:chOff x="2350" y="1008"/>
            <a:chExt cx="1826" cy="534"/>
          </a:xfrm>
        </p:grpSpPr>
        <p:pic>
          <p:nvPicPr>
            <p:cNvPr id="2212" name="Picture 47"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3" name="Picture 48"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4" name="Picture 49"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5" name="Picture 50"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4" descr="Picture3"/>
          <p:cNvSpPr>
            <a:spLocks noChangeArrowheads="1"/>
          </p:cNvSpPr>
          <p:nvPr/>
        </p:nvSpPr>
        <p:spPr bwMode="auto">
          <a:xfrm>
            <a:off x="3505200" y="17526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val 12" descr="Picture3"/>
          <p:cNvSpPr>
            <a:spLocks noChangeArrowheads="1"/>
          </p:cNvSpPr>
          <p:nvPr/>
        </p:nvSpPr>
        <p:spPr bwMode="auto">
          <a:xfrm>
            <a:off x="3505200" y="22860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Oval 13" descr="Picture3"/>
          <p:cNvSpPr>
            <a:spLocks noChangeArrowheads="1"/>
          </p:cNvSpPr>
          <p:nvPr/>
        </p:nvSpPr>
        <p:spPr bwMode="auto">
          <a:xfrm>
            <a:off x="3505200" y="28194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Oval 14" descr="Picture3"/>
          <p:cNvSpPr>
            <a:spLocks noChangeArrowheads="1"/>
          </p:cNvSpPr>
          <p:nvPr/>
        </p:nvSpPr>
        <p:spPr bwMode="auto">
          <a:xfrm>
            <a:off x="3505200" y="33528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15" descr="Picture3"/>
          <p:cNvSpPr>
            <a:spLocks noChangeArrowheads="1"/>
          </p:cNvSpPr>
          <p:nvPr/>
        </p:nvSpPr>
        <p:spPr bwMode="auto">
          <a:xfrm>
            <a:off x="3505200" y="38862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16" descr="Picture3"/>
          <p:cNvSpPr>
            <a:spLocks noChangeArrowheads="1"/>
          </p:cNvSpPr>
          <p:nvPr/>
        </p:nvSpPr>
        <p:spPr bwMode="auto">
          <a:xfrm>
            <a:off x="3505200" y="4419600"/>
            <a:ext cx="533400" cy="4572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9" name="AutoShape 22" descr="Picture3"/>
          <p:cNvSpPr>
            <a:spLocks noChangeArrowheads="1"/>
          </p:cNvSpPr>
          <p:nvPr/>
        </p:nvSpPr>
        <p:spPr bwMode="auto">
          <a:xfrm>
            <a:off x="40386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0" name="AutoShape 24" descr="Picture3"/>
          <p:cNvSpPr>
            <a:spLocks noChangeArrowheads="1"/>
          </p:cNvSpPr>
          <p:nvPr/>
        </p:nvSpPr>
        <p:spPr bwMode="auto">
          <a:xfrm>
            <a:off x="40386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1" name="AutoShape 33" descr="Picture3"/>
          <p:cNvSpPr>
            <a:spLocks noChangeArrowheads="1"/>
          </p:cNvSpPr>
          <p:nvPr/>
        </p:nvSpPr>
        <p:spPr bwMode="auto">
          <a:xfrm>
            <a:off x="40386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2" name="AutoShape 36" descr="Picture3"/>
          <p:cNvSpPr>
            <a:spLocks noChangeArrowheads="1"/>
          </p:cNvSpPr>
          <p:nvPr/>
        </p:nvSpPr>
        <p:spPr bwMode="auto">
          <a:xfrm>
            <a:off x="45720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3" name="AutoShape 37" descr="Picture3"/>
          <p:cNvSpPr>
            <a:spLocks noChangeArrowheads="1"/>
          </p:cNvSpPr>
          <p:nvPr/>
        </p:nvSpPr>
        <p:spPr bwMode="auto">
          <a:xfrm>
            <a:off x="51054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4" name="AutoShape 44" descr="Picture3"/>
          <p:cNvSpPr>
            <a:spLocks noChangeArrowheads="1"/>
          </p:cNvSpPr>
          <p:nvPr/>
        </p:nvSpPr>
        <p:spPr bwMode="auto">
          <a:xfrm>
            <a:off x="45720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5" name="AutoShape 45" descr="Picture3"/>
          <p:cNvSpPr>
            <a:spLocks noChangeArrowheads="1"/>
          </p:cNvSpPr>
          <p:nvPr/>
        </p:nvSpPr>
        <p:spPr bwMode="auto">
          <a:xfrm>
            <a:off x="4572000" y="1676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6" name="AutoShape 47" descr="Picture3"/>
          <p:cNvSpPr>
            <a:spLocks noChangeArrowheads="1"/>
          </p:cNvSpPr>
          <p:nvPr/>
        </p:nvSpPr>
        <p:spPr bwMode="auto">
          <a:xfrm>
            <a:off x="51054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7" name="AutoShape 48" descr="Picture3"/>
          <p:cNvSpPr>
            <a:spLocks noChangeArrowheads="1"/>
          </p:cNvSpPr>
          <p:nvPr/>
        </p:nvSpPr>
        <p:spPr bwMode="auto">
          <a:xfrm>
            <a:off x="56388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8" name="AutoShape 55" descr="Picture3"/>
          <p:cNvSpPr>
            <a:spLocks noChangeArrowheads="1"/>
          </p:cNvSpPr>
          <p:nvPr/>
        </p:nvSpPr>
        <p:spPr bwMode="auto">
          <a:xfrm>
            <a:off x="51054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9" name="AutoShape 56" descr="Picture3"/>
          <p:cNvSpPr>
            <a:spLocks noChangeArrowheads="1"/>
          </p:cNvSpPr>
          <p:nvPr/>
        </p:nvSpPr>
        <p:spPr bwMode="auto">
          <a:xfrm>
            <a:off x="5105400" y="1676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 name="AutoShape 57" descr="Picture3"/>
          <p:cNvSpPr>
            <a:spLocks noChangeArrowheads="1"/>
          </p:cNvSpPr>
          <p:nvPr/>
        </p:nvSpPr>
        <p:spPr bwMode="auto">
          <a:xfrm>
            <a:off x="56388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1" name="AutoShape 58" descr="Picture3"/>
          <p:cNvSpPr>
            <a:spLocks noChangeArrowheads="1"/>
          </p:cNvSpPr>
          <p:nvPr/>
        </p:nvSpPr>
        <p:spPr bwMode="auto">
          <a:xfrm>
            <a:off x="56388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2" name="AutoShape 59" descr="Picture3"/>
          <p:cNvSpPr>
            <a:spLocks noChangeArrowheads="1"/>
          </p:cNvSpPr>
          <p:nvPr/>
        </p:nvSpPr>
        <p:spPr bwMode="auto">
          <a:xfrm>
            <a:off x="61722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3" name="AutoShape 60" descr="Picture3"/>
          <p:cNvSpPr>
            <a:spLocks noChangeArrowheads="1"/>
          </p:cNvSpPr>
          <p:nvPr/>
        </p:nvSpPr>
        <p:spPr bwMode="auto">
          <a:xfrm>
            <a:off x="56388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4" name="AutoShape 66" descr="Picture3"/>
          <p:cNvSpPr>
            <a:spLocks noChangeArrowheads="1"/>
          </p:cNvSpPr>
          <p:nvPr/>
        </p:nvSpPr>
        <p:spPr bwMode="auto">
          <a:xfrm>
            <a:off x="56388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5" name="AutoShape 67" descr="Picture3"/>
          <p:cNvSpPr>
            <a:spLocks noChangeArrowheads="1"/>
          </p:cNvSpPr>
          <p:nvPr/>
        </p:nvSpPr>
        <p:spPr bwMode="auto">
          <a:xfrm>
            <a:off x="5638800" y="1676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6" name="AutoShape 68" descr="Picture3"/>
          <p:cNvSpPr>
            <a:spLocks noChangeArrowheads="1"/>
          </p:cNvSpPr>
          <p:nvPr/>
        </p:nvSpPr>
        <p:spPr bwMode="auto">
          <a:xfrm>
            <a:off x="61722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7" name="AutoShape 69" descr="Picture3"/>
          <p:cNvSpPr>
            <a:spLocks noChangeArrowheads="1"/>
          </p:cNvSpPr>
          <p:nvPr/>
        </p:nvSpPr>
        <p:spPr bwMode="auto">
          <a:xfrm>
            <a:off x="61722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8" name="AutoShape 70" descr="Picture3"/>
          <p:cNvSpPr>
            <a:spLocks noChangeArrowheads="1"/>
          </p:cNvSpPr>
          <p:nvPr/>
        </p:nvSpPr>
        <p:spPr bwMode="auto">
          <a:xfrm>
            <a:off x="67056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9" name="AutoShape 71" descr="Picture3"/>
          <p:cNvSpPr>
            <a:spLocks noChangeArrowheads="1"/>
          </p:cNvSpPr>
          <p:nvPr/>
        </p:nvSpPr>
        <p:spPr bwMode="auto">
          <a:xfrm>
            <a:off x="61722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0" name="AutoShape 77" descr="Picture3"/>
          <p:cNvSpPr>
            <a:spLocks noChangeArrowheads="1"/>
          </p:cNvSpPr>
          <p:nvPr/>
        </p:nvSpPr>
        <p:spPr bwMode="auto">
          <a:xfrm>
            <a:off x="61722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1" name="AutoShape 78" descr="Picture3"/>
          <p:cNvSpPr>
            <a:spLocks noChangeArrowheads="1"/>
          </p:cNvSpPr>
          <p:nvPr/>
        </p:nvSpPr>
        <p:spPr bwMode="auto">
          <a:xfrm>
            <a:off x="6172200" y="1676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2" name="AutoShape 79" descr="Picture3"/>
          <p:cNvSpPr>
            <a:spLocks noChangeArrowheads="1"/>
          </p:cNvSpPr>
          <p:nvPr/>
        </p:nvSpPr>
        <p:spPr bwMode="auto">
          <a:xfrm>
            <a:off x="67056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3" name="AutoShape 80" descr="Picture3"/>
          <p:cNvSpPr>
            <a:spLocks noChangeArrowheads="1"/>
          </p:cNvSpPr>
          <p:nvPr/>
        </p:nvSpPr>
        <p:spPr bwMode="auto">
          <a:xfrm>
            <a:off x="67056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4" name="AutoShape 81" descr="Picture3"/>
          <p:cNvSpPr>
            <a:spLocks noChangeArrowheads="1"/>
          </p:cNvSpPr>
          <p:nvPr/>
        </p:nvSpPr>
        <p:spPr bwMode="auto">
          <a:xfrm>
            <a:off x="72390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5" name="AutoShape 82" descr="Picture3"/>
          <p:cNvSpPr>
            <a:spLocks noChangeArrowheads="1"/>
          </p:cNvSpPr>
          <p:nvPr/>
        </p:nvSpPr>
        <p:spPr bwMode="auto">
          <a:xfrm>
            <a:off x="67056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6" name="AutoShape 88" descr="Picture3"/>
          <p:cNvSpPr>
            <a:spLocks noChangeArrowheads="1"/>
          </p:cNvSpPr>
          <p:nvPr/>
        </p:nvSpPr>
        <p:spPr bwMode="auto">
          <a:xfrm>
            <a:off x="67056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7" name="AutoShape 89" descr="Picture3"/>
          <p:cNvSpPr>
            <a:spLocks noChangeArrowheads="1"/>
          </p:cNvSpPr>
          <p:nvPr/>
        </p:nvSpPr>
        <p:spPr bwMode="auto">
          <a:xfrm>
            <a:off x="6705600" y="1676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8" name="AutoShape 90" descr="Picture3"/>
          <p:cNvSpPr>
            <a:spLocks noChangeArrowheads="1"/>
          </p:cNvSpPr>
          <p:nvPr/>
        </p:nvSpPr>
        <p:spPr bwMode="auto">
          <a:xfrm>
            <a:off x="72390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9" name="AutoShape 91" descr="Picture3"/>
          <p:cNvSpPr>
            <a:spLocks noChangeArrowheads="1"/>
          </p:cNvSpPr>
          <p:nvPr/>
        </p:nvSpPr>
        <p:spPr bwMode="auto">
          <a:xfrm>
            <a:off x="7239000" y="32766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0" name="AutoShape 93" descr="Picture3"/>
          <p:cNvSpPr>
            <a:spLocks noChangeArrowheads="1"/>
          </p:cNvSpPr>
          <p:nvPr/>
        </p:nvSpPr>
        <p:spPr bwMode="auto">
          <a:xfrm>
            <a:off x="72390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1" name="AutoShape 99" descr="Picture3"/>
          <p:cNvSpPr>
            <a:spLocks noChangeArrowheads="1"/>
          </p:cNvSpPr>
          <p:nvPr/>
        </p:nvSpPr>
        <p:spPr bwMode="auto">
          <a:xfrm>
            <a:off x="72390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2" name="AutoShape 101" descr="Picture3"/>
          <p:cNvSpPr>
            <a:spLocks noChangeArrowheads="1"/>
          </p:cNvSpPr>
          <p:nvPr/>
        </p:nvSpPr>
        <p:spPr bwMode="auto">
          <a:xfrm>
            <a:off x="77724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3" name="AutoShape 104" descr="Picture3"/>
          <p:cNvSpPr>
            <a:spLocks noChangeArrowheads="1"/>
          </p:cNvSpPr>
          <p:nvPr/>
        </p:nvSpPr>
        <p:spPr bwMode="auto">
          <a:xfrm>
            <a:off x="77724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4" name="AutoShape 110" descr="Picture3"/>
          <p:cNvSpPr>
            <a:spLocks noChangeArrowheads="1"/>
          </p:cNvSpPr>
          <p:nvPr/>
        </p:nvSpPr>
        <p:spPr bwMode="auto">
          <a:xfrm>
            <a:off x="7772400" y="22098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5" name="AutoShape 112" descr="Picture3"/>
          <p:cNvSpPr>
            <a:spLocks noChangeArrowheads="1"/>
          </p:cNvSpPr>
          <p:nvPr/>
        </p:nvSpPr>
        <p:spPr bwMode="auto">
          <a:xfrm>
            <a:off x="8305800" y="27432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6" name="AutoShape 115" descr="Picture3"/>
          <p:cNvSpPr>
            <a:spLocks noChangeArrowheads="1"/>
          </p:cNvSpPr>
          <p:nvPr/>
        </p:nvSpPr>
        <p:spPr bwMode="auto">
          <a:xfrm>
            <a:off x="83058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7" name="AutoShape 126" descr="Picture3"/>
          <p:cNvSpPr>
            <a:spLocks noChangeArrowheads="1"/>
          </p:cNvSpPr>
          <p:nvPr/>
        </p:nvSpPr>
        <p:spPr bwMode="auto">
          <a:xfrm>
            <a:off x="8839200" y="43434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8" name="WordArt 180"/>
          <p:cNvSpPr>
            <a:spLocks noChangeArrowheads="1" noChangeShapeType="1" noTextEdit="1"/>
          </p:cNvSpPr>
          <p:nvPr/>
        </p:nvSpPr>
        <p:spPr bwMode="auto">
          <a:xfrm>
            <a:off x="3581401" y="762000"/>
            <a:ext cx="5419725" cy="609600"/>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0" cap="none" spc="0" normalizeH="0" baseline="0" noProof="0" dirty="0">
                <a:ln w="9525">
                  <a:solidFill>
                    <a:srgbClr val="000080"/>
                  </a:solidFill>
                  <a:round/>
                </a:ln>
                <a:solidFill>
                  <a:srgbClr val="000080"/>
                </a:solidFill>
                <a:effectLst/>
                <a:uLnTx/>
                <a:uFillTx/>
                <a:latin typeface="Times New Roman" panose="02020603050405020304" pitchFamily="18" charset="0"/>
                <a:ea typeface="+mn-ea"/>
                <a:cs typeface="Times New Roman" panose="02020603050405020304" pitchFamily="18" charset="0"/>
              </a:rPr>
              <a:t>TRÒ CHƠI Ô CHỮ </a:t>
            </a:r>
            <a:endParaRPr kumimoji="0" lang="en-US" sz="3600" b="1" i="0" u="none" strike="noStrike" kern="10" cap="none" spc="0" normalizeH="0" baseline="0" noProof="0" dirty="0">
              <a:ln w="9525">
                <a:solidFill>
                  <a:srgbClr val="000080"/>
                </a:solidFill>
                <a:round/>
              </a:ln>
              <a:solidFill>
                <a:srgbClr val="000080"/>
              </a:solidFill>
              <a:effectLst/>
              <a:uLnTx/>
              <a:uFillTx/>
              <a:latin typeface="Times New Roman" panose="02020603050405020304" pitchFamily="18" charset="0"/>
              <a:ea typeface="+mn-ea"/>
              <a:cs typeface="Times New Roman" panose="02020603050405020304" pitchFamily="18" charset="0"/>
            </a:endParaRPr>
          </a:p>
        </p:txBody>
      </p:sp>
      <p:sp>
        <p:nvSpPr>
          <p:cNvPr id="60" name="AutoShape 181"/>
          <p:cNvSpPr>
            <a:spLocks noChangeArrowheads="1"/>
          </p:cNvSpPr>
          <p:nvPr/>
        </p:nvSpPr>
        <p:spPr bwMode="auto">
          <a:xfrm>
            <a:off x="9296400" y="152400"/>
            <a:ext cx="1219200" cy="457200"/>
          </a:xfrm>
          <a:prstGeom prst="bevel">
            <a:avLst>
              <a:gd name="adj" fmla="val 12500"/>
            </a:avLst>
          </a:prstGeom>
          <a:gradFill rotWithShape="1">
            <a:gsLst>
              <a:gs pos="1000">
                <a:srgbClr val="00B050"/>
              </a:gs>
              <a:gs pos="48000">
                <a:schemeClr val="bg1"/>
              </a:gs>
              <a:gs pos="100000">
                <a:srgbClr val="FFC000"/>
              </a:gs>
            </a:gsLst>
            <a:lin ang="5400000" scaled="1"/>
          </a:gra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Từ</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khóa</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grpSp>
        <p:nvGrpSpPr>
          <p:cNvPr id="4" name="Group 188"/>
          <p:cNvGrpSpPr/>
          <p:nvPr/>
        </p:nvGrpSpPr>
        <p:grpSpPr bwMode="auto">
          <a:xfrm>
            <a:off x="4572000" y="1676400"/>
            <a:ext cx="2667000" cy="533400"/>
            <a:chOff x="144" y="576"/>
            <a:chExt cx="1680" cy="336"/>
          </a:xfrm>
        </p:grpSpPr>
        <p:sp>
          <p:nvSpPr>
            <p:cNvPr id="2207" name="AutoShape 183" descr="Picture4"/>
            <p:cNvSpPr>
              <a:spLocks noChangeArrowheads="1"/>
            </p:cNvSpPr>
            <p:nvPr/>
          </p:nvSpPr>
          <p:spPr bwMode="auto">
            <a:xfrm>
              <a:off x="144"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8" name="AutoShape 184" descr="Picture4"/>
            <p:cNvSpPr>
              <a:spLocks noChangeArrowheads="1"/>
            </p:cNvSpPr>
            <p:nvPr/>
          </p:nvSpPr>
          <p:spPr bwMode="auto">
            <a:xfrm>
              <a:off x="480"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9" name="AutoShape 185" descr="Picture4"/>
            <p:cNvSpPr>
              <a:spLocks noChangeArrowheads="1"/>
            </p:cNvSpPr>
            <p:nvPr/>
          </p:nvSpPr>
          <p:spPr bwMode="auto">
            <a:xfrm>
              <a:off x="816"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10" name="AutoShape 186" descr="Picture4"/>
            <p:cNvSpPr>
              <a:spLocks noChangeArrowheads="1"/>
            </p:cNvSpPr>
            <p:nvPr/>
          </p:nvSpPr>
          <p:spPr bwMode="auto">
            <a:xfrm>
              <a:off x="1152"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11" name="AutoShape 187" descr="Picture4"/>
            <p:cNvSpPr>
              <a:spLocks noChangeArrowheads="1"/>
            </p:cNvSpPr>
            <p:nvPr/>
          </p:nvSpPr>
          <p:spPr bwMode="auto">
            <a:xfrm>
              <a:off x="1488"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67" name="AutoShape 189"/>
          <p:cNvSpPr>
            <a:spLocks noChangeArrowheads="1"/>
          </p:cNvSpPr>
          <p:nvPr/>
        </p:nvSpPr>
        <p:spPr bwMode="gray">
          <a:xfrm>
            <a:off x="1752600" y="5638800"/>
            <a:ext cx="861060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ts val="1750"/>
              </a:spcBef>
              <a:spcAft>
                <a:spcPct val="0"/>
              </a:spcAft>
              <a:buClrTx/>
              <a:buSzPct val="100000"/>
              <a:buFontTx/>
              <a:buNone/>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1.Tạm rời nơi cư trú đến vùng khác…?</a:t>
            </a:r>
            <a:endPar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Verdana" panose="020B0604030504040204" pitchFamily="34" charset="0"/>
              <a:ea typeface="+mn-ea"/>
              <a:cs typeface="+mn-cs"/>
            </a:endParaRPr>
          </a:p>
        </p:txBody>
      </p:sp>
      <p:grpSp>
        <p:nvGrpSpPr>
          <p:cNvPr id="5" name="Group 190"/>
          <p:cNvGrpSpPr/>
          <p:nvPr/>
        </p:nvGrpSpPr>
        <p:grpSpPr bwMode="auto">
          <a:xfrm>
            <a:off x="4572000" y="1676400"/>
            <a:ext cx="2667000" cy="533400"/>
            <a:chOff x="336" y="144"/>
            <a:chExt cx="1680" cy="336"/>
          </a:xfrm>
        </p:grpSpPr>
        <p:sp>
          <p:nvSpPr>
            <p:cNvPr id="2202" name="AutoShape 191" descr="Picture9"/>
            <p:cNvSpPr>
              <a:spLocks noChangeArrowheads="1"/>
            </p:cNvSpPr>
            <p:nvPr/>
          </p:nvSpPr>
          <p:spPr bwMode="auto">
            <a:xfrm>
              <a:off x="33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3" name="AutoShape 192" descr="Picture9"/>
            <p:cNvSpPr>
              <a:spLocks noChangeArrowheads="1"/>
            </p:cNvSpPr>
            <p:nvPr/>
          </p:nvSpPr>
          <p:spPr bwMode="auto">
            <a:xfrm>
              <a:off x="67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Ả</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4" name="AutoShape 193" descr="Picture9"/>
            <p:cNvSpPr>
              <a:spLocks noChangeArrowheads="1"/>
            </p:cNvSpPr>
            <p:nvPr/>
          </p:nvSpPr>
          <p:spPr bwMode="auto">
            <a:xfrm>
              <a:off x="10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5" name="AutoShape 194" descr="Picture9"/>
            <p:cNvSpPr>
              <a:spLocks noChangeArrowheads="1"/>
            </p:cNvSpPr>
            <p:nvPr/>
          </p:nvSpPr>
          <p:spPr bwMode="auto">
            <a:xfrm>
              <a:off x="134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6" name="AutoShape 195" descr="Picture9"/>
            <p:cNvSpPr>
              <a:spLocks noChangeArrowheads="1"/>
            </p:cNvSpPr>
            <p:nvPr/>
          </p:nvSpPr>
          <p:spPr bwMode="auto">
            <a:xfrm>
              <a:off x="168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Ư</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6" name="Group 196"/>
          <p:cNvGrpSpPr/>
          <p:nvPr/>
        </p:nvGrpSpPr>
        <p:grpSpPr bwMode="auto">
          <a:xfrm>
            <a:off x="4038600" y="2209800"/>
            <a:ext cx="4267200" cy="533400"/>
            <a:chOff x="144" y="2352"/>
            <a:chExt cx="2688" cy="336"/>
          </a:xfrm>
        </p:grpSpPr>
        <p:sp>
          <p:nvSpPr>
            <p:cNvPr id="2194" name="AutoShape 197" descr="Picture4"/>
            <p:cNvSpPr>
              <a:spLocks noChangeArrowheads="1"/>
            </p:cNvSpPr>
            <p:nvPr/>
          </p:nvSpPr>
          <p:spPr bwMode="auto">
            <a:xfrm>
              <a:off x="14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5" name="AutoShape 198" descr="Picture4"/>
            <p:cNvSpPr>
              <a:spLocks noChangeArrowheads="1"/>
            </p:cNvSpPr>
            <p:nvPr/>
          </p:nvSpPr>
          <p:spPr bwMode="auto">
            <a:xfrm>
              <a:off x="48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6" name="AutoShape 199" descr="Picture4"/>
            <p:cNvSpPr>
              <a:spLocks noChangeArrowheads="1"/>
            </p:cNvSpPr>
            <p:nvPr/>
          </p:nvSpPr>
          <p:spPr bwMode="auto">
            <a:xfrm>
              <a:off x="81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7" name="AutoShape 200" descr="Picture4"/>
            <p:cNvSpPr>
              <a:spLocks noChangeArrowheads="1"/>
            </p:cNvSpPr>
            <p:nvPr/>
          </p:nvSpPr>
          <p:spPr bwMode="auto">
            <a:xfrm>
              <a:off x="1152"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8" name="AutoShape 201" descr="Picture4"/>
            <p:cNvSpPr>
              <a:spLocks noChangeArrowheads="1"/>
            </p:cNvSpPr>
            <p:nvPr/>
          </p:nvSpPr>
          <p:spPr bwMode="auto">
            <a:xfrm>
              <a:off x="1488"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9" name="AutoShape 202" descr="Picture4"/>
            <p:cNvSpPr>
              <a:spLocks noChangeArrowheads="1"/>
            </p:cNvSpPr>
            <p:nvPr/>
          </p:nvSpPr>
          <p:spPr bwMode="auto">
            <a:xfrm>
              <a:off x="182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0" name="AutoShape 203" descr="Picture4"/>
            <p:cNvSpPr>
              <a:spLocks noChangeArrowheads="1"/>
            </p:cNvSpPr>
            <p:nvPr/>
          </p:nvSpPr>
          <p:spPr bwMode="auto">
            <a:xfrm>
              <a:off x="216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01" name="AutoShape 204" descr="Picture4"/>
            <p:cNvSpPr>
              <a:spLocks noChangeArrowheads="1"/>
            </p:cNvSpPr>
            <p:nvPr/>
          </p:nvSpPr>
          <p:spPr bwMode="auto">
            <a:xfrm>
              <a:off x="249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83" name="AutoShape 205"/>
          <p:cNvSpPr>
            <a:spLocks noChangeArrowheads="1"/>
          </p:cNvSpPr>
          <p:nvPr/>
        </p:nvSpPr>
        <p:spPr bwMode="gray">
          <a:xfrm>
            <a:off x="1752600" y="5638800"/>
            <a:ext cx="861060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rPr>
              <a:t>2.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Sửa lại, nói cho đúng sự thật?</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 name="Group 206"/>
          <p:cNvGrpSpPr/>
          <p:nvPr/>
        </p:nvGrpSpPr>
        <p:grpSpPr bwMode="auto">
          <a:xfrm>
            <a:off x="4038600" y="2209800"/>
            <a:ext cx="4267200" cy="533400"/>
            <a:chOff x="2832" y="1200"/>
            <a:chExt cx="2688" cy="336"/>
          </a:xfrm>
        </p:grpSpPr>
        <p:sp>
          <p:nvSpPr>
            <p:cNvPr id="2186" name="AutoShape 207" descr="Picture9"/>
            <p:cNvSpPr>
              <a:spLocks noChangeArrowheads="1"/>
            </p:cNvSpPr>
            <p:nvPr/>
          </p:nvSpPr>
          <p:spPr bwMode="auto">
            <a:xfrm>
              <a:off x="283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7" name="AutoShape 208" descr="Picture9"/>
            <p:cNvSpPr>
              <a:spLocks noChangeArrowheads="1"/>
            </p:cNvSpPr>
            <p:nvPr/>
          </p:nvSpPr>
          <p:spPr bwMode="auto">
            <a:xfrm>
              <a:off x="316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Ả</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8" name="AutoShape 209" descr="Picture9"/>
            <p:cNvSpPr>
              <a:spLocks noChangeArrowheads="1"/>
            </p:cNvSpPr>
            <p:nvPr/>
          </p:nvSpPr>
          <p:spPr bwMode="auto">
            <a:xfrm>
              <a:off x="350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9" name="AutoShape 210" descr="Picture9"/>
            <p:cNvSpPr>
              <a:spLocks noChangeArrowheads="1"/>
            </p:cNvSpPr>
            <p:nvPr/>
          </p:nvSpPr>
          <p:spPr bwMode="auto">
            <a:xfrm>
              <a:off x="3840"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0" name="AutoShape 211" descr="Picture9"/>
            <p:cNvSpPr>
              <a:spLocks noChangeArrowheads="1"/>
            </p:cNvSpPr>
            <p:nvPr/>
          </p:nvSpPr>
          <p:spPr bwMode="auto">
            <a:xfrm>
              <a:off x="4176"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1" name="AutoShape 212" descr="Picture9"/>
            <p:cNvSpPr>
              <a:spLocks noChangeArrowheads="1"/>
            </p:cNvSpPr>
            <p:nvPr/>
          </p:nvSpPr>
          <p:spPr bwMode="auto">
            <a:xfrm>
              <a:off x="451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Í</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2" name="AutoShape 213" descr="Picture9"/>
            <p:cNvSpPr>
              <a:spLocks noChangeArrowheads="1"/>
            </p:cNvSpPr>
            <p:nvPr/>
          </p:nvSpPr>
          <p:spPr bwMode="auto">
            <a:xfrm>
              <a:off x="484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93" name="AutoShape 214" descr="Picture9"/>
            <p:cNvSpPr>
              <a:spLocks noChangeArrowheads="1"/>
            </p:cNvSpPr>
            <p:nvPr/>
          </p:nvSpPr>
          <p:spPr bwMode="auto">
            <a:xfrm>
              <a:off x="518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3" name="AutoShape 215"/>
          <p:cNvSpPr>
            <a:spLocks noChangeArrowheads="1"/>
          </p:cNvSpPr>
          <p:nvPr/>
        </p:nvSpPr>
        <p:spPr bwMode="gray">
          <a:xfrm>
            <a:off x="1752600" y="5638800"/>
            <a:ext cx="861060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rPr>
              <a:t>3.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Không giữ đúng như lời, thiếu trung thực, </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thay lòng đổi dạ?</a:t>
            </a:r>
            <a:endPar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endParaRPr>
          </a:p>
        </p:txBody>
      </p:sp>
      <p:grpSp>
        <p:nvGrpSpPr>
          <p:cNvPr id="8" name="Group 216"/>
          <p:cNvGrpSpPr/>
          <p:nvPr/>
        </p:nvGrpSpPr>
        <p:grpSpPr bwMode="auto">
          <a:xfrm>
            <a:off x="5638800" y="2743200"/>
            <a:ext cx="3200400" cy="533400"/>
            <a:chOff x="1824" y="0"/>
            <a:chExt cx="2016" cy="336"/>
          </a:xfrm>
        </p:grpSpPr>
        <p:sp>
          <p:nvSpPr>
            <p:cNvPr id="2180" name="AutoShape 217" descr="Picture4"/>
            <p:cNvSpPr>
              <a:spLocks noChangeArrowheads="1"/>
            </p:cNvSpPr>
            <p:nvPr/>
          </p:nvSpPr>
          <p:spPr bwMode="auto">
            <a:xfrm>
              <a:off x="182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1" name="AutoShape 218" descr="Picture4"/>
            <p:cNvSpPr>
              <a:spLocks noChangeArrowheads="1"/>
            </p:cNvSpPr>
            <p:nvPr/>
          </p:nvSpPr>
          <p:spPr bwMode="auto">
            <a:xfrm>
              <a:off x="2160"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2" name="AutoShape 219" descr="Picture4"/>
            <p:cNvSpPr>
              <a:spLocks noChangeArrowheads="1"/>
            </p:cNvSpPr>
            <p:nvPr/>
          </p:nvSpPr>
          <p:spPr bwMode="auto">
            <a:xfrm>
              <a:off x="2496"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3" name="AutoShape 220" descr="Picture4"/>
            <p:cNvSpPr>
              <a:spLocks noChangeArrowheads="1"/>
            </p:cNvSpPr>
            <p:nvPr/>
          </p:nvSpPr>
          <p:spPr bwMode="auto">
            <a:xfrm>
              <a:off x="2832"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4" name="AutoShape 221" descr="Picture4"/>
            <p:cNvSpPr>
              <a:spLocks noChangeArrowheads="1"/>
            </p:cNvSpPr>
            <p:nvPr/>
          </p:nvSpPr>
          <p:spPr bwMode="auto">
            <a:xfrm>
              <a:off x="3168"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85" name="AutoShape 222" descr="Picture4"/>
            <p:cNvSpPr>
              <a:spLocks noChangeArrowheads="1"/>
            </p:cNvSpPr>
            <p:nvPr/>
          </p:nvSpPr>
          <p:spPr bwMode="auto">
            <a:xfrm>
              <a:off x="350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 name="Group 223"/>
          <p:cNvGrpSpPr/>
          <p:nvPr/>
        </p:nvGrpSpPr>
        <p:grpSpPr bwMode="auto">
          <a:xfrm>
            <a:off x="5638800" y="2743200"/>
            <a:ext cx="3200400" cy="533400"/>
            <a:chOff x="2352" y="144"/>
            <a:chExt cx="2016" cy="336"/>
          </a:xfrm>
        </p:grpSpPr>
        <p:sp>
          <p:nvSpPr>
            <p:cNvPr id="2174" name="AutoShape 224" descr="Picture9"/>
            <p:cNvSpPr>
              <a:spLocks noChangeArrowheads="1"/>
            </p:cNvSpPr>
            <p:nvPr/>
          </p:nvSpPr>
          <p:spPr bwMode="auto">
            <a:xfrm>
              <a:off x="235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Đ</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5" name="AutoShape 225" descr="Picture9"/>
            <p:cNvSpPr>
              <a:spLocks noChangeArrowheads="1"/>
            </p:cNvSpPr>
            <p:nvPr/>
          </p:nvSpPr>
          <p:spPr bwMode="auto">
            <a:xfrm>
              <a:off x="268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Ơ</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6" name="AutoShape 226" descr="Picture9"/>
            <p:cNvSpPr>
              <a:spLocks noChangeArrowheads="1"/>
            </p:cNvSpPr>
            <p:nvPr/>
          </p:nvSpPr>
          <p:spPr bwMode="auto">
            <a:xfrm>
              <a:off x="302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7" name="AutoShape 227" descr="Picture9"/>
            <p:cNvSpPr>
              <a:spLocks noChangeArrowheads="1"/>
            </p:cNvSpPr>
            <p:nvPr/>
          </p:nvSpPr>
          <p:spPr bwMode="auto">
            <a:xfrm>
              <a:off x="336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8" name="AutoShape 228" descr="Picture9"/>
            <p:cNvSpPr>
              <a:spLocks noChangeArrowheads="1"/>
            </p:cNvSpPr>
            <p:nvPr/>
          </p:nvSpPr>
          <p:spPr bwMode="auto">
            <a:xfrm>
              <a:off x="369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9" name="AutoShape 229" descr="Picture9"/>
            <p:cNvSpPr>
              <a:spLocks noChangeArrowheads="1"/>
            </p:cNvSpPr>
            <p:nvPr/>
          </p:nvSpPr>
          <p:spPr bwMode="auto">
            <a:xfrm>
              <a:off x="403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0" name="Group 230"/>
          <p:cNvGrpSpPr/>
          <p:nvPr/>
        </p:nvGrpSpPr>
        <p:grpSpPr bwMode="auto">
          <a:xfrm>
            <a:off x="4038600" y="3276600"/>
            <a:ext cx="3733800" cy="533400"/>
            <a:chOff x="144" y="912"/>
            <a:chExt cx="2352" cy="336"/>
          </a:xfrm>
        </p:grpSpPr>
        <p:sp>
          <p:nvSpPr>
            <p:cNvPr id="2167" name="AutoShape 231" descr="Picture4"/>
            <p:cNvSpPr>
              <a:spLocks noChangeArrowheads="1"/>
            </p:cNvSpPr>
            <p:nvPr/>
          </p:nvSpPr>
          <p:spPr bwMode="auto">
            <a:xfrm>
              <a:off x="14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8" name="AutoShape 232" descr="Picture4"/>
            <p:cNvSpPr>
              <a:spLocks noChangeArrowheads="1"/>
            </p:cNvSpPr>
            <p:nvPr/>
          </p:nvSpPr>
          <p:spPr bwMode="auto">
            <a:xfrm>
              <a:off x="48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9" name="AutoShape 233" descr="Picture4"/>
            <p:cNvSpPr>
              <a:spLocks noChangeArrowheads="1"/>
            </p:cNvSpPr>
            <p:nvPr/>
          </p:nvSpPr>
          <p:spPr bwMode="auto">
            <a:xfrm>
              <a:off x="816"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0" name="AutoShape 234" descr="Picture4"/>
            <p:cNvSpPr>
              <a:spLocks noChangeArrowheads="1"/>
            </p:cNvSpPr>
            <p:nvPr/>
          </p:nvSpPr>
          <p:spPr bwMode="auto">
            <a:xfrm>
              <a:off x="1152"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1" name="AutoShape 235" descr="Picture4"/>
            <p:cNvSpPr>
              <a:spLocks noChangeArrowheads="1"/>
            </p:cNvSpPr>
            <p:nvPr/>
          </p:nvSpPr>
          <p:spPr bwMode="auto">
            <a:xfrm>
              <a:off x="1488"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2" name="AutoShape 236" descr="Picture4"/>
            <p:cNvSpPr>
              <a:spLocks noChangeArrowheads="1"/>
            </p:cNvSpPr>
            <p:nvPr/>
          </p:nvSpPr>
          <p:spPr bwMode="auto">
            <a:xfrm>
              <a:off x="182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73" name="AutoShape 237" descr="Picture4"/>
            <p:cNvSpPr>
              <a:spLocks noChangeArrowheads="1"/>
            </p:cNvSpPr>
            <p:nvPr/>
          </p:nvSpPr>
          <p:spPr bwMode="auto">
            <a:xfrm>
              <a:off x="216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6" name="AutoShape 238"/>
          <p:cNvSpPr>
            <a:spLocks noChangeArrowheads="1"/>
          </p:cNvSpPr>
          <p:nvPr/>
        </p:nvSpPr>
        <p:spPr bwMode="gray">
          <a:xfrm>
            <a:off x="1752600" y="5257800"/>
            <a:ext cx="8610600" cy="1295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rPr>
              <a:t>4.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Phong trào dạy chữ quốc ngữ, thanh toán nạn mù chữ </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sau cách mạng?</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1" name="Group 239"/>
          <p:cNvGrpSpPr/>
          <p:nvPr/>
        </p:nvGrpSpPr>
        <p:grpSpPr bwMode="auto">
          <a:xfrm>
            <a:off x="4038600" y="3276600"/>
            <a:ext cx="3733800" cy="533400"/>
            <a:chOff x="336" y="816"/>
            <a:chExt cx="2352" cy="336"/>
          </a:xfrm>
        </p:grpSpPr>
        <p:sp>
          <p:nvSpPr>
            <p:cNvPr id="2160" name="AutoShape 240" descr="Picture9"/>
            <p:cNvSpPr>
              <a:spLocks noChangeArrowheads="1"/>
            </p:cNvSpPr>
            <p:nvPr/>
          </p:nvSpPr>
          <p:spPr bwMode="auto">
            <a:xfrm>
              <a:off x="33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1" name="AutoShape 241" descr="Picture9"/>
            <p:cNvSpPr>
              <a:spLocks noChangeArrowheads="1"/>
            </p:cNvSpPr>
            <p:nvPr/>
          </p:nvSpPr>
          <p:spPr bwMode="auto">
            <a:xfrm>
              <a:off x="67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Ì</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2" name="AutoShape 242" descr="Picture9"/>
            <p:cNvSpPr>
              <a:spLocks noChangeArrowheads="1"/>
            </p:cNvSpPr>
            <p:nvPr/>
          </p:nvSpPr>
          <p:spPr bwMode="auto">
            <a:xfrm>
              <a:off x="10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3" name="AutoShape 243" descr="Picture9"/>
            <p:cNvSpPr>
              <a:spLocks noChangeArrowheads="1"/>
            </p:cNvSpPr>
            <p:nvPr/>
          </p:nvSpPr>
          <p:spPr bwMode="auto">
            <a:xfrm>
              <a:off x="1344"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4" name="AutoShape 244" descr="Picture9"/>
            <p:cNvSpPr>
              <a:spLocks noChangeArrowheads="1"/>
            </p:cNvSpPr>
            <p:nvPr/>
          </p:nvSpPr>
          <p:spPr bwMode="auto">
            <a:xfrm>
              <a:off x="1680"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5" name="AutoShape 245" descr="Picture9"/>
            <p:cNvSpPr>
              <a:spLocks noChangeArrowheads="1"/>
            </p:cNvSpPr>
            <p:nvPr/>
          </p:nvSpPr>
          <p:spPr bwMode="auto">
            <a:xfrm>
              <a:off x="201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Â</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66" name="AutoShape 246" descr="Picture9"/>
            <p:cNvSpPr>
              <a:spLocks noChangeArrowheads="1"/>
            </p:cNvSpPr>
            <p:nvPr/>
          </p:nvSpPr>
          <p:spPr bwMode="auto">
            <a:xfrm>
              <a:off x="235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112" name="AutoShape 304" descr="Picture3"/>
          <p:cNvSpPr>
            <a:spLocks noChangeArrowheads="1"/>
          </p:cNvSpPr>
          <p:nvPr/>
        </p:nvSpPr>
        <p:spPr bwMode="auto">
          <a:xfrm>
            <a:off x="7772400" y="3810000"/>
            <a:ext cx="533400" cy="533400"/>
          </a:xfrm>
          <a:prstGeom prst="roundRect">
            <a:avLst>
              <a:gd name="adj" fmla="val 16667"/>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6" name="AutoShape 305"/>
          <p:cNvSpPr>
            <a:spLocks noChangeArrowheads="1"/>
          </p:cNvSpPr>
          <p:nvPr/>
        </p:nvSpPr>
        <p:spPr bwMode="gray">
          <a:xfrm>
            <a:off x="1752600" y="5410200"/>
            <a:ext cx="8610600" cy="9906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rPr>
              <a:t>5.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Huyện ở phía nam tỉnh Bắc Ninh nay thuộc Hà Nội?</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endParaRPr>
          </a:p>
        </p:txBody>
      </p:sp>
      <p:grpSp>
        <p:nvGrpSpPr>
          <p:cNvPr id="12" name="Group 306"/>
          <p:cNvGrpSpPr/>
          <p:nvPr/>
        </p:nvGrpSpPr>
        <p:grpSpPr bwMode="auto">
          <a:xfrm>
            <a:off x="5105400" y="3810000"/>
            <a:ext cx="3200400" cy="533400"/>
            <a:chOff x="1920" y="2400"/>
            <a:chExt cx="2016" cy="336"/>
          </a:xfrm>
        </p:grpSpPr>
        <p:sp>
          <p:nvSpPr>
            <p:cNvPr id="2154" name="AutoShape 307" descr="Picture4"/>
            <p:cNvSpPr>
              <a:spLocks noChangeArrowheads="1"/>
            </p:cNvSpPr>
            <p:nvPr/>
          </p:nvSpPr>
          <p:spPr bwMode="auto">
            <a:xfrm>
              <a:off x="192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5" name="AutoShape 308" descr="Picture4"/>
            <p:cNvSpPr>
              <a:spLocks noChangeArrowheads="1"/>
            </p:cNvSpPr>
            <p:nvPr/>
          </p:nvSpPr>
          <p:spPr bwMode="auto">
            <a:xfrm>
              <a:off x="2256"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6" name="AutoShape 309" descr="Picture4"/>
            <p:cNvSpPr>
              <a:spLocks noChangeArrowheads="1"/>
            </p:cNvSpPr>
            <p:nvPr/>
          </p:nvSpPr>
          <p:spPr bwMode="auto">
            <a:xfrm>
              <a:off x="2592"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7" name="AutoShape 310" descr="Picture4"/>
            <p:cNvSpPr>
              <a:spLocks noChangeArrowheads="1"/>
            </p:cNvSpPr>
            <p:nvPr/>
          </p:nvSpPr>
          <p:spPr bwMode="auto">
            <a:xfrm>
              <a:off x="2928"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8" name="AutoShape 311" descr="Picture4"/>
            <p:cNvSpPr>
              <a:spLocks noChangeArrowheads="1"/>
            </p:cNvSpPr>
            <p:nvPr/>
          </p:nvSpPr>
          <p:spPr bwMode="auto">
            <a:xfrm>
              <a:off x="3264"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9" name="AutoShape 312" descr="Picture4"/>
            <p:cNvSpPr>
              <a:spLocks noChangeArrowheads="1"/>
            </p:cNvSpPr>
            <p:nvPr/>
          </p:nvSpPr>
          <p:spPr bwMode="auto">
            <a:xfrm>
              <a:off x="360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 name="Group 313"/>
          <p:cNvGrpSpPr/>
          <p:nvPr/>
        </p:nvGrpSpPr>
        <p:grpSpPr bwMode="auto">
          <a:xfrm>
            <a:off x="5105400" y="3810000"/>
            <a:ext cx="3200400" cy="546100"/>
            <a:chOff x="336" y="2488"/>
            <a:chExt cx="2016" cy="344"/>
          </a:xfrm>
        </p:grpSpPr>
        <p:sp>
          <p:nvSpPr>
            <p:cNvPr id="2148" name="AutoShape 314" descr="Picture9"/>
            <p:cNvSpPr>
              <a:spLocks noChangeArrowheads="1"/>
            </p:cNvSpPr>
            <p:nvPr/>
          </p:nvSpPr>
          <p:spPr bwMode="auto">
            <a:xfrm>
              <a:off x="336"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9" name="AutoShape 315" descr="Picture9"/>
            <p:cNvSpPr>
              <a:spLocks noChangeArrowheads="1"/>
            </p:cNvSpPr>
            <p:nvPr/>
          </p:nvSpPr>
          <p:spPr bwMode="auto">
            <a:xfrm>
              <a:off x="672"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0" name="AutoShape 316" descr="Picture9"/>
            <p:cNvSpPr>
              <a:spLocks noChangeArrowheads="1"/>
            </p:cNvSpPr>
            <p:nvPr/>
          </p:nvSpPr>
          <p:spPr bwMode="auto">
            <a:xfrm>
              <a:off x="1008"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1" name="AutoShape 317" descr="Picture9"/>
            <p:cNvSpPr>
              <a:spLocks noChangeArrowheads="1"/>
            </p:cNvSpPr>
            <p:nvPr/>
          </p:nvSpPr>
          <p:spPr bwMode="auto">
            <a:xfrm>
              <a:off x="1344"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2" name="AutoShape 318" descr="Picture9"/>
            <p:cNvSpPr>
              <a:spLocks noChangeArrowheads="1"/>
            </p:cNvSpPr>
            <p:nvPr/>
          </p:nvSpPr>
          <p:spPr bwMode="auto">
            <a:xfrm>
              <a:off x="1680"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Â</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3" name="AutoShape 319" descr="Picture9"/>
            <p:cNvSpPr>
              <a:spLocks noChangeArrowheads="1"/>
            </p:cNvSpPr>
            <p:nvPr/>
          </p:nvSpPr>
          <p:spPr bwMode="auto">
            <a:xfrm>
              <a:off x="2016"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1" name="AutoShape 320"/>
          <p:cNvSpPr>
            <a:spLocks noChangeArrowheads="1"/>
          </p:cNvSpPr>
          <p:nvPr/>
        </p:nvSpPr>
        <p:spPr bwMode="gray">
          <a:xfrm>
            <a:off x="1752600" y="5486400"/>
            <a:ext cx="8610600" cy="914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ts val="1750"/>
              </a:spcBef>
              <a:spcAft>
                <a:spcPct val="0"/>
              </a:spcAft>
              <a:buClrTx/>
              <a:buSzPct val="100000"/>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ts val="1750"/>
              </a:spcBef>
              <a:spcAft>
                <a:spcPct val="0"/>
              </a:spcAft>
              <a:buClrTx/>
              <a:buSzPct val="100000"/>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6.Dáng đi cắm cúi, nhanh ,vội?</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outerShdw blurRad="38100" dist="38100" dir="2700000" algn="tl">
                  <a:srgbClr val="000000"/>
                </a:outerShdw>
              </a:effectLst>
              <a:uLnTx/>
              <a:uFillTx/>
              <a:latin typeface="Verdana" panose="020B0604030504040204" pitchFamily="34" charset="0"/>
              <a:ea typeface="+mn-ea"/>
              <a:cs typeface="+mn-cs"/>
            </a:endParaRPr>
          </a:p>
        </p:txBody>
      </p:sp>
      <p:grpSp>
        <p:nvGrpSpPr>
          <p:cNvPr id="20" name="Group 321"/>
          <p:cNvGrpSpPr/>
          <p:nvPr/>
        </p:nvGrpSpPr>
        <p:grpSpPr bwMode="auto">
          <a:xfrm>
            <a:off x="5638800" y="4330700"/>
            <a:ext cx="3733800" cy="546100"/>
            <a:chOff x="144" y="3016"/>
            <a:chExt cx="2352" cy="344"/>
          </a:xfrm>
        </p:grpSpPr>
        <p:sp>
          <p:nvSpPr>
            <p:cNvPr id="2141" name="AutoShape 322" descr="Picture4"/>
            <p:cNvSpPr>
              <a:spLocks noChangeArrowheads="1"/>
            </p:cNvSpPr>
            <p:nvPr/>
          </p:nvSpPr>
          <p:spPr bwMode="auto">
            <a:xfrm>
              <a:off x="144"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2" name="AutoShape 323" descr="Picture4"/>
            <p:cNvSpPr>
              <a:spLocks noChangeArrowheads="1"/>
            </p:cNvSpPr>
            <p:nvPr/>
          </p:nvSpPr>
          <p:spPr bwMode="auto">
            <a:xfrm>
              <a:off x="480"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3" name="AutoShape 324" descr="Picture4"/>
            <p:cNvSpPr>
              <a:spLocks noChangeArrowheads="1"/>
            </p:cNvSpPr>
            <p:nvPr/>
          </p:nvSpPr>
          <p:spPr bwMode="auto">
            <a:xfrm>
              <a:off x="816"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4" name="AutoShape 325" descr="Picture4"/>
            <p:cNvSpPr>
              <a:spLocks noChangeArrowheads="1"/>
            </p:cNvSpPr>
            <p:nvPr/>
          </p:nvSpPr>
          <p:spPr bwMode="auto">
            <a:xfrm>
              <a:off x="1152"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5" name="AutoShape 326" descr="Picture4"/>
            <p:cNvSpPr>
              <a:spLocks noChangeArrowheads="1"/>
            </p:cNvSpPr>
            <p:nvPr/>
          </p:nvSpPr>
          <p:spPr bwMode="auto">
            <a:xfrm>
              <a:off x="1488"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6" name="AutoShape 327" descr="Picture4"/>
            <p:cNvSpPr>
              <a:spLocks noChangeArrowheads="1"/>
            </p:cNvSpPr>
            <p:nvPr/>
          </p:nvSpPr>
          <p:spPr bwMode="auto">
            <a:xfrm>
              <a:off x="1824"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7" name="AutoShape 328" descr="Picture4"/>
            <p:cNvSpPr>
              <a:spLocks noChangeArrowheads="1"/>
            </p:cNvSpPr>
            <p:nvPr/>
          </p:nvSpPr>
          <p:spPr bwMode="auto">
            <a:xfrm>
              <a:off x="2160"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1" name="Group 329"/>
          <p:cNvGrpSpPr/>
          <p:nvPr/>
        </p:nvGrpSpPr>
        <p:grpSpPr bwMode="auto">
          <a:xfrm>
            <a:off x="5638800" y="4343400"/>
            <a:ext cx="3733800" cy="533400"/>
            <a:chOff x="336" y="1488"/>
            <a:chExt cx="2352" cy="336"/>
          </a:xfrm>
        </p:grpSpPr>
        <p:sp>
          <p:nvSpPr>
            <p:cNvPr id="2134" name="AutoShape 330" descr="Picture9"/>
            <p:cNvSpPr>
              <a:spLocks noChangeArrowheads="1"/>
            </p:cNvSpPr>
            <p:nvPr/>
          </p:nvSpPr>
          <p:spPr bwMode="auto">
            <a:xfrm>
              <a:off x="33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5" name="AutoShape 331" descr="Picture9"/>
            <p:cNvSpPr>
              <a:spLocks noChangeArrowheads="1"/>
            </p:cNvSpPr>
            <p:nvPr/>
          </p:nvSpPr>
          <p:spPr bwMode="auto">
            <a:xfrm>
              <a:off x="67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6" name="AutoShape 332" descr="Picture9"/>
            <p:cNvSpPr>
              <a:spLocks noChangeArrowheads="1"/>
            </p:cNvSpPr>
            <p:nvPr/>
          </p:nvSpPr>
          <p:spPr bwMode="auto">
            <a:xfrm>
              <a:off x="10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7" name="AutoShape 333" descr="Picture9"/>
            <p:cNvSpPr>
              <a:spLocks noChangeArrowheads="1"/>
            </p:cNvSpPr>
            <p:nvPr/>
          </p:nvSpPr>
          <p:spPr bwMode="auto">
            <a:xfrm>
              <a:off x="1344"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8" name="AutoShape 334" descr="Picture9"/>
            <p:cNvSpPr>
              <a:spLocks noChangeArrowheads="1"/>
            </p:cNvSpPr>
            <p:nvPr/>
          </p:nvSpPr>
          <p:spPr bwMode="auto">
            <a:xfrm>
              <a:off x="1680"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9" name="AutoShape 335" descr="Picture9"/>
            <p:cNvSpPr>
              <a:spLocks noChangeArrowheads="1"/>
            </p:cNvSpPr>
            <p:nvPr/>
          </p:nvSpPr>
          <p:spPr bwMode="auto">
            <a:xfrm>
              <a:off x="201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Ú</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40" name="AutoShape 336" descr="Picture9"/>
            <p:cNvSpPr>
              <a:spLocks noChangeArrowheads="1"/>
            </p:cNvSpPr>
            <p:nvPr/>
          </p:nvSpPr>
          <p:spPr bwMode="auto">
            <a:xfrm>
              <a:off x="235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8" name="AutoShape 337"/>
          <p:cNvSpPr>
            <a:spLocks noChangeArrowheads="1"/>
          </p:cNvSpPr>
          <p:nvPr/>
        </p:nvSpPr>
        <p:spPr bwMode="gray">
          <a:xfrm>
            <a:off x="1752600" y="5105400"/>
            <a:ext cx="8610600" cy="16002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thuộc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tỉnh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Bắc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Ninh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chữ</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Phù</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Lưu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còn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đựợc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gọi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gì</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ô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chữ</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hàng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dọc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gọi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22" name="Group 338"/>
          <p:cNvGrpSpPr/>
          <p:nvPr/>
        </p:nvGrpSpPr>
        <p:grpSpPr bwMode="auto">
          <a:xfrm>
            <a:off x="6172200" y="1676400"/>
            <a:ext cx="533400" cy="3200400"/>
            <a:chOff x="3840" y="624"/>
            <a:chExt cx="336" cy="2016"/>
          </a:xfrm>
        </p:grpSpPr>
        <p:sp>
          <p:nvSpPr>
            <p:cNvPr id="2128" name="AutoShape 339" descr="Picture4"/>
            <p:cNvSpPr>
              <a:spLocks noChangeArrowheads="1"/>
            </p:cNvSpPr>
            <p:nvPr/>
          </p:nvSpPr>
          <p:spPr bwMode="auto">
            <a:xfrm>
              <a:off x="3840" y="6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29" name="AutoShape 340" descr="Picture4"/>
            <p:cNvSpPr>
              <a:spLocks noChangeArrowheads="1"/>
            </p:cNvSpPr>
            <p:nvPr/>
          </p:nvSpPr>
          <p:spPr bwMode="auto">
            <a:xfrm>
              <a:off x="3840" y="96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0" name="AutoShape 341" descr="Picture4"/>
            <p:cNvSpPr>
              <a:spLocks noChangeArrowheads="1"/>
            </p:cNvSpPr>
            <p:nvPr/>
          </p:nvSpPr>
          <p:spPr bwMode="auto">
            <a:xfrm>
              <a:off x="3840" y="129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1" name="AutoShape 342" descr="Picture4"/>
            <p:cNvSpPr>
              <a:spLocks noChangeArrowheads="1"/>
            </p:cNvSpPr>
            <p:nvPr/>
          </p:nvSpPr>
          <p:spPr bwMode="auto">
            <a:xfrm>
              <a:off x="3840" y="163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2" name="AutoShape 343" descr="Picture4"/>
            <p:cNvSpPr>
              <a:spLocks noChangeArrowheads="1"/>
            </p:cNvSpPr>
            <p:nvPr/>
          </p:nvSpPr>
          <p:spPr bwMode="auto">
            <a:xfrm>
              <a:off x="3840" y="1968"/>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3" name="AutoShape 344" descr="Picture4"/>
            <p:cNvSpPr>
              <a:spLocks noChangeArrowheads="1"/>
            </p:cNvSpPr>
            <p:nvPr/>
          </p:nvSpPr>
          <p:spPr bwMode="auto">
            <a:xfrm>
              <a:off x="3840" y="230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 name="Group 345"/>
          <p:cNvGrpSpPr/>
          <p:nvPr/>
        </p:nvGrpSpPr>
        <p:grpSpPr bwMode="auto">
          <a:xfrm>
            <a:off x="6172200" y="1676400"/>
            <a:ext cx="533400" cy="3200400"/>
            <a:chOff x="4608" y="144"/>
            <a:chExt cx="336" cy="2016"/>
          </a:xfrm>
        </p:grpSpPr>
        <p:sp>
          <p:nvSpPr>
            <p:cNvPr id="2122" name="AutoShape 346" descr="Picture9"/>
            <p:cNvSpPr>
              <a:spLocks noChangeArrowheads="1"/>
            </p:cNvSpPr>
            <p:nvPr/>
          </p:nvSpPr>
          <p:spPr bwMode="auto">
            <a:xfrm>
              <a:off x="46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C</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2123" name="AutoShape 347" descr="Picture9"/>
            <p:cNvSpPr>
              <a:spLocks noChangeArrowheads="1"/>
            </p:cNvSpPr>
            <p:nvPr/>
          </p:nvSpPr>
          <p:spPr bwMode="auto">
            <a:xfrm>
              <a:off x="4608" y="48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H</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2124" name="AutoShape 348" descr="Picture9"/>
            <p:cNvSpPr>
              <a:spLocks noChangeArrowheads="1"/>
            </p:cNvSpPr>
            <p:nvPr/>
          </p:nvSpPr>
          <p:spPr bwMode="auto">
            <a:xfrm>
              <a:off x="46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Ợ</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2125" name="AutoShape 349" descr="Picture9"/>
            <p:cNvSpPr>
              <a:spLocks noChangeArrowheads="1"/>
            </p:cNvSpPr>
            <p:nvPr/>
          </p:nvSpPr>
          <p:spPr bwMode="auto">
            <a:xfrm>
              <a:off x="4608" y="1152"/>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D</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2126" name="AutoShape 350" descr="Picture9"/>
            <p:cNvSpPr>
              <a:spLocks noChangeArrowheads="1"/>
            </p:cNvSpPr>
            <p:nvPr/>
          </p:nvSpPr>
          <p:spPr bwMode="auto">
            <a:xfrm>
              <a:off x="46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Ầ</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2127" name="AutoShape 351" descr="Picture9"/>
            <p:cNvSpPr>
              <a:spLocks noChangeArrowheads="1"/>
            </p:cNvSpPr>
            <p:nvPr/>
          </p:nvSpPr>
          <p:spPr bwMode="auto">
            <a:xfrm>
              <a:off x="4608" y="182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U</a:t>
              </a:r>
              <a:endParaRPr kumimoji="0" lang="en-US" altLang="en-US" sz="28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0019"/>
                                        </p:tgtEl>
                                        <p:attrNameLst>
                                          <p:attrName>style.visibility</p:attrName>
                                        </p:attrNameLst>
                                      </p:cBhvr>
                                      <p:to>
                                        <p:strVal val="visible"/>
                                      </p:to>
                                    </p:set>
                                    <p:anim calcmode="lin" valueType="num">
                                      <p:cBhvr>
                                        <p:cTn id="7" dur="1000" fill="hold"/>
                                        <p:tgtEl>
                                          <p:spTgt spid="170019"/>
                                        </p:tgtEl>
                                        <p:attrNameLst>
                                          <p:attrName>ppt_w</p:attrName>
                                        </p:attrNameLst>
                                      </p:cBhvr>
                                      <p:tavLst>
                                        <p:tav tm="0">
                                          <p:val>
                                            <p:strVal val="#ppt_w*0.70"/>
                                          </p:val>
                                        </p:tav>
                                        <p:tav tm="100000">
                                          <p:val>
                                            <p:strVal val="#ppt_w"/>
                                          </p:val>
                                        </p:tav>
                                      </p:tavLst>
                                    </p:anim>
                                    <p:anim calcmode="lin" valueType="num">
                                      <p:cBhvr>
                                        <p:cTn id="8" dur="1000" fill="hold"/>
                                        <p:tgtEl>
                                          <p:spTgt spid="170019"/>
                                        </p:tgtEl>
                                        <p:attrNameLst>
                                          <p:attrName>ppt_h</p:attrName>
                                        </p:attrNameLst>
                                      </p:cBhvr>
                                      <p:tavLst>
                                        <p:tav tm="0">
                                          <p:val>
                                            <p:strVal val="#ppt_h"/>
                                          </p:val>
                                        </p:tav>
                                        <p:tav tm="100000">
                                          <p:val>
                                            <p:strVal val="#ppt_h"/>
                                          </p:val>
                                        </p:tav>
                                      </p:tavLst>
                                    </p:anim>
                                    <p:animEffect transition="in" filter="fade">
                                      <p:cBhvr>
                                        <p:cTn id="9" dur="1000"/>
                                        <p:tgtEl>
                                          <p:spTgt spid="170019"/>
                                        </p:tgtEl>
                                      </p:cBhvr>
                                    </p:animEffect>
                                  </p:childTnLst>
                                </p:cTn>
                              </p:par>
                            </p:childTnLst>
                          </p:cTn>
                        </p:par>
                        <p:par>
                          <p:cTn id="10" fill="hold">
                            <p:stCondLst>
                              <p:cond delay="1000"/>
                            </p:stCondLst>
                            <p:childTnLst>
                              <p:par>
                                <p:cTn id="11" presetID="33" presetClass="emph" presetSubtype="0" fill="remove" nodeType="afterEffect">
                                  <p:stCondLst>
                                    <p:cond delay="0"/>
                                  </p:stCondLst>
                                  <p:childTnLst>
                                    <p:animClr clrSpc="rgb" dir="cw">
                                      <p:cBhvr override="childStyle">
                                        <p:cTn id="12" dur="1500" accel="50000" autoRev="1" tmFilter="0, 0; .33333, 1; 1, 1" fill="hold">
                                          <p:stCondLst>
                                            <p:cond delay="0"/>
                                          </p:stCondLst>
                                        </p:cTn>
                                        <p:tgtEl>
                                          <p:spTgt spid="170019"/>
                                        </p:tgtEl>
                                        <p:attrNameLst>
                                          <p:attrName>style.color</p:attrName>
                                        </p:attrNameLst>
                                      </p:cBhvr>
                                      <p:to>
                                        <a:srgbClr val="FF00FF"/>
                                      </p:to>
                                    </p:animClr>
                                    <p:animClr clrSpc="rgb" dir="cw">
                                      <p:cBhvr>
                                        <p:cTn id="13" dur="1500" accel="50000" autoRev="1" tmFilter="0, 0; .33333, 1; 1, 1" fill="hold">
                                          <p:stCondLst>
                                            <p:cond delay="0"/>
                                          </p:stCondLst>
                                        </p:cTn>
                                        <p:tgtEl>
                                          <p:spTgt spid="170019"/>
                                        </p:tgtEl>
                                        <p:attrNameLst>
                                          <p:attrName>fillcolor</p:attrName>
                                        </p:attrNameLst>
                                      </p:cBhvr>
                                      <p:to>
                                        <a:srgbClr val="FF00FF"/>
                                      </p:to>
                                    </p:animClr>
                                    <p:set>
                                      <p:cBhvr>
                                        <p:cTn id="14" dur="3000" fill="hold"/>
                                        <p:tgtEl>
                                          <p:spTgt spid="170019"/>
                                        </p:tgtEl>
                                        <p:attrNameLst>
                                          <p:attrName>fill.type</p:attrName>
                                        </p:attrNameLst>
                                      </p:cBhvr>
                                      <p:to>
                                        <p:strVal val="solid"/>
                                      </p:to>
                                    </p:set>
                                    <p:set>
                                      <p:cBhvr>
                                        <p:cTn id="15" dur="3000" fill="hold"/>
                                        <p:tgtEl>
                                          <p:spTgt spid="170019"/>
                                        </p:tgtEl>
                                        <p:attrNameLst>
                                          <p:attrName>fill.on</p:attrName>
                                        </p:attrNameLst>
                                      </p:cBhvr>
                                      <p:to>
                                        <p:strVal val="true"/>
                                      </p:to>
                                    </p:set>
                                    <p:animScale>
                                      <p:cBhvr>
                                        <p:cTn id="16" dur="1500" accel="50000" autoRev="1" tmFilter="0, 0; .33333, 1; 1, 1" fill="hold">
                                          <p:stCondLst>
                                            <p:cond delay="0"/>
                                          </p:stCondLst>
                                        </p:cTn>
                                        <p:tgtEl>
                                          <p:spTgt spid="1700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box(in)">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grpId="1" nodeType="clickEffect">
                                  <p:stCondLst>
                                    <p:cond delay="0"/>
                                  </p:stCondLst>
                                  <p:childTnLst>
                                    <p:animEffect transition="out" filter="box(in)">
                                      <p:cBhvr>
                                        <p:cTn id="53" dur="500"/>
                                        <p:tgtEl>
                                          <p:spTgt spid="83"/>
                                        </p:tgtEl>
                                      </p:cBhvr>
                                    </p:animEffect>
                                    <p:set>
                                      <p:cBhvr>
                                        <p:cTn id="54"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heckerboard(across)">
                                      <p:cBhvr>
                                        <p:cTn id="60" dur="500"/>
                                        <p:tgtEl>
                                          <p:spTgt spid="8"/>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checkerboard(across)">
                                      <p:cBhvr>
                                        <p:cTn id="63" dur="500"/>
                                        <p:tgtEl>
                                          <p:spTgt spid="93"/>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checkerboard(across)">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93"/>
                                        </p:tgtEl>
                                      </p:cBhvr>
                                    </p:animEffect>
                                    <p:set>
                                      <p:cBhvr>
                                        <p:cTn id="7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diamond(in)">
                                      <p:cBhvr>
                                        <p:cTn id="79" dur="2000"/>
                                        <p:tgtEl>
                                          <p:spTgt spid="116"/>
                                        </p:tgtEl>
                                      </p:cBhvr>
                                    </p:animEffect>
                                  </p:childTnLst>
                                </p:cTn>
                              </p:par>
                              <p:par>
                                <p:cTn id="80" presetID="8" presetClass="entr" presetSubtype="16"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diamond(in)">
                                      <p:cBhvr>
                                        <p:cTn id="82" dur="20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diamond(in)">
                                      <p:cBhvr>
                                        <p:cTn id="87" dur="20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xit" presetSubtype="16" fill="hold" grpId="1" nodeType="clickEffect">
                                  <p:stCondLst>
                                    <p:cond delay="0"/>
                                  </p:stCondLst>
                                  <p:childTnLst>
                                    <p:animEffect transition="out" filter="diamond(in)">
                                      <p:cBhvr>
                                        <p:cTn id="91" dur="2000"/>
                                        <p:tgtEl>
                                          <p:spTgt spid="116"/>
                                        </p:tgtEl>
                                      </p:cBhvr>
                                    </p:animEffect>
                                    <p:set>
                                      <p:cBhvr>
                                        <p:cTn id="92"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additive="base">
                                        <p:cTn id="98" dur="500" fill="hold"/>
                                        <p:tgtEl>
                                          <p:spTgt spid="12"/>
                                        </p:tgtEl>
                                        <p:attrNameLst>
                                          <p:attrName>ppt_x</p:attrName>
                                        </p:attrNameLst>
                                      </p:cBhvr>
                                      <p:tavLst>
                                        <p:tav tm="0">
                                          <p:val>
                                            <p:strVal val="#ppt_x"/>
                                          </p:val>
                                        </p:tav>
                                        <p:tav tm="100000">
                                          <p:val>
                                            <p:strVal val="#ppt_x"/>
                                          </p:val>
                                        </p:tav>
                                      </p:tavLst>
                                    </p:anim>
                                    <p:anim calcmode="lin" valueType="num">
                                      <p:cBhvr additive="base">
                                        <p:cTn id="99" dur="500" fill="hold"/>
                                        <p:tgtEl>
                                          <p:spTgt spid="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additive="base">
                                        <p:cTn id="102" dur="500" fill="hold"/>
                                        <p:tgtEl>
                                          <p:spTgt spid="126"/>
                                        </p:tgtEl>
                                        <p:attrNameLst>
                                          <p:attrName>ppt_x</p:attrName>
                                        </p:attrNameLst>
                                      </p:cBhvr>
                                      <p:tavLst>
                                        <p:tav tm="0">
                                          <p:val>
                                            <p:strVal val="#ppt_x"/>
                                          </p:val>
                                        </p:tav>
                                        <p:tav tm="100000">
                                          <p:val>
                                            <p:strVal val="#ppt_x"/>
                                          </p:val>
                                        </p:tav>
                                      </p:tavLst>
                                    </p:anim>
                                    <p:anim calcmode="lin" valueType="num">
                                      <p:cBhvr additive="base">
                                        <p:cTn id="103"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anim calcmode="lin" valueType="num">
                                      <p:cBhvr additive="base">
                                        <p:cTn id="108" dur="500" fill="hold"/>
                                        <p:tgtEl>
                                          <p:spTgt spid="13"/>
                                        </p:tgtEl>
                                        <p:attrNameLst>
                                          <p:attrName>ppt_x</p:attrName>
                                        </p:attrNameLst>
                                      </p:cBhvr>
                                      <p:tavLst>
                                        <p:tav tm="0">
                                          <p:val>
                                            <p:strVal val="#ppt_x"/>
                                          </p:val>
                                        </p:tav>
                                        <p:tav tm="100000">
                                          <p:val>
                                            <p:strVal val="#ppt_x"/>
                                          </p:val>
                                        </p:tav>
                                      </p:tavLst>
                                    </p:anim>
                                    <p:anim calcmode="lin" valueType="num">
                                      <p:cBhvr additive="base">
                                        <p:cTn id="10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grpId="1" nodeType="clickEffect">
                                  <p:stCondLst>
                                    <p:cond delay="0"/>
                                  </p:stCondLst>
                                  <p:childTnLst>
                                    <p:anim calcmode="lin" valueType="num">
                                      <p:cBhvr additive="base">
                                        <p:cTn id="113" dur="500"/>
                                        <p:tgtEl>
                                          <p:spTgt spid="126"/>
                                        </p:tgtEl>
                                        <p:attrNameLst>
                                          <p:attrName>ppt_x</p:attrName>
                                        </p:attrNameLst>
                                      </p:cBhvr>
                                      <p:tavLst>
                                        <p:tav tm="0">
                                          <p:val>
                                            <p:strVal val="ppt_x"/>
                                          </p:val>
                                        </p:tav>
                                        <p:tav tm="100000">
                                          <p:val>
                                            <p:strVal val="ppt_x"/>
                                          </p:val>
                                        </p:tav>
                                      </p:tavLst>
                                    </p:anim>
                                    <p:anim calcmode="lin" valueType="num">
                                      <p:cBhvr additive="base">
                                        <p:cTn id="114" dur="500"/>
                                        <p:tgtEl>
                                          <p:spTgt spid="126"/>
                                        </p:tgtEl>
                                        <p:attrNameLst>
                                          <p:attrName>ppt_y</p:attrName>
                                        </p:attrNameLst>
                                      </p:cBhvr>
                                      <p:tavLst>
                                        <p:tav tm="0">
                                          <p:val>
                                            <p:strVal val="ppt_y"/>
                                          </p:val>
                                        </p:tav>
                                        <p:tav tm="100000">
                                          <p:val>
                                            <p:strVal val="1+ppt_h/2"/>
                                          </p:val>
                                        </p:tav>
                                      </p:tavLst>
                                    </p:anim>
                                    <p:set>
                                      <p:cBhvr>
                                        <p:cTn id="115"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p:stCondLst>
                        <p:cond delay="0"/>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blinds(horizontal)">
                                      <p:cBhvr>
                                        <p:cTn id="121" dur="500"/>
                                        <p:tgtEl>
                                          <p:spTgt spid="20"/>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41"/>
                                        </p:tgtEl>
                                        <p:attrNameLst>
                                          <p:attrName>style.visibility</p:attrName>
                                        </p:attrNameLst>
                                      </p:cBhvr>
                                      <p:to>
                                        <p:strVal val="visible"/>
                                      </p:to>
                                    </p:set>
                                    <p:animEffect transition="in" filter="blinds(horizontal)">
                                      <p:cBhvr>
                                        <p:cTn id="124" dur="500"/>
                                        <p:tgtEl>
                                          <p:spTgt spid="141"/>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blinds(horizontal)">
                                      <p:cBhvr>
                                        <p:cTn id="129" dur="500"/>
                                        <p:tgtEl>
                                          <p:spTgt spid="21"/>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41"/>
                                        </p:tgtEl>
                                      </p:cBhvr>
                                    </p:animEffect>
                                    <p:set>
                                      <p:cBhvr>
                                        <p:cTn id="134"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5" restart="whenNotActive" fill="hold" evtFilter="cancelBubble" nodeType="interactiveSeq">
                <p:stCondLst>
                  <p:cond evt="onClick" delay="0">
                    <p:tgtEl>
                      <p:spTgt spid="60"/>
                    </p:tgtEl>
                  </p:cond>
                </p:stCondLst>
                <p:endSync evt="end" delay="0">
                  <p:rtn val="all"/>
                </p:endSync>
                <p:childTnLst>
                  <p:par>
                    <p:cTn id="136" fill="hold">
                      <p:stCondLst>
                        <p:cond delay="0"/>
                      </p:stCondLst>
                      <p:childTnLst>
                        <p:par>
                          <p:cTn id="137" fill="hold">
                            <p:stCondLst>
                              <p:cond delay="0"/>
                            </p:stCondLst>
                            <p:childTnLst>
                              <p:par>
                                <p:cTn id="138" presetID="4" presetClass="entr" presetSubtype="16" fill="hold"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box(in)">
                                      <p:cBhvr>
                                        <p:cTn id="140" dur="500"/>
                                        <p:tgtEl>
                                          <p:spTgt spid="22"/>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58"/>
                                        </p:tgtEl>
                                        <p:attrNameLst>
                                          <p:attrName>style.visibility</p:attrName>
                                        </p:attrNameLst>
                                      </p:cBhvr>
                                      <p:to>
                                        <p:strVal val="visible"/>
                                      </p:to>
                                    </p:set>
                                    <p:animEffect transition="in" filter="box(in)">
                                      <p:cBhvr>
                                        <p:cTn id="143" dur="500"/>
                                        <p:tgtEl>
                                          <p:spTgt spid="158"/>
                                        </p:tgtEl>
                                      </p:cBhvr>
                                    </p:animEffect>
                                  </p:childTnLst>
                                </p:cTn>
                              </p:par>
                            </p:childTnLst>
                          </p:cTn>
                        </p:par>
                      </p:childTnLst>
                    </p:cTn>
                  </p:par>
                  <p:par>
                    <p:cTn id="144" fill="hold">
                      <p:stCondLst>
                        <p:cond delay="indefinite"/>
                      </p:stCondLst>
                      <p:childTnLst>
                        <p:par>
                          <p:cTn id="145" fill="hold">
                            <p:stCondLst>
                              <p:cond delay="0"/>
                            </p:stCondLst>
                            <p:childTnLst>
                              <p:par>
                                <p:cTn id="146" presetID="4" presetClass="entr" presetSubtype="16" fill="hold" nodeType="clickEffect">
                                  <p:stCondLst>
                                    <p:cond delay="0"/>
                                  </p:stCondLst>
                                  <p:childTnLst>
                                    <p:set>
                                      <p:cBhvr>
                                        <p:cTn id="147" dur="1" fill="hold">
                                          <p:stCondLst>
                                            <p:cond delay="0"/>
                                          </p:stCondLst>
                                        </p:cTn>
                                        <p:tgtEl>
                                          <p:spTgt spid="23"/>
                                        </p:tgtEl>
                                        <p:attrNameLst>
                                          <p:attrName>style.visibility</p:attrName>
                                        </p:attrNameLst>
                                      </p:cBhvr>
                                      <p:to>
                                        <p:strVal val="visible"/>
                                      </p:to>
                                    </p:set>
                                    <p:animEffect transition="in" filter="box(in)">
                                      <p:cBhvr>
                                        <p:cTn id="148" dur="500"/>
                                        <p:tgtEl>
                                          <p:spTgt spid="23"/>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xit" presetSubtype="16" fill="hold" grpId="1" nodeType="clickEffect">
                                  <p:stCondLst>
                                    <p:cond delay="0"/>
                                  </p:stCondLst>
                                  <p:childTnLst>
                                    <p:animEffect transition="out" filter="box(in)">
                                      <p:cBhvr>
                                        <p:cTn id="152" dur="500"/>
                                        <p:tgtEl>
                                          <p:spTgt spid="158"/>
                                        </p:tgtEl>
                                      </p:cBhvr>
                                    </p:animEffect>
                                    <p:set>
                                      <p:cBhvr>
                                        <p:cTn id="153"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67" grpId="0" animBg="1"/>
      <p:bldP spid="67" grpId="1" animBg="1"/>
      <p:bldP spid="83" grpId="0" animBg="1"/>
      <p:bldP spid="83" grpId="1" animBg="1"/>
      <p:bldP spid="93" grpId="0" animBg="1"/>
      <p:bldP spid="93" grpId="1" animBg="1"/>
      <p:bldP spid="116" grpId="0" animBg="1"/>
      <p:bldP spid="116" grpId="1" animBg="1"/>
      <p:bldP spid="126" grpId="0" animBg="1"/>
      <p:bldP spid="126" grpId="1" animBg="1"/>
      <p:bldP spid="141" grpId="0" animBg="1"/>
      <p:bldP spid="141" grpId="1" animBg="1"/>
      <p:bldP spid="158" grpId="0" animBg="1"/>
      <p:bldP spid="15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hong Cảnh Núi Non Tuyệt Vời Và Các Yếu Tố Nền Nhà, Núi Lớn, Sâu, Xây Nhà  Hình nền Vector để tải xuống miễn phí"/>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2353"/>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271710" y="288446"/>
            <a:ext cx="5287086" cy="646331"/>
          </a:xfrm>
          <a:prstGeom prst="rect">
            <a:avLst/>
          </a:prstGeom>
          <a:noFill/>
        </p:spPr>
        <p:txBody>
          <a:bodyPr wrap="square">
            <a:spAutoFit/>
          </a:bodyPr>
          <a:lstStyle/>
          <a:p>
            <a:pPr defTabSz="914400">
              <a:defRPr/>
            </a:pP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2.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phẩm</a:t>
            </a:r>
            <a:endPar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9" name="Google Shape;2612;p39"/>
          <p:cNvGrpSpPr/>
          <p:nvPr/>
        </p:nvGrpSpPr>
        <p:grpSpPr>
          <a:xfrm>
            <a:off x="1215729" y="2032882"/>
            <a:ext cx="1318219" cy="948422"/>
            <a:chOff x="1608418" y="2694788"/>
            <a:chExt cx="683441" cy="554017"/>
          </a:xfrm>
        </p:grpSpPr>
        <p:sp>
          <p:nvSpPr>
            <p:cNvPr id="10" name="Google Shape;2613;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83B2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1" name="Google Shape;2614;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2" name="Google Shape;2615;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3" name="Google Shape;2616;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4" name="Google Shape;2617;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15" name="Google Shape;2618;p39"/>
          <p:cNvGrpSpPr/>
          <p:nvPr/>
        </p:nvGrpSpPr>
        <p:grpSpPr>
          <a:xfrm>
            <a:off x="5626040" y="1356774"/>
            <a:ext cx="1318219" cy="948422"/>
            <a:chOff x="4219705" y="1821913"/>
            <a:chExt cx="683441" cy="554017"/>
          </a:xfrm>
        </p:grpSpPr>
        <p:sp>
          <p:nvSpPr>
            <p:cNvPr id="16" name="Google Shape;2619;p39"/>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78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7" name="Google Shape;2620;p39"/>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8" name="Google Shape;2621;p39"/>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9" name="Google Shape;2622;p39"/>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0" name="Google Shape;2623;p39"/>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21" name="Google Shape;2624;p39"/>
          <p:cNvGrpSpPr/>
          <p:nvPr/>
        </p:nvGrpSpPr>
        <p:grpSpPr>
          <a:xfrm>
            <a:off x="9672618" y="140033"/>
            <a:ext cx="1318219" cy="948422"/>
            <a:chOff x="1608418" y="2694788"/>
            <a:chExt cx="683441" cy="554017"/>
          </a:xfrm>
        </p:grpSpPr>
        <p:sp>
          <p:nvSpPr>
            <p:cNvPr id="22" name="Google Shape;2625;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B5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3" name="Google Shape;2626;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4" name="Google Shape;2627;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5" name="Google Shape;2628;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6" name="Google Shape;2629;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sp>
        <p:nvSpPr>
          <p:cNvPr id="6" name="TextBox 5"/>
          <p:cNvSpPr txBox="1"/>
          <p:nvPr/>
        </p:nvSpPr>
        <p:spPr>
          <a:xfrm>
            <a:off x="495953" y="2990851"/>
            <a:ext cx="3457998" cy="523220"/>
          </a:xfrm>
          <a:prstGeom prst="rect">
            <a:avLst/>
          </a:prstGeom>
          <a:solidFill>
            <a:schemeClr val="accent6">
              <a:lumMod val="60000"/>
              <a:lumOff val="40000"/>
            </a:schemeClr>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0477" y="4013170"/>
            <a:ext cx="4119533" cy="2246769"/>
          </a:xfrm>
          <a:prstGeom prst="rect">
            <a:avLst/>
          </a:prstGeom>
          <a:solidFill>
            <a:schemeClr val="accent4">
              <a:lumMod val="20000"/>
              <a:lumOff val="80000"/>
            </a:schemeClr>
          </a:solidFill>
          <a:ln>
            <a:solidFill>
              <a:srgbClr val="FF0000"/>
            </a:solidFill>
            <a:prstDash val="lgDashDot"/>
          </a:ln>
        </p:spPr>
        <p:txBody>
          <a:bodyPr wrap="square" rtlCol="0">
            <a:spAutoFit/>
          </a:bodyPr>
          <a:lstStyle/>
          <a:p>
            <a:pPr algn="just"/>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Viết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năm</a:t>
            </a:r>
            <a:r>
              <a:rPr lang="en-US" sz="2800" b="1" i="1" dirty="0">
                <a:solidFill>
                  <a:srgbClr val="002060"/>
                </a:solidFill>
                <a:latin typeface="Times New Roman" panose="02020603050405020304" pitchFamily="18" charset="0"/>
                <a:cs typeface="Times New Roman" panose="02020603050405020304" pitchFamily="18" charset="0"/>
              </a:rPr>
              <a:t> 1948</a:t>
            </a:r>
            <a:endParaRPr lang="en-US" sz="2800" b="1" i="1" dirty="0">
              <a:solidFill>
                <a:srgbClr val="002060"/>
              </a:solidFill>
              <a:latin typeface="Times New Roman" panose="02020603050405020304" pitchFamily="18" charset="0"/>
              <a:cs typeface="Times New Roman" panose="02020603050405020304" pitchFamily="18" charset="0"/>
            </a:endParaRPr>
          </a:p>
          <a:p>
            <a:pPr marL="285750" indent="-28575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Thời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kì</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đầu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cuộc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kháng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chiến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chống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Pháp</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a:p>
            <a:pPr marL="285750" indent="-28575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Đăng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lần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đầu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trên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Tạp</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chí</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nghệ</a:t>
            </a:r>
            <a:r>
              <a:rPr lang="en-US" sz="2800" b="1" i="1" dirty="0">
                <a:solidFill>
                  <a:srgbClr val="002060"/>
                </a:solidFill>
                <a:latin typeface="Times New Roman" panose="02020603050405020304" pitchFamily="18" charset="0"/>
                <a:cs typeface="Times New Roman" panose="02020603050405020304" pitchFamily="18" charset="0"/>
              </a:rPr>
              <a:t> (1948)</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609324" y="2371994"/>
            <a:ext cx="1531188" cy="523220"/>
          </a:xfrm>
          <a:prstGeom prst="rect">
            <a:avLst/>
          </a:prstGeom>
          <a:solidFill>
            <a:schemeClr val="accent2">
              <a:lumMod val="75000"/>
            </a:schemeClr>
          </a:solid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Ngôi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565119" y="3183469"/>
            <a:ext cx="3629099" cy="2246769"/>
          </a:xfrm>
          <a:prstGeom prst="rect">
            <a:avLst/>
          </a:prstGeom>
          <a:solidFill>
            <a:schemeClr val="accent4">
              <a:lumMod val="20000"/>
              <a:lumOff val="80000"/>
            </a:schemeClr>
          </a:solidFill>
          <a:ln>
            <a:solidFill>
              <a:srgbClr val="FF0000"/>
            </a:solidFill>
            <a:prstDash val="lgDashDot"/>
          </a:ln>
        </p:spPr>
        <p:txBody>
          <a:bodyPr wrap="square" rtlCol="0">
            <a:spAutoFit/>
          </a:bodyPr>
          <a:lstStyle/>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Ngôi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thứ</a:t>
            </a:r>
            <a:r>
              <a:rPr lang="en-US" sz="2800" b="1" i="1" dirty="0">
                <a:solidFill>
                  <a:srgbClr val="002060"/>
                </a:solidFill>
                <a:latin typeface="Times New Roman" panose="02020603050405020304" pitchFamily="18" charset="0"/>
                <a:cs typeface="Times New Roman" panose="02020603050405020304" pitchFamily="18" charset="0"/>
              </a:rPr>
              <a:t> 3.</a:t>
            </a:r>
            <a:endParaRPr lang="en-US" sz="2800" b="1" i="1" dirty="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Câu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chuyện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trở</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nên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khách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quan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tạo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giác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thực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người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đoc</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9578163" y="1243325"/>
            <a:ext cx="1653017" cy="523220"/>
          </a:xfrm>
          <a:prstGeom prst="rect">
            <a:avLst/>
          </a:prstGeom>
          <a:solidFill>
            <a:srgbClr val="FFC000"/>
          </a:solidFill>
        </p:spPr>
        <p:txBody>
          <a:bodyPr wrap="none" rtlCol="0">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Nhan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478537" y="2060455"/>
            <a:ext cx="3629099" cy="2677656"/>
          </a:xfrm>
          <a:prstGeom prst="rect">
            <a:avLst/>
          </a:prstGeom>
          <a:solidFill>
            <a:schemeClr val="accent4">
              <a:lumMod val="20000"/>
              <a:lumOff val="80000"/>
            </a:schemeClr>
          </a:solidFill>
          <a:ln>
            <a:solidFill>
              <a:srgbClr val="FF0000"/>
            </a:solidFill>
            <a:prstDash val="lgDashDot"/>
          </a:ln>
        </p:spPr>
        <p:txBody>
          <a:bodyPr wrap="square" rtlCol="0">
            <a:spAutoFit/>
          </a:bodyPr>
          <a:lstStyle/>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Nhan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đề</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Làng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mang</a:t>
            </a:r>
            <a:r>
              <a:rPr lang="en-US" sz="2800" b="1" i="1" dirty="0">
                <a:solidFill>
                  <a:srgbClr val="002060"/>
                </a:solidFill>
                <a:latin typeface="Times New Roman" panose="02020603050405020304" pitchFamily="18" charset="0"/>
                <a:cs typeface="Times New Roman" panose="02020603050405020304" pitchFamily="18" charset="0"/>
              </a:rPr>
              <a:t> ý </a:t>
            </a:r>
            <a:r>
              <a:rPr lang="en-US" sz="2800" b="1" i="1" dirty="0" err="1">
                <a:solidFill>
                  <a:srgbClr val="002060"/>
                </a:solidFill>
                <a:latin typeface="Times New Roman" panose="02020603050405020304" pitchFamily="18" charset="0"/>
                <a:cs typeface="Times New Roman" panose="02020603050405020304" pitchFamily="18" charset="0"/>
              </a:rPr>
              <a:t>nghĩa</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quát</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i="1" dirty="0" err="1">
                <a:solidFill>
                  <a:srgbClr val="002060"/>
                </a:solidFill>
                <a:latin typeface="Times New Roman" panose="02020603050405020304" pitchFamily="18" charset="0"/>
                <a:cs typeface="Times New Roman" panose="02020603050405020304" pitchFamily="18" charset="0"/>
              </a:rPr>
              <a:t>Thể</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hiện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tư</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tưởng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chủ</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đề</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của</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tác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phẩm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58974" y="1225768"/>
            <a:ext cx="290256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82021" y="-130148"/>
            <a:ext cx="6003925" cy="1715134"/>
            <a:chOff x="-963662" y="3042001"/>
            <a:chExt cx="7854674" cy="1115947"/>
          </a:xfrm>
          <a:solidFill>
            <a:schemeClr val="accent3">
              <a:lumMod val="60000"/>
              <a:lumOff val="40000"/>
            </a:schemeClr>
          </a:solidFill>
        </p:grpSpPr>
        <p:sp>
          <p:nvSpPr>
            <p:cNvPr id="36" name="Rectangle: Rounded Corners 14"/>
            <p:cNvSpPr/>
            <p:nvPr/>
          </p:nvSpPr>
          <p:spPr>
            <a:xfrm>
              <a:off x="0" y="3042001"/>
              <a:ext cx="5472030" cy="533580"/>
            </a:xfrm>
            <a:prstGeom prst="roundRect">
              <a:avLst/>
            </a:prstGeom>
            <a:grpFill/>
          </p:spPr>
          <p:style>
            <a:lnRef idx="2">
              <a:schemeClr val="lt1">
                <a:hueOff val="0"/>
                <a:satOff val="0"/>
                <a:lumOff val="0"/>
                <a:alphaOff val="0"/>
              </a:schemeClr>
            </a:lnRef>
            <a:fillRef idx="1">
              <a:schemeClr val="accent2">
                <a:hueOff val="-7200000"/>
                <a:satOff val="-24994"/>
                <a:lumOff val="30001"/>
                <a:alphaOff val="0"/>
              </a:schemeClr>
            </a:fillRef>
            <a:effectRef idx="0">
              <a:schemeClr val="accent2">
                <a:hueOff val="-7200000"/>
                <a:satOff val="-24994"/>
                <a:lumOff val="30001"/>
                <a:alphaOff val="0"/>
              </a:schemeClr>
            </a:effectRef>
            <a:fontRef idx="minor">
              <a:schemeClr val="lt1"/>
            </a:fontRef>
          </p:style>
        </p:sp>
        <p:sp>
          <p:nvSpPr>
            <p:cNvPr id="37" name="Rectangle: Rounded Corners 8"/>
            <p:cNvSpPr txBox="1"/>
            <p:nvPr/>
          </p:nvSpPr>
          <p:spPr>
            <a:xfrm>
              <a:off x="-963662" y="3068030"/>
              <a:ext cx="7854674" cy="1089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ctr" defTabSz="1422400" rtl="0" eaLnBrk="1" fontAlgn="auto" latinLnBrk="0" hangingPunct="1">
                <a:lnSpc>
                  <a:spcPct val="90000"/>
                </a:lnSpc>
                <a:spcBef>
                  <a:spcPct val="0"/>
                </a:spcBef>
                <a:spcAft>
                  <a:spcPct val="35000"/>
                </a:spcAft>
                <a:buClrTx/>
                <a:buSzTx/>
                <a:buFontTx/>
                <a:buNone/>
                <a:defRPr/>
              </a:pPr>
              <a:r>
                <a:rPr kumimoji="0" lang="vi-VN" alt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Thảo luận nhóm đôi</a:t>
              </a:r>
              <a:r>
                <a:rPr kumimoji="0" 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Ý </a:t>
              </a:r>
              <a:r>
                <a:rPr kumimoji="0" lang="en-BZ" sz="40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BZ" sz="40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nhan</a:t>
              </a:r>
              <a:r>
                <a:rPr kumimoji="0" 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BZ" sz="40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đề</a:t>
              </a:r>
              <a:endParaRPr kumimoji="0" lang="en-BZ"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389918" y="1584662"/>
            <a:ext cx="6096000" cy="4401205"/>
          </a:xfrm>
          <a:prstGeom prst="rect">
            <a:avLst/>
          </a:prstGeom>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tiếng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gọi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gần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gũi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thân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mật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cụ</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thể</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với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bất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kì</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quê</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xóm</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Wingdings" panose="05000000000000000000" pitchFamily="2" charset="2"/>
              </a:rPr>
              <a: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nghĩa</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nhan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đề</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có</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sức</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khái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quát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cao</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giúp</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ta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hiểu</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sâu</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sắc</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hơn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giá</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trị</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của</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thiên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truyện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ngắn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a:t>
            </a:r>
            <a:endPar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Wingdings" panose="05000000000000000000" pitchFamily="2" charset="2"/>
              </a:rPr>
              <a: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Tình</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cảm</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yêu</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yêu</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nước</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không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chỉ</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tình</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cảm</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của</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riêng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ông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Hai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còn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à</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tình</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cảm</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chung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của</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những</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người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dân</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VN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thời</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kì</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ấy</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38" name="Picture 1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09556" y="-130282"/>
            <a:ext cx="5119132" cy="6988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Rectangle 3"/>
          <p:cNvSpPr/>
          <p:nvPr/>
        </p:nvSpPr>
        <p:spPr>
          <a:xfrm>
            <a:off x="2455398" y="1736598"/>
            <a:ext cx="5580380" cy="829945"/>
          </a:xfrm>
          <a:prstGeom prst="rect">
            <a:avLst/>
          </a:prstGeom>
        </p:spPr>
        <p:txBody>
          <a:bodyPr wrap="none">
            <a:spAutoFit/>
          </a:bodyPr>
          <a:lstStyle/>
          <a:p>
            <a:pPr marL="285750" indent="-285750">
              <a:buFontTx/>
              <a:buChar char="-"/>
            </a:pPr>
            <a:r>
              <a:rPr lang="en-US" altLang="en-US" sz="2400" b="1" dirty="0" err="1">
                <a:solidFill>
                  <a:srgbClr val="00B050"/>
                </a:solidFill>
                <a:latin typeface="Times New Roman" panose="02020603050405020304" pitchFamily="18" charset="0"/>
                <a:cs typeface="Times New Roman" panose="02020603050405020304" pitchFamily="18" charset="0"/>
              </a:rPr>
              <a:t>Phần</a:t>
            </a:r>
            <a:r>
              <a:rPr lang="en-US" altLang="en-US" sz="2400" b="1" dirty="0">
                <a:solidFill>
                  <a:srgbClr val="00B050"/>
                </a:solidFill>
                <a:latin typeface="Times New Roman" panose="02020603050405020304" pitchFamily="18" charset="0"/>
                <a:cs typeface="Times New Roman" panose="02020603050405020304" pitchFamily="18" charset="0"/>
              </a:rPr>
              <a:t> 1: </a:t>
            </a:r>
            <a:r>
              <a:rPr lang="en-US" altLang="en-US" sz="2400" b="1" dirty="0" err="1">
                <a:solidFill>
                  <a:srgbClr val="00B050"/>
                </a:solidFill>
                <a:latin typeface="Times New Roman" panose="02020603050405020304" pitchFamily="18" charset="0"/>
                <a:cs typeface="Times New Roman" panose="02020603050405020304" pitchFamily="18" charset="0"/>
              </a:rPr>
              <a:t>từ</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đầu</a:t>
            </a:r>
            <a:r>
              <a:rPr lang="en-US" altLang="en-US" sz="2400" b="1" dirty="0">
                <a:solidFill>
                  <a:srgbClr val="00B050"/>
                </a:solidFill>
                <a:latin typeface="Times New Roman" panose="02020603050405020304" pitchFamily="18" charset="0"/>
                <a:cs typeface="Times New Roman" panose="02020603050405020304" pitchFamily="18" charset="0"/>
              </a:rPr>
              <a:t> -&gt; </a:t>
            </a:r>
            <a:r>
              <a:rPr lang="en-US" altLang="en-US" sz="2400" b="1" dirty="0" err="1">
                <a:solidFill>
                  <a:srgbClr val="00B050"/>
                </a:solidFill>
                <a:latin typeface="Times New Roman" panose="02020603050405020304" pitchFamily="18" charset="0"/>
                <a:cs typeface="Times New Roman" panose="02020603050405020304" pitchFamily="18" charset="0"/>
              </a:rPr>
              <a:t>cánh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cò</a:t>
            </a:r>
            <a:r>
              <a:rPr lang="en-US" altLang="en-US" sz="2400" b="1" dirty="0">
                <a:solidFill>
                  <a:srgbClr val="00B050"/>
                </a:solidFill>
                <a:latin typeface="Times New Roman" panose="02020603050405020304" pitchFamily="18" charset="0"/>
                <a:cs typeface="Times New Roman" panose="02020603050405020304" pitchFamily="18" charset="0"/>
              </a:rPr>
              <a:t> bay </a:t>
            </a:r>
            <a:r>
              <a:rPr lang="en-US" altLang="en-US" sz="2400" b="1" dirty="0" err="1">
                <a:solidFill>
                  <a:srgbClr val="00B050"/>
                </a:solidFill>
                <a:latin typeface="Times New Roman" panose="02020603050405020304" pitchFamily="18" charset="0"/>
                <a:cs typeface="Times New Roman" panose="02020603050405020304" pitchFamily="18" charset="0"/>
              </a:rPr>
              <a:t>dật</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dờ</a:t>
            </a:r>
            <a:r>
              <a:rPr lang="en-US" altLang="en-US" sz="2400" b="1" dirty="0">
                <a:solidFill>
                  <a:srgbClr val="00B050"/>
                </a:solidFill>
                <a:latin typeface="Times New Roman" panose="02020603050405020304" pitchFamily="18" charset="0"/>
                <a:cs typeface="Times New Roman" panose="02020603050405020304" pitchFamily="18" charset="0"/>
              </a:rPr>
              <a:t>:</a:t>
            </a:r>
            <a:endParaRPr lang="en-US" altLang="en-US" sz="2400" b="1" dirty="0">
              <a:solidFill>
                <a:srgbClr val="00B050"/>
              </a:solidFill>
              <a:latin typeface="Times New Roman" panose="02020603050405020304" pitchFamily="18" charset="0"/>
              <a:cs typeface="Times New Roman" panose="02020603050405020304" pitchFamily="18" charset="0"/>
            </a:endParaRPr>
          </a:p>
          <a:p>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Tâm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trạng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của</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ông</a:t>
            </a:r>
            <a:r>
              <a:rPr lang="en-US" altLang="en-US" sz="2400" b="1" dirty="0">
                <a:solidFill>
                  <a:srgbClr val="0070C0"/>
                </a:solidFill>
                <a:latin typeface="Times New Roman" panose="02020603050405020304" pitchFamily="18" charset="0"/>
                <a:cs typeface="Times New Roman" panose="02020603050405020304" pitchFamily="18" charset="0"/>
              </a:rPr>
              <a:t> Hai </a:t>
            </a:r>
            <a:r>
              <a:rPr lang="en-US" altLang="en-US" sz="2400" b="1" dirty="0" err="1">
                <a:solidFill>
                  <a:srgbClr val="0070C0"/>
                </a:solidFill>
                <a:latin typeface="Times New Roman" panose="02020603050405020304" pitchFamily="18" charset="0"/>
                <a:cs typeface="Times New Roman" panose="02020603050405020304" pitchFamily="18" charset="0"/>
              </a:rPr>
              <a:t>khi</a:t>
            </a:r>
            <a:r>
              <a:rPr lang="en-US" altLang="en-US" sz="2400" b="1" dirty="0">
                <a:solidFill>
                  <a:srgbClr val="0070C0"/>
                </a:solidFill>
                <a:latin typeface="Times New Roman" panose="02020603050405020304" pitchFamily="18" charset="0"/>
                <a:cs typeface="Times New Roman" panose="02020603050405020304" pitchFamily="18" charset="0"/>
              </a:rPr>
              <a:t> ở </a:t>
            </a:r>
            <a:r>
              <a:rPr lang="en-US" altLang="en-US" sz="2400" b="1" dirty="0" err="1">
                <a:solidFill>
                  <a:srgbClr val="0070C0"/>
                </a:solidFill>
                <a:latin typeface="Times New Roman" panose="02020603050405020304" pitchFamily="18" charset="0"/>
                <a:cs typeface="Times New Roman" panose="02020603050405020304" pitchFamily="18" charset="0"/>
              </a:rPr>
              <a:t>nơi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tản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cư</a:t>
            </a:r>
            <a:r>
              <a:rPr lang="en-US" altLang="en-US" sz="2400" b="1" dirty="0">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55398" y="3473177"/>
            <a:ext cx="6795135" cy="829945"/>
          </a:xfrm>
          <a:prstGeom prst="rect">
            <a:avLst/>
          </a:prstGeom>
        </p:spPr>
        <p:txBody>
          <a:bodyPr wrap="none">
            <a:spAutoFit/>
          </a:bodyPr>
          <a:lstStyle/>
          <a:p>
            <a:pPr marL="285750" indent="-285750">
              <a:spcBef>
                <a:spcPct val="0"/>
              </a:spcBef>
              <a:buFontTx/>
              <a:buChar char="-"/>
            </a:pPr>
            <a:r>
              <a:rPr lang="pt-BR" altLang="en-US" sz="2400" b="1" dirty="0">
                <a:solidFill>
                  <a:srgbClr val="00B050"/>
                </a:solidFill>
                <a:latin typeface="Times New Roman" panose="02020603050405020304" pitchFamily="18" charset="0"/>
                <a:cs typeface="Times New Roman" panose="02020603050405020304" pitchFamily="18" charset="0"/>
              </a:rPr>
              <a:t>Phần 2: Tiếp  theo </a:t>
            </a:r>
            <a:r>
              <a:rPr lang="pt-BR" altLang="en-US" sz="2400" b="1" dirty="0">
                <a:solidFill>
                  <a:srgbClr val="00B050"/>
                </a:solidFill>
                <a:latin typeface="Times New Roman" panose="02020603050405020304" pitchFamily="18" charset="0"/>
                <a:cs typeface="Times New Roman" panose="02020603050405020304" pitchFamily="18" charset="0"/>
              </a:rPr>
              <a:t>-&gt; vợi đi đôi phần:</a:t>
            </a:r>
            <a:endParaRPr lang="pt-BR" altLang="en-US" sz="2400" b="1" dirty="0">
              <a:solidFill>
                <a:srgbClr val="00B050"/>
              </a:solidFill>
              <a:latin typeface="Times New Roman" panose="02020603050405020304" pitchFamily="18" charset="0"/>
              <a:cs typeface="Times New Roman" panose="02020603050405020304" pitchFamily="18" charset="0"/>
            </a:endParaRPr>
          </a:p>
          <a:p>
            <a:pPr>
              <a:spcBef>
                <a:spcPct val="0"/>
              </a:spcBef>
            </a:pPr>
            <a:r>
              <a:rPr lang="vi-VN" altLang="pt-BR" sz="2400" b="1" dirty="0">
                <a:solidFill>
                  <a:srgbClr val="0070C0"/>
                </a:solidFill>
                <a:latin typeface="Times New Roman" panose="02020603050405020304" pitchFamily="18" charset="0"/>
                <a:cs typeface="Times New Roman" panose="02020603050405020304" pitchFamily="18" charset="0"/>
              </a:rPr>
              <a:t>Tâm trạng</a:t>
            </a:r>
            <a:r>
              <a:rPr lang="pt-BR" altLang="en-US" sz="2400" b="1" dirty="0">
                <a:solidFill>
                  <a:srgbClr val="0070C0"/>
                </a:solidFill>
                <a:latin typeface="Times New Roman" panose="02020603050405020304" pitchFamily="18" charset="0"/>
                <a:cs typeface="Times New Roman" panose="02020603050405020304" pitchFamily="18" charset="0"/>
              </a:rPr>
              <a:t> </a:t>
            </a:r>
            <a:r>
              <a:rPr lang="vi-VN" altLang="pt-BR" sz="2400" b="1" dirty="0">
                <a:solidFill>
                  <a:srgbClr val="0070C0"/>
                </a:solidFill>
                <a:latin typeface="Times New Roman" panose="02020603050405020304" pitchFamily="18" charset="0"/>
                <a:cs typeface="Times New Roman" panose="02020603050405020304" pitchFamily="18" charset="0"/>
              </a:rPr>
              <a:t>của ông Hai khi nghe tin làng theo giặc</a:t>
            </a:r>
            <a:r>
              <a:rPr lang="pt-BR" altLang="en-US" sz="2400" b="1" dirty="0">
                <a:solidFill>
                  <a:srgbClr val="0070C0"/>
                </a:solidFill>
                <a:latin typeface="Times New Roman" panose="02020603050405020304" pitchFamily="18" charset="0"/>
                <a:cs typeface="Times New Roman" panose="02020603050405020304" pitchFamily="18" charset="0"/>
              </a:rPr>
              <a:t>.</a:t>
            </a:r>
            <a:endParaRPr lang="pt-BR" alt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86634" y="4951770"/>
            <a:ext cx="6888480" cy="829945"/>
          </a:xfrm>
          <a:prstGeom prst="rect">
            <a:avLst/>
          </a:prstGeom>
        </p:spPr>
        <p:txBody>
          <a:bodyPr wrap="none">
            <a:spAutoFit/>
          </a:bodyPr>
          <a:lstStyle/>
          <a:p>
            <a:pPr algn="l">
              <a:spcBef>
                <a:spcPct val="0"/>
              </a:spcBef>
            </a:pPr>
            <a:r>
              <a:rPr lang="pt-BR" altLang="en-US" sz="2400" b="1" dirty="0">
                <a:solidFill>
                  <a:srgbClr val="00B050"/>
                </a:solidFill>
                <a:latin typeface=".VnTime" panose="020B7200000000000000" pitchFamily="34" charset="0"/>
              </a:rPr>
              <a:t>            - </a:t>
            </a:r>
            <a:r>
              <a:rPr lang="pt-BR" altLang="en-US" sz="2400" b="1" dirty="0">
                <a:solidFill>
                  <a:srgbClr val="00B050"/>
                </a:solidFill>
                <a:latin typeface="Times New Roman" panose="02020603050405020304" pitchFamily="18" charset="0"/>
                <a:cs typeface="Times New Roman" panose="02020603050405020304" pitchFamily="18" charset="0"/>
              </a:rPr>
              <a:t>P3: </a:t>
            </a:r>
            <a:r>
              <a:rPr lang="pt-BR" altLang="en-US" sz="2400" b="1" dirty="0">
                <a:solidFill>
                  <a:srgbClr val="00B050"/>
                </a:solidFill>
                <a:latin typeface="Times New Roman" panose="02020603050405020304" pitchFamily="18" charset="0"/>
                <a:cs typeface="Times New Roman" panose="02020603050405020304" pitchFamily="18" charset="0"/>
              </a:rPr>
              <a:t>Đoạn còn lại:</a:t>
            </a:r>
            <a:endParaRPr lang="pt-BR" altLang="en-US" sz="2400" b="1" dirty="0">
              <a:solidFill>
                <a:srgbClr val="00B050"/>
              </a:solidFill>
              <a:latin typeface="Times New Roman" panose="02020603050405020304" pitchFamily="18" charset="0"/>
              <a:cs typeface="Times New Roman" panose="02020603050405020304" pitchFamily="18" charset="0"/>
            </a:endParaRPr>
          </a:p>
          <a:p>
            <a:pPr algn="l">
              <a:spcBef>
                <a:spcPct val="0"/>
              </a:spcBef>
            </a:pPr>
            <a:r>
              <a:rPr lang="pt-BR" altLang="en-US" sz="2400" b="1" dirty="0">
                <a:solidFill>
                  <a:srgbClr val="00B050"/>
                </a:solidFill>
                <a:latin typeface="Times New Roman" panose="02020603050405020304" pitchFamily="18" charset="0"/>
                <a:cs typeface="Times New Roman" panose="02020603050405020304" pitchFamily="18" charset="0"/>
              </a:rPr>
              <a:t>  </a:t>
            </a:r>
            <a:r>
              <a:rPr lang="vi-VN" altLang="pt-BR" sz="2400" b="1"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a:t>
            </a:r>
            <a:r>
              <a:rPr lang="vi-VN" altLang="pt-BR" sz="2400" b="1" dirty="0">
                <a:solidFill>
                  <a:srgbClr val="0070C0"/>
                </a:solidFill>
                <a:latin typeface="Times New Roman" panose="02020603050405020304" pitchFamily="18" charset="0"/>
                <a:cs typeface="Times New Roman" panose="02020603050405020304" pitchFamily="18" charset="0"/>
                <a:sym typeface="+mn-ea"/>
              </a:rPr>
              <a:t>âm trạng của ông Hai khi nghe tin làng cải chính</a:t>
            </a:r>
            <a:endParaRPr lang="pt-BR" altLang="en-US" sz="24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628271" y="104040"/>
            <a:ext cx="2836985" cy="584775"/>
          </a:xfrm>
          <a:prstGeom prst="rect">
            <a:avLst/>
          </a:prstGeom>
          <a:solidFill>
            <a:schemeClr val="accent4">
              <a:lumMod val="40000"/>
              <a:lumOff val="60000"/>
            </a:schemeClr>
          </a:solidFill>
          <a:ln w="28575">
            <a:solidFill>
              <a:schemeClr val="accent1"/>
            </a:solidFill>
            <a:prstDash val="lgDash"/>
          </a:ln>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BỐ CỤC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3319125" y="6597650"/>
            <a:ext cx="4064000" cy="368300"/>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circle(in)">
                                      <p:cBhvr>
                                        <p:cTn id="3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946232" y="1165239"/>
            <a:ext cx="5245769" cy="4154984"/>
          </a:xfrm>
          <a:prstGeom prst="rect">
            <a:avLst/>
          </a:prstGeom>
          <a:solidFill>
            <a:srgbClr val="FFFFCC"/>
          </a:solidFill>
          <a:ln w="9525">
            <a:solidFill>
              <a:schemeClr val="tx1"/>
            </a:solidFill>
            <a:miter lim="800000"/>
          </a:ln>
          <a:effec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fontAlgn="base" hangingPunct="1">
              <a:spcBef>
                <a:spcPct val="0"/>
              </a:spcBef>
              <a:spcAft>
                <a:spcPct val="0"/>
              </a:spcAft>
            </a:pPr>
            <a:r>
              <a:rPr lang="en-US" altLang="en-US" b="1" i="1" dirty="0">
                <a:solidFill>
                  <a:srgbClr val="FF3300"/>
                </a:solidFill>
              </a:rPr>
              <a:t>* Ở </a:t>
            </a:r>
            <a:r>
              <a:rPr lang="en-US" altLang="en-US" b="1" i="1" dirty="0" err="1">
                <a:solidFill>
                  <a:srgbClr val="FF3300"/>
                </a:solidFill>
              </a:rPr>
              <a:t>sự</a:t>
            </a:r>
            <a:r>
              <a:rPr lang="en-US" altLang="en-US" b="1" dirty="0">
                <a:solidFill>
                  <a:srgbClr val="FF3300"/>
                </a:solidFill>
              </a:rPr>
              <a:t> </a:t>
            </a:r>
            <a:r>
              <a:rPr lang="en-US" altLang="en-US" b="1" dirty="0" err="1">
                <a:solidFill>
                  <a:srgbClr val="FF3300"/>
                </a:solidFill>
              </a:rPr>
              <a:t>q</a:t>
            </a:r>
            <a:r>
              <a:rPr lang="en-US" altLang="en-US" b="1" i="1" dirty="0" err="1">
                <a:solidFill>
                  <a:srgbClr val="FF3300"/>
                </a:solidFill>
              </a:rPr>
              <a:t>uan</a:t>
            </a:r>
            <a:r>
              <a:rPr lang="en-US" altLang="en-US" b="1" i="1" dirty="0">
                <a:solidFill>
                  <a:srgbClr val="FF3300"/>
                </a:solidFill>
              </a:rPr>
              <a:t> </a:t>
            </a:r>
            <a:r>
              <a:rPr lang="en-US" altLang="en-US" b="1" i="1" dirty="0" err="1">
                <a:solidFill>
                  <a:srgbClr val="FF3300"/>
                </a:solidFill>
              </a:rPr>
              <a:t>tâm</a:t>
            </a:r>
            <a:r>
              <a:rPr lang="en-US" altLang="en-US" b="1" i="1" dirty="0">
                <a:solidFill>
                  <a:srgbClr val="FF3300"/>
                </a:solidFill>
              </a:rPr>
              <a:t> </a:t>
            </a:r>
            <a:r>
              <a:rPr lang="en-US" altLang="en-US" b="1" i="1" dirty="0" err="1">
                <a:solidFill>
                  <a:srgbClr val="FF3300"/>
                </a:solidFill>
              </a:rPr>
              <a:t>đến</a:t>
            </a:r>
            <a:r>
              <a:rPr lang="en-US" altLang="en-US" b="1" i="1" dirty="0">
                <a:solidFill>
                  <a:srgbClr val="FF3300"/>
                </a:solidFill>
              </a:rPr>
              <a:t> </a:t>
            </a:r>
            <a:r>
              <a:rPr lang="en-US" altLang="en-US" b="1" i="1" dirty="0" err="1">
                <a:solidFill>
                  <a:srgbClr val="FF3300"/>
                </a:solidFill>
              </a:rPr>
              <a:t>kháng</a:t>
            </a:r>
            <a:r>
              <a:rPr lang="en-US" altLang="en-US" b="1" i="1" dirty="0">
                <a:solidFill>
                  <a:srgbClr val="FF3300"/>
                </a:solidFill>
              </a:rPr>
              <a:t> </a:t>
            </a:r>
            <a:r>
              <a:rPr lang="en-US" altLang="en-US" b="1" i="1" dirty="0" err="1">
                <a:solidFill>
                  <a:srgbClr val="FF3300"/>
                </a:solidFill>
              </a:rPr>
              <a:t>chiến</a:t>
            </a:r>
            <a:r>
              <a:rPr lang="en-US" altLang="en-US" b="1" dirty="0">
                <a:solidFill>
                  <a:srgbClr val="FF3300"/>
                </a:solidFill>
              </a:rPr>
              <a:t>. </a:t>
            </a:r>
            <a:r>
              <a:rPr lang="en-US" altLang="en-US" b="1" dirty="0">
                <a:solidFill>
                  <a:srgbClr val="000000"/>
                </a:solidFill>
              </a:rPr>
              <a:t> </a:t>
            </a:r>
            <a:endParaRPr lang="en-US" altLang="en-US" b="1" dirty="0">
              <a:solidFill>
                <a:srgbClr val="000000"/>
              </a:solidFill>
            </a:endParaRPr>
          </a:p>
          <a:p>
            <a:pPr algn="just" eaLnBrk="1" fontAlgn="base" hangingPunct="1">
              <a:spcBef>
                <a:spcPct val="0"/>
              </a:spcBef>
              <a:spcAft>
                <a:spcPct val="0"/>
              </a:spcAft>
            </a:pPr>
            <a:r>
              <a:rPr lang="en-US" altLang="en-US" b="1" dirty="0">
                <a:solidFill>
                  <a:srgbClr val="000000"/>
                </a:solidFill>
              </a:rPr>
              <a:t>- </a:t>
            </a:r>
            <a:r>
              <a:rPr lang="en-US" altLang="en-US" dirty="0" err="1">
                <a:solidFill>
                  <a:srgbClr val="000000"/>
                </a:solidFill>
              </a:rPr>
              <a:t>Ngày</a:t>
            </a:r>
            <a:r>
              <a:rPr lang="en-US" altLang="en-US" dirty="0">
                <a:solidFill>
                  <a:srgbClr val="000000"/>
                </a:solidFill>
              </a:rPr>
              <a:t> </a:t>
            </a:r>
            <a:r>
              <a:rPr lang="en-US" altLang="en-US" dirty="0" err="1">
                <a:solidFill>
                  <a:srgbClr val="000000"/>
                </a:solidFill>
              </a:rPr>
              <a:t>nào</a:t>
            </a:r>
            <a:r>
              <a:rPr lang="en-US" altLang="en-US" dirty="0">
                <a:solidFill>
                  <a:srgbClr val="000000"/>
                </a:solidFill>
              </a:rPr>
              <a:t> </a:t>
            </a:r>
            <a:r>
              <a:rPr lang="en-US" altLang="en-US" dirty="0" err="1">
                <a:solidFill>
                  <a:srgbClr val="000000"/>
                </a:solidFill>
              </a:rPr>
              <a:t>ông</a:t>
            </a:r>
            <a:r>
              <a:rPr lang="en-US" altLang="en-US" dirty="0">
                <a:solidFill>
                  <a:srgbClr val="000000"/>
                </a:solidFill>
              </a:rPr>
              <a:t> </a:t>
            </a:r>
            <a:r>
              <a:rPr lang="en-US" altLang="en-US" dirty="0" err="1">
                <a:solidFill>
                  <a:srgbClr val="000000"/>
                </a:solidFill>
              </a:rPr>
              <a:t>cũng</a:t>
            </a:r>
            <a:r>
              <a:rPr lang="en-US" altLang="en-US" dirty="0">
                <a:solidFill>
                  <a:srgbClr val="000000"/>
                </a:solidFill>
              </a:rPr>
              <a:t> </a:t>
            </a:r>
            <a:r>
              <a:rPr lang="en-US" altLang="en-US" dirty="0" err="1">
                <a:solidFill>
                  <a:srgbClr val="000000"/>
                </a:solidFill>
              </a:rPr>
              <a:t>ra</a:t>
            </a:r>
            <a:r>
              <a:rPr lang="en-US" altLang="en-US" dirty="0">
                <a:solidFill>
                  <a:srgbClr val="000000"/>
                </a:solidFill>
              </a:rPr>
              <a:t> </a:t>
            </a:r>
            <a:r>
              <a:rPr lang="en-US" altLang="en-US" dirty="0" err="1">
                <a:solidFill>
                  <a:srgbClr val="000000"/>
                </a:solidFill>
              </a:rPr>
              <a:t>phòng</a:t>
            </a:r>
            <a:r>
              <a:rPr lang="en-US" altLang="en-US" dirty="0">
                <a:solidFill>
                  <a:srgbClr val="000000"/>
                </a:solidFill>
              </a:rPr>
              <a:t> </a:t>
            </a:r>
            <a:r>
              <a:rPr lang="en-US" altLang="en-US" dirty="0" err="1">
                <a:solidFill>
                  <a:srgbClr val="000000"/>
                </a:solidFill>
              </a:rPr>
              <a:t>tt</a:t>
            </a:r>
            <a:r>
              <a:rPr lang="en-US" altLang="en-US" dirty="0">
                <a:solidFill>
                  <a:srgbClr val="000000"/>
                </a:solidFill>
              </a:rPr>
              <a:t> </a:t>
            </a:r>
            <a:r>
              <a:rPr lang="en-US" altLang="en-US" dirty="0" err="1">
                <a:solidFill>
                  <a:srgbClr val="000000"/>
                </a:solidFill>
              </a:rPr>
              <a:t>theo</a:t>
            </a:r>
            <a:r>
              <a:rPr lang="en-US" altLang="en-US" dirty="0">
                <a:solidFill>
                  <a:srgbClr val="000000"/>
                </a:solidFill>
              </a:rPr>
              <a:t> </a:t>
            </a:r>
            <a:r>
              <a:rPr lang="en-US" altLang="en-US" dirty="0" err="1">
                <a:solidFill>
                  <a:srgbClr val="000000"/>
                </a:solidFill>
              </a:rPr>
              <a:t>dõi</a:t>
            </a:r>
            <a:r>
              <a:rPr lang="en-US" altLang="en-US" dirty="0">
                <a:solidFill>
                  <a:srgbClr val="000000"/>
                </a:solidFill>
              </a:rPr>
              <a:t> tin </a:t>
            </a:r>
            <a:r>
              <a:rPr lang="en-US" altLang="en-US" dirty="0" err="1">
                <a:solidFill>
                  <a:srgbClr val="000000"/>
                </a:solidFill>
              </a:rPr>
              <a:t>tức</a:t>
            </a:r>
            <a:r>
              <a:rPr lang="en-US" altLang="en-US" dirty="0">
                <a:solidFill>
                  <a:srgbClr val="000000"/>
                </a:solidFill>
              </a:rPr>
              <a:t> tin </a:t>
            </a:r>
            <a:r>
              <a:rPr lang="en-US" altLang="en-US" dirty="0" err="1">
                <a:solidFill>
                  <a:srgbClr val="000000"/>
                </a:solidFill>
              </a:rPr>
              <a:t>tức</a:t>
            </a:r>
            <a:r>
              <a:rPr lang="en-US" altLang="en-US" dirty="0">
                <a:solidFill>
                  <a:srgbClr val="000000"/>
                </a:solidFill>
              </a:rPr>
              <a:t> </a:t>
            </a:r>
            <a:r>
              <a:rPr lang="en-US" altLang="en-US" dirty="0" err="1">
                <a:solidFill>
                  <a:srgbClr val="000000"/>
                </a:solidFill>
              </a:rPr>
              <a:t>của</a:t>
            </a:r>
            <a:r>
              <a:rPr lang="en-US" altLang="en-US" dirty="0">
                <a:solidFill>
                  <a:srgbClr val="000000"/>
                </a:solidFill>
              </a:rPr>
              <a:t> </a:t>
            </a:r>
            <a:r>
              <a:rPr lang="en-US" altLang="en-US" dirty="0" err="1">
                <a:solidFill>
                  <a:srgbClr val="000000"/>
                </a:solidFill>
              </a:rPr>
              <a:t>cuộc</a:t>
            </a:r>
            <a:r>
              <a:rPr lang="en-US" altLang="en-US" dirty="0">
                <a:solidFill>
                  <a:srgbClr val="000000"/>
                </a:solidFill>
              </a:rPr>
              <a:t> K /C. </a:t>
            </a:r>
            <a:r>
              <a:rPr lang="en-US" altLang="en-US" dirty="0" err="1">
                <a:solidFill>
                  <a:srgbClr val="000000"/>
                </a:solidFill>
              </a:rPr>
              <a:t>Cứ</a:t>
            </a:r>
            <a:r>
              <a:rPr lang="en-US" altLang="en-US" dirty="0">
                <a:solidFill>
                  <a:srgbClr val="000000"/>
                </a:solidFill>
              </a:rPr>
              <a:t> </a:t>
            </a:r>
            <a:r>
              <a:rPr lang="en-US" altLang="en-US" dirty="0" err="1">
                <a:solidFill>
                  <a:srgbClr val="000000"/>
                </a:solidFill>
              </a:rPr>
              <a:t>mỗi</a:t>
            </a:r>
            <a:r>
              <a:rPr lang="en-US" altLang="en-US" dirty="0">
                <a:solidFill>
                  <a:srgbClr val="000000"/>
                </a:solidFill>
              </a:rPr>
              <a:t> </a:t>
            </a:r>
            <a:r>
              <a:rPr lang="en-US" altLang="en-US" dirty="0" err="1">
                <a:solidFill>
                  <a:srgbClr val="000000"/>
                </a:solidFill>
              </a:rPr>
              <a:t>khi</a:t>
            </a:r>
            <a:r>
              <a:rPr lang="en-US" altLang="en-US" dirty="0">
                <a:solidFill>
                  <a:srgbClr val="000000"/>
                </a:solidFill>
              </a:rPr>
              <a:t> </a:t>
            </a:r>
            <a:r>
              <a:rPr lang="en-US" altLang="en-US" dirty="0" err="1">
                <a:solidFill>
                  <a:srgbClr val="000000"/>
                </a:solidFill>
              </a:rPr>
              <a:t>biết</a:t>
            </a:r>
            <a:r>
              <a:rPr lang="en-US" altLang="en-US" dirty="0">
                <a:solidFill>
                  <a:srgbClr val="000000"/>
                </a:solidFill>
              </a:rPr>
              <a:t> tin ta </a:t>
            </a:r>
            <a:r>
              <a:rPr lang="en-US" altLang="en-US" dirty="0" err="1">
                <a:solidFill>
                  <a:srgbClr val="000000"/>
                </a:solidFill>
              </a:rPr>
              <a:t>thắng</a:t>
            </a:r>
            <a:r>
              <a:rPr lang="en-US" altLang="en-US" dirty="0">
                <a:solidFill>
                  <a:srgbClr val="000000"/>
                </a:solidFill>
              </a:rPr>
              <a:t> </a:t>
            </a:r>
            <a:r>
              <a:rPr lang="en-US" altLang="en-US" dirty="0" err="1">
                <a:solidFill>
                  <a:srgbClr val="000000"/>
                </a:solidFill>
              </a:rPr>
              <a:t>chỗ</a:t>
            </a:r>
            <a:r>
              <a:rPr lang="en-US" altLang="en-US" dirty="0">
                <a:solidFill>
                  <a:srgbClr val="000000"/>
                </a:solidFill>
              </a:rPr>
              <a:t> </a:t>
            </a:r>
            <a:r>
              <a:rPr lang="en-US" altLang="en-US" dirty="0" err="1">
                <a:solidFill>
                  <a:srgbClr val="000000"/>
                </a:solidFill>
              </a:rPr>
              <a:t>này</a:t>
            </a:r>
            <a:r>
              <a:rPr lang="en-US" altLang="en-US" dirty="0">
                <a:solidFill>
                  <a:srgbClr val="000000"/>
                </a:solidFill>
              </a:rPr>
              <a:t> </a:t>
            </a:r>
            <a:r>
              <a:rPr lang="en-US" altLang="en-US" dirty="0" err="1">
                <a:solidFill>
                  <a:srgbClr val="000000"/>
                </a:solidFill>
              </a:rPr>
              <a:t>địch</a:t>
            </a:r>
            <a:r>
              <a:rPr lang="en-US" altLang="en-US" dirty="0">
                <a:solidFill>
                  <a:srgbClr val="000000"/>
                </a:solidFill>
              </a:rPr>
              <a:t> </a:t>
            </a:r>
            <a:r>
              <a:rPr lang="en-US" altLang="en-US" dirty="0" err="1">
                <a:solidFill>
                  <a:srgbClr val="000000"/>
                </a:solidFill>
              </a:rPr>
              <a:t>thua</a:t>
            </a:r>
            <a:r>
              <a:rPr lang="en-US" altLang="en-US" dirty="0">
                <a:solidFill>
                  <a:srgbClr val="000000"/>
                </a:solidFill>
              </a:rPr>
              <a:t> </a:t>
            </a:r>
            <a:r>
              <a:rPr lang="en-US" altLang="en-US" dirty="0" err="1">
                <a:solidFill>
                  <a:srgbClr val="000000"/>
                </a:solidFill>
              </a:rPr>
              <a:t>chỗ</a:t>
            </a:r>
            <a:r>
              <a:rPr lang="en-US" altLang="en-US" dirty="0">
                <a:solidFill>
                  <a:srgbClr val="000000"/>
                </a:solidFill>
              </a:rPr>
              <a:t> </a:t>
            </a:r>
            <a:r>
              <a:rPr lang="en-US" altLang="en-US" dirty="0" err="1">
                <a:solidFill>
                  <a:srgbClr val="000000"/>
                </a:solidFill>
              </a:rPr>
              <a:t>kia</a:t>
            </a:r>
            <a:r>
              <a:rPr lang="en-US" altLang="en-US" dirty="0">
                <a:solidFill>
                  <a:srgbClr val="000000"/>
                </a:solidFill>
              </a:rPr>
              <a:t> </a:t>
            </a:r>
            <a:r>
              <a:rPr lang="en-US" altLang="en-US" dirty="0" err="1">
                <a:solidFill>
                  <a:srgbClr val="000000"/>
                </a:solidFill>
              </a:rPr>
              <a:t>là</a:t>
            </a:r>
            <a:r>
              <a:rPr lang="en-US" altLang="en-US" dirty="0">
                <a:solidFill>
                  <a:srgbClr val="000000"/>
                </a:solidFill>
              </a:rPr>
              <a:t> </a:t>
            </a:r>
            <a:r>
              <a:rPr lang="en-US" altLang="en-US" dirty="0" err="1">
                <a:solidFill>
                  <a:srgbClr val="000000"/>
                </a:solidFill>
              </a:rPr>
              <a:t>một</a:t>
            </a:r>
            <a:r>
              <a:rPr lang="en-US" altLang="en-US" dirty="0">
                <a:solidFill>
                  <a:srgbClr val="000000"/>
                </a:solidFill>
              </a:rPr>
              <a:t> </a:t>
            </a:r>
            <a:r>
              <a:rPr lang="en-US" altLang="en-US" dirty="0" err="1">
                <a:solidFill>
                  <a:srgbClr val="000000"/>
                </a:solidFill>
              </a:rPr>
              <a:t>lần</a:t>
            </a:r>
            <a:r>
              <a:rPr lang="en-US" altLang="en-US" dirty="0">
                <a:solidFill>
                  <a:srgbClr val="000000"/>
                </a:solidFill>
              </a:rPr>
              <a:t> « </a:t>
            </a:r>
            <a:r>
              <a:rPr lang="en-US" altLang="en-US" dirty="0" err="1">
                <a:solidFill>
                  <a:srgbClr val="000000"/>
                </a:solidFill>
              </a:rPr>
              <a:t>ruột</a:t>
            </a:r>
            <a:r>
              <a:rPr lang="en-US" altLang="en-US" dirty="0">
                <a:solidFill>
                  <a:srgbClr val="000000"/>
                </a:solidFill>
              </a:rPr>
              <a:t> </a:t>
            </a:r>
            <a:r>
              <a:rPr lang="en-US" altLang="en-US" dirty="0" err="1">
                <a:solidFill>
                  <a:srgbClr val="000000"/>
                </a:solidFill>
              </a:rPr>
              <a:t>gan</a:t>
            </a:r>
            <a:r>
              <a:rPr lang="en-US" altLang="en-US" dirty="0">
                <a:solidFill>
                  <a:srgbClr val="000000"/>
                </a:solidFill>
              </a:rPr>
              <a:t> </a:t>
            </a:r>
            <a:r>
              <a:rPr lang="en-US" altLang="en-US" dirty="0" err="1">
                <a:solidFill>
                  <a:srgbClr val="000000"/>
                </a:solidFill>
              </a:rPr>
              <a:t>ông</a:t>
            </a:r>
            <a:r>
              <a:rPr lang="en-US" altLang="en-US" dirty="0">
                <a:solidFill>
                  <a:srgbClr val="000000"/>
                </a:solidFill>
              </a:rPr>
              <a:t> </a:t>
            </a:r>
            <a:r>
              <a:rPr lang="en-US" altLang="en-US" dirty="0" err="1">
                <a:solidFill>
                  <a:srgbClr val="000000"/>
                </a:solidFill>
              </a:rPr>
              <a:t>lão</a:t>
            </a:r>
            <a:r>
              <a:rPr lang="en-US" altLang="en-US" dirty="0">
                <a:solidFill>
                  <a:srgbClr val="000000"/>
                </a:solidFill>
              </a:rPr>
              <a:t> </a:t>
            </a:r>
            <a:r>
              <a:rPr lang="en-US" altLang="en-US" dirty="0" err="1">
                <a:solidFill>
                  <a:srgbClr val="000000"/>
                </a:solidFill>
              </a:rPr>
              <a:t>múa</a:t>
            </a:r>
            <a:r>
              <a:rPr lang="en-US" altLang="en-US" dirty="0">
                <a:solidFill>
                  <a:srgbClr val="000000"/>
                </a:solidFill>
              </a:rPr>
              <a:t> </a:t>
            </a:r>
            <a:r>
              <a:rPr lang="en-US" altLang="en-US" dirty="0" err="1">
                <a:solidFill>
                  <a:srgbClr val="000000"/>
                </a:solidFill>
              </a:rPr>
              <a:t>cả</a:t>
            </a:r>
            <a:r>
              <a:rPr lang="en-US" altLang="en-US" dirty="0">
                <a:solidFill>
                  <a:srgbClr val="000000"/>
                </a:solidFill>
              </a:rPr>
              <a:t> </a:t>
            </a:r>
            <a:r>
              <a:rPr lang="en-US" altLang="en-US" dirty="0" err="1">
                <a:solidFill>
                  <a:srgbClr val="000000"/>
                </a:solidFill>
              </a:rPr>
              <a:t>lên</a:t>
            </a:r>
            <a:r>
              <a:rPr lang="en-US" altLang="en-US" dirty="0">
                <a:solidFill>
                  <a:srgbClr val="000000"/>
                </a:solidFill>
              </a:rPr>
              <a:t> </a:t>
            </a:r>
            <a:r>
              <a:rPr lang="en-US" altLang="en-US" dirty="0" err="1">
                <a:solidFill>
                  <a:srgbClr val="000000"/>
                </a:solidFill>
              </a:rPr>
              <a:t>vui</a:t>
            </a:r>
            <a:r>
              <a:rPr lang="en-US" altLang="en-US" dirty="0">
                <a:solidFill>
                  <a:srgbClr val="000000"/>
                </a:solidFill>
              </a:rPr>
              <a:t> </a:t>
            </a:r>
            <a:r>
              <a:rPr lang="en-US" altLang="en-US" dirty="0" err="1">
                <a:solidFill>
                  <a:srgbClr val="000000"/>
                </a:solidFill>
              </a:rPr>
              <a:t>quá</a:t>
            </a:r>
            <a:r>
              <a:rPr lang="en-US" altLang="en-US" dirty="0">
                <a:solidFill>
                  <a:srgbClr val="000000"/>
                </a:solidFill>
              </a:rPr>
              <a:t> »</a:t>
            </a:r>
            <a:endParaRPr lang="en-US" altLang="en-US" dirty="0">
              <a:solidFill>
                <a:srgbClr val="000000"/>
              </a:solidFill>
            </a:endParaRPr>
          </a:p>
          <a:p>
            <a:pPr algn="just" eaLnBrk="1" fontAlgn="base" hangingPunct="1">
              <a:spcBef>
                <a:spcPct val="0"/>
              </a:spcBef>
              <a:spcAft>
                <a:spcPct val="0"/>
              </a:spcAft>
            </a:pPr>
            <a:r>
              <a:rPr lang="en-US" altLang="en-US" b="1" dirty="0">
                <a:solidFill>
                  <a:srgbClr val="0000FF"/>
                </a:solidFill>
              </a:rPr>
              <a:t>      =&gt;</a:t>
            </a:r>
            <a:r>
              <a:rPr lang="en-US" altLang="en-US" b="1" dirty="0">
                <a:solidFill>
                  <a:srgbClr val="000000"/>
                </a:solidFill>
              </a:rPr>
              <a:t> </a:t>
            </a:r>
            <a:r>
              <a:rPr lang="en-US" altLang="en-US" b="1" i="1" dirty="0" err="1">
                <a:solidFill>
                  <a:srgbClr val="0000FF"/>
                </a:solidFill>
              </a:rPr>
              <a:t>Với</a:t>
            </a:r>
            <a:r>
              <a:rPr lang="en-US" altLang="en-US" b="1" i="1" dirty="0">
                <a:solidFill>
                  <a:srgbClr val="0000FF"/>
                </a:solidFill>
              </a:rPr>
              <a:t> </a:t>
            </a:r>
            <a:r>
              <a:rPr lang="en-US" altLang="en-US" b="1" i="1" dirty="0" err="1">
                <a:solidFill>
                  <a:srgbClr val="0000FF"/>
                </a:solidFill>
              </a:rPr>
              <a:t>ngôn</a:t>
            </a:r>
            <a:r>
              <a:rPr lang="en-US" altLang="en-US" b="1" i="1" dirty="0">
                <a:solidFill>
                  <a:srgbClr val="0000FF"/>
                </a:solidFill>
              </a:rPr>
              <a:t> </a:t>
            </a:r>
            <a:r>
              <a:rPr lang="en-US" altLang="en-US" b="1" i="1" dirty="0" err="1">
                <a:solidFill>
                  <a:srgbClr val="0000FF"/>
                </a:solidFill>
              </a:rPr>
              <a:t>ngữ</a:t>
            </a:r>
            <a:r>
              <a:rPr lang="en-US" altLang="en-US" b="1" i="1" dirty="0">
                <a:solidFill>
                  <a:srgbClr val="0000FF"/>
                </a:solidFill>
              </a:rPr>
              <a:t> </a:t>
            </a:r>
            <a:r>
              <a:rPr lang="en-US" altLang="en-US" b="1" i="1" dirty="0" err="1">
                <a:solidFill>
                  <a:srgbClr val="0000FF"/>
                </a:solidFill>
              </a:rPr>
              <a:t>giản</a:t>
            </a:r>
            <a:r>
              <a:rPr lang="en-US" altLang="en-US" b="1" i="1" dirty="0">
                <a:solidFill>
                  <a:srgbClr val="0000FF"/>
                </a:solidFill>
              </a:rPr>
              <a:t> </a:t>
            </a:r>
            <a:r>
              <a:rPr lang="en-US" altLang="en-US" b="1" i="1" dirty="0" err="1">
                <a:solidFill>
                  <a:srgbClr val="0000FF"/>
                </a:solidFill>
              </a:rPr>
              <a:t>dị</a:t>
            </a:r>
            <a:r>
              <a:rPr lang="en-US" altLang="en-US" b="1" i="1" dirty="0">
                <a:solidFill>
                  <a:srgbClr val="0000FF"/>
                </a:solidFill>
              </a:rPr>
              <a:t>, </a:t>
            </a:r>
            <a:r>
              <a:rPr lang="en-US" altLang="en-US" b="1" i="1" dirty="0" err="1">
                <a:solidFill>
                  <a:srgbClr val="0000FF"/>
                </a:solidFill>
              </a:rPr>
              <a:t>cách</a:t>
            </a:r>
            <a:r>
              <a:rPr lang="en-US" altLang="en-US" b="1" i="1" dirty="0">
                <a:solidFill>
                  <a:srgbClr val="0000FF"/>
                </a:solidFill>
              </a:rPr>
              <a:t> </a:t>
            </a:r>
            <a:r>
              <a:rPr lang="en-US" altLang="en-US" b="1" i="1" dirty="0" err="1">
                <a:solidFill>
                  <a:srgbClr val="0000FF"/>
                </a:solidFill>
              </a:rPr>
              <a:t>kể</a:t>
            </a:r>
            <a:r>
              <a:rPr lang="en-US" altLang="en-US" b="1" i="1" dirty="0">
                <a:solidFill>
                  <a:srgbClr val="0000FF"/>
                </a:solidFill>
              </a:rPr>
              <a:t> </a:t>
            </a:r>
            <a:r>
              <a:rPr lang="en-US" altLang="en-US" b="1" i="1" dirty="0" err="1">
                <a:solidFill>
                  <a:srgbClr val="0000FF"/>
                </a:solidFill>
              </a:rPr>
              <a:t>chân</a:t>
            </a:r>
            <a:r>
              <a:rPr lang="en-US" altLang="en-US" b="1" i="1" dirty="0">
                <a:solidFill>
                  <a:srgbClr val="0000FF"/>
                </a:solidFill>
              </a:rPr>
              <a:t> </a:t>
            </a:r>
            <a:r>
              <a:rPr lang="en-US" altLang="en-US" b="1" i="1" dirty="0" err="1">
                <a:solidFill>
                  <a:srgbClr val="0000FF"/>
                </a:solidFill>
              </a:rPr>
              <a:t>thực</a:t>
            </a:r>
            <a:r>
              <a:rPr lang="en-US" altLang="en-US" b="1" i="1" dirty="0">
                <a:solidFill>
                  <a:srgbClr val="0000FF"/>
                </a:solidFill>
              </a:rPr>
              <a:t>, t/g </a:t>
            </a:r>
            <a:r>
              <a:rPr lang="en-US" altLang="en-US" b="1" i="1" dirty="0" err="1">
                <a:solidFill>
                  <a:srgbClr val="0000FF"/>
                </a:solidFill>
              </a:rPr>
              <a:t>đã</a:t>
            </a:r>
            <a:r>
              <a:rPr lang="en-US" altLang="en-US" b="1" i="1" dirty="0">
                <a:solidFill>
                  <a:srgbClr val="0000FF"/>
                </a:solidFill>
              </a:rPr>
              <a:t> </a:t>
            </a:r>
            <a:r>
              <a:rPr lang="en-US" altLang="en-US" b="1" i="1" dirty="0" err="1">
                <a:solidFill>
                  <a:srgbClr val="0000FF"/>
                </a:solidFill>
              </a:rPr>
              <a:t>thể</a:t>
            </a:r>
            <a:r>
              <a:rPr lang="en-US" altLang="en-US" b="1" i="1" dirty="0">
                <a:solidFill>
                  <a:srgbClr val="0000FF"/>
                </a:solidFill>
              </a:rPr>
              <a:t> </a:t>
            </a:r>
            <a:r>
              <a:rPr lang="en-US" altLang="en-US" b="1" i="1" dirty="0" err="1">
                <a:solidFill>
                  <a:srgbClr val="0000FF"/>
                </a:solidFill>
              </a:rPr>
              <a:t>hiện</a:t>
            </a:r>
            <a:r>
              <a:rPr lang="en-US" altLang="en-US" b="1" i="1" dirty="0">
                <a:solidFill>
                  <a:srgbClr val="0000FF"/>
                </a:solidFill>
              </a:rPr>
              <a:t> </a:t>
            </a:r>
            <a:r>
              <a:rPr lang="en-US" altLang="en-US" b="1" i="1" dirty="0" err="1">
                <a:solidFill>
                  <a:srgbClr val="0000FF"/>
                </a:solidFill>
              </a:rPr>
              <a:t>được</a:t>
            </a:r>
            <a:r>
              <a:rPr lang="en-US" altLang="en-US" b="1" i="1" dirty="0">
                <a:solidFill>
                  <a:srgbClr val="0000FF"/>
                </a:solidFill>
              </a:rPr>
              <a:t> </a:t>
            </a:r>
            <a:r>
              <a:rPr lang="en-US" altLang="en-US" b="1" i="1" dirty="0" err="1">
                <a:solidFill>
                  <a:srgbClr val="0000FF"/>
                </a:solidFill>
              </a:rPr>
              <a:t>tình</a:t>
            </a:r>
            <a:r>
              <a:rPr lang="en-US" altLang="en-US" b="1" i="1" dirty="0">
                <a:solidFill>
                  <a:srgbClr val="0000FF"/>
                </a:solidFill>
              </a:rPr>
              <a:t> </a:t>
            </a:r>
            <a:r>
              <a:rPr lang="en-US" altLang="en-US" b="1" i="1" dirty="0" err="1">
                <a:solidFill>
                  <a:srgbClr val="0000FF"/>
                </a:solidFill>
              </a:rPr>
              <a:t>yêu</a:t>
            </a:r>
            <a:r>
              <a:rPr lang="en-US" altLang="en-US" b="1" i="1" dirty="0">
                <a:solidFill>
                  <a:srgbClr val="0000FF"/>
                </a:solidFill>
              </a:rPr>
              <a:t> </a:t>
            </a:r>
            <a:r>
              <a:rPr lang="en-US" altLang="en-US" b="1" i="1" dirty="0" err="1">
                <a:solidFill>
                  <a:srgbClr val="0000FF"/>
                </a:solidFill>
              </a:rPr>
              <a:t>làng</a:t>
            </a:r>
            <a:r>
              <a:rPr lang="en-US" altLang="en-US" b="1" i="1" dirty="0">
                <a:solidFill>
                  <a:srgbClr val="0000FF"/>
                </a:solidFill>
              </a:rPr>
              <a:t>, </a:t>
            </a:r>
            <a:r>
              <a:rPr lang="en-US" altLang="en-US" b="1" i="1" dirty="0" err="1">
                <a:solidFill>
                  <a:srgbClr val="0000FF"/>
                </a:solidFill>
              </a:rPr>
              <a:t>yêu</a:t>
            </a:r>
            <a:r>
              <a:rPr lang="en-US" altLang="en-US" b="1" i="1" dirty="0">
                <a:solidFill>
                  <a:srgbClr val="0000FF"/>
                </a:solidFill>
              </a:rPr>
              <a:t> </a:t>
            </a:r>
            <a:r>
              <a:rPr lang="en-US" altLang="en-US" b="1" i="1" dirty="0" err="1">
                <a:solidFill>
                  <a:srgbClr val="0000FF"/>
                </a:solidFill>
              </a:rPr>
              <a:t>nước</a:t>
            </a:r>
            <a:r>
              <a:rPr lang="en-US" altLang="en-US" b="1" i="1" dirty="0">
                <a:solidFill>
                  <a:srgbClr val="0000FF"/>
                </a:solidFill>
              </a:rPr>
              <a:t>  </a:t>
            </a:r>
            <a:r>
              <a:rPr lang="en-US" altLang="en-US" b="1" i="1" dirty="0" err="1">
                <a:solidFill>
                  <a:srgbClr val="0000FF"/>
                </a:solidFill>
              </a:rPr>
              <a:t>của</a:t>
            </a:r>
            <a:r>
              <a:rPr lang="en-US" altLang="en-US" b="1" i="1" dirty="0">
                <a:solidFill>
                  <a:srgbClr val="0000FF"/>
                </a:solidFill>
              </a:rPr>
              <a:t> </a:t>
            </a:r>
            <a:r>
              <a:rPr lang="en-US" altLang="en-US" b="1" i="1" dirty="0" err="1">
                <a:solidFill>
                  <a:srgbClr val="0000FF"/>
                </a:solidFill>
              </a:rPr>
              <a:t>ông</a:t>
            </a:r>
            <a:r>
              <a:rPr lang="en-US" altLang="en-US" b="1" i="1" dirty="0">
                <a:solidFill>
                  <a:srgbClr val="0000FF"/>
                </a:solidFill>
              </a:rPr>
              <a:t> Hai- </a:t>
            </a:r>
            <a:r>
              <a:rPr lang="en-US" altLang="en-US" b="1" i="1" dirty="0" err="1">
                <a:solidFill>
                  <a:srgbClr val="0000FF"/>
                </a:solidFill>
              </a:rPr>
              <a:t>người</a:t>
            </a:r>
            <a:r>
              <a:rPr lang="en-US" altLang="en-US" b="1" i="1" dirty="0">
                <a:solidFill>
                  <a:srgbClr val="0000FF"/>
                </a:solidFill>
              </a:rPr>
              <a:t> </a:t>
            </a:r>
            <a:r>
              <a:rPr lang="en-US" altLang="en-US" b="1" i="1" dirty="0" err="1">
                <a:solidFill>
                  <a:srgbClr val="0000FF"/>
                </a:solidFill>
              </a:rPr>
              <a:t>nông</a:t>
            </a:r>
            <a:r>
              <a:rPr lang="en-US" altLang="en-US" b="1" i="1" dirty="0">
                <a:solidFill>
                  <a:srgbClr val="0000FF"/>
                </a:solidFill>
              </a:rPr>
              <a:t> </a:t>
            </a:r>
            <a:r>
              <a:rPr lang="en-US" altLang="en-US" b="1" i="1" dirty="0" err="1">
                <a:solidFill>
                  <a:srgbClr val="0000FF"/>
                </a:solidFill>
              </a:rPr>
              <a:t>dân</a:t>
            </a:r>
            <a:r>
              <a:rPr lang="en-US" altLang="en-US" b="1" i="1" dirty="0">
                <a:solidFill>
                  <a:srgbClr val="0000FF"/>
                </a:solidFill>
              </a:rPr>
              <a:t> </a:t>
            </a:r>
            <a:r>
              <a:rPr lang="en-US" altLang="en-US" b="1" i="1" dirty="0" err="1">
                <a:solidFill>
                  <a:srgbClr val="0000FF"/>
                </a:solidFill>
              </a:rPr>
              <a:t>một</a:t>
            </a:r>
            <a:r>
              <a:rPr lang="en-US" altLang="en-US" b="1" i="1" dirty="0">
                <a:solidFill>
                  <a:srgbClr val="0000FF"/>
                </a:solidFill>
              </a:rPr>
              <a:t> </a:t>
            </a:r>
            <a:r>
              <a:rPr lang="en-US" altLang="en-US" b="1" i="1" dirty="0" err="1">
                <a:solidFill>
                  <a:srgbClr val="0000FF"/>
                </a:solidFill>
              </a:rPr>
              <a:t>cách</a:t>
            </a:r>
            <a:r>
              <a:rPr lang="en-US" altLang="en-US" b="1" i="1" dirty="0">
                <a:solidFill>
                  <a:srgbClr val="0000FF"/>
                </a:solidFill>
              </a:rPr>
              <a:t> </a:t>
            </a:r>
            <a:r>
              <a:rPr lang="en-US" altLang="en-US" b="1" i="1" dirty="0" err="1">
                <a:solidFill>
                  <a:srgbClr val="0000FF"/>
                </a:solidFill>
              </a:rPr>
              <a:t>hồn</a:t>
            </a:r>
            <a:r>
              <a:rPr lang="en-US" altLang="en-US" b="1" i="1" dirty="0">
                <a:solidFill>
                  <a:srgbClr val="0000FF"/>
                </a:solidFill>
              </a:rPr>
              <a:t> </a:t>
            </a:r>
            <a:r>
              <a:rPr lang="en-US" altLang="en-US" b="1" i="1" dirty="0" err="1">
                <a:solidFill>
                  <a:srgbClr val="0000FF"/>
                </a:solidFill>
              </a:rPr>
              <a:t>nhiên</a:t>
            </a:r>
            <a:r>
              <a:rPr lang="en-US" altLang="en-US" b="1" i="1" dirty="0">
                <a:solidFill>
                  <a:srgbClr val="0000FF"/>
                </a:solidFill>
              </a:rPr>
              <a:t> </a:t>
            </a:r>
            <a:r>
              <a:rPr lang="en-US" altLang="en-US" b="1" i="1" dirty="0" err="1">
                <a:solidFill>
                  <a:srgbClr val="0000FF"/>
                </a:solidFill>
              </a:rPr>
              <a:t>chất</a:t>
            </a:r>
            <a:r>
              <a:rPr lang="en-US" altLang="en-US" b="1" i="1" dirty="0">
                <a:solidFill>
                  <a:srgbClr val="0000FF"/>
                </a:solidFill>
              </a:rPr>
              <a:t> </a:t>
            </a:r>
            <a:r>
              <a:rPr lang="en-US" altLang="en-US" b="1" i="1" dirty="0" err="1">
                <a:solidFill>
                  <a:srgbClr val="0000FF"/>
                </a:solidFill>
              </a:rPr>
              <a:t>phác</a:t>
            </a:r>
            <a:r>
              <a:rPr lang="en-US" altLang="en-US" dirty="0">
                <a:solidFill>
                  <a:srgbClr val="0000FF"/>
                </a:solidFill>
              </a:rPr>
              <a:t> </a:t>
            </a:r>
            <a:endParaRPr lang="en-US" altLang="en-US" dirty="0">
              <a:solidFill>
                <a:srgbClr val="0000FF"/>
              </a:solidFill>
            </a:endParaRPr>
          </a:p>
        </p:txBody>
      </p:sp>
      <p:sp>
        <p:nvSpPr>
          <p:cNvPr id="2" name="Rectangle 1"/>
          <p:cNvSpPr/>
          <p:nvPr/>
        </p:nvSpPr>
        <p:spPr>
          <a:xfrm>
            <a:off x="954504" y="222185"/>
            <a:ext cx="10732169" cy="584775"/>
          </a:xfrm>
          <a:prstGeom prst="rect">
            <a:avLst/>
          </a:prstGeom>
          <a:solidFill>
            <a:schemeClr val="accent2">
              <a:lumMod val="60000"/>
              <a:lumOff val="40000"/>
            </a:schemeClr>
          </a:solidFill>
        </p:spPr>
        <p:txBody>
          <a:bodyPr wrap="square">
            <a:spAutoFit/>
          </a:bodyPr>
          <a:lstStyle/>
          <a:p>
            <a:pPr algn="just" fontAlgn="base">
              <a:spcBef>
                <a:spcPct val="0"/>
              </a:spcBef>
              <a:spcAft>
                <a:spcPct val="0"/>
              </a:spcAft>
            </a:pPr>
            <a:r>
              <a:rPr lang="en-US" altLang="en-US" sz="3200" b="1" dirty="0">
                <a:solidFill>
                  <a:srgbClr val="FFFF66"/>
                </a:solidFill>
                <a:latin typeface="Times New Roman" panose="02020603050405020304" pitchFamily="18" charset="0"/>
                <a:cs typeface="Times New Roman" panose="02020603050405020304" pitchFamily="18" charset="0"/>
              </a:rPr>
              <a:t>1:  </a:t>
            </a:r>
            <a:r>
              <a:rPr lang="en-US" altLang="en-US" sz="3200" b="1" dirty="0" err="1">
                <a:solidFill>
                  <a:srgbClr val="FFFF66"/>
                </a:solidFill>
                <a:latin typeface="Times New Roman" panose="02020603050405020304" pitchFamily="18" charset="0"/>
                <a:cs typeface="Times New Roman" panose="02020603050405020304" pitchFamily="18" charset="0"/>
              </a:rPr>
              <a:t>Tình</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yêu</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làng</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quê</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được</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biểu</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hiện</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khi</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ông</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phải</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đi</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tản</a:t>
            </a:r>
            <a:r>
              <a:rPr lang="en-US" altLang="en-US" sz="3200" b="1" dirty="0">
                <a:solidFill>
                  <a:srgbClr val="FFFF66"/>
                </a:solidFill>
                <a:latin typeface="Times New Roman" panose="02020603050405020304" pitchFamily="18" charset="0"/>
                <a:cs typeface="Times New Roman" panose="02020603050405020304" pitchFamily="18" charset="0"/>
              </a:rPr>
              <a:t> </a:t>
            </a:r>
            <a:r>
              <a:rPr lang="en-US" altLang="en-US" sz="3200" b="1" dirty="0" err="1">
                <a:solidFill>
                  <a:srgbClr val="FFFF66"/>
                </a:solidFill>
                <a:latin typeface="Times New Roman" panose="02020603050405020304" pitchFamily="18" charset="0"/>
                <a:cs typeface="Times New Roman" panose="02020603050405020304" pitchFamily="18" charset="0"/>
              </a:rPr>
              <a:t>cư</a:t>
            </a:r>
            <a:r>
              <a:rPr lang="en-US" altLang="en-US" sz="3200" b="1" dirty="0">
                <a:solidFill>
                  <a:srgbClr val="FFFF66"/>
                </a:solidFill>
                <a:latin typeface="Times New Roman" panose="02020603050405020304" pitchFamily="18" charset="0"/>
                <a:cs typeface="Times New Roman" panose="02020603050405020304" pitchFamily="18" charset="0"/>
              </a:rPr>
              <a:t> </a:t>
            </a:r>
            <a:endParaRPr lang="en-US" altLang="en-US" sz="3200" dirty="0">
              <a:solidFill>
                <a:srgbClr val="FFFF66"/>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4589" y="1165239"/>
            <a:ext cx="6096000" cy="4523105"/>
          </a:xfrm>
          <a:prstGeom prst="rect">
            <a:avLst/>
          </a:prstGeom>
          <a:solidFill>
            <a:srgbClr val="FFFFCC"/>
          </a:solidFill>
          <a:ln>
            <a:solidFill>
              <a:srgbClr val="00B050"/>
            </a:solidFill>
          </a:ln>
        </p:spPr>
        <p:txBody>
          <a:bodyPr>
            <a:spAutoFit/>
          </a:bodyPr>
          <a:lstStyle/>
          <a:p>
            <a:pPr lvl="0" algn="just" fontAlgn="base">
              <a:spcBef>
                <a:spcPct val="0"/>
              </a:spcBef>
              <a:spcAft>
                <a:spcPct val="0"/>
              </a:spcAft>
            </a:pP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Tình</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cảm</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của</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ông</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bắt</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đầu</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được</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thể</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hiện</a:t>
            </a:r>
            <a:r>
              <a:rPr lang="en-US" altLang="en-US" sz="2400" b="1" i="1" dirty="0">
                <a:solidFill>
                  <a:srgbClr val="FF3300"/>
                </a:solidFill>
                <a:latin typeface="Times New Roman" panose="02020603050405020304" pitchFamily="18" charset="0"/>
                <a:cs typeface="Times New Roman" panose="02020603050405020304" pitchFamily="18" charset="0"/>
              </a:rPr>
              <a:t> qua </a:t>
            </a:r>
            <a:r>
              <a:rPr lang="en-US" altLang="en-US" sz="2400" b="1" i="1" dirty="0" err="1">
                <a:solidFill>
                  <a:srgbClr val="FF3300"/>
                </a:solidFill>
                <a:latin typeface="Times New Roman" panose="02020603050405020304" pitchFamily="18" charset="0"/>
                <a:cs typeface="Times New Roman" panose="02020603050405020304" pitchFamily="18" charset="0"/>
              </a:rPr>
              <a:t>nỗi</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nhớ</a:t>
            </a:r>
            <a:r>
              <a:rPr lang="en-US" altLang="en-US" sz="2400" b="1" i="1" dirty="0">
                <a:solidFill>
                  <a:srgbClr val="FF3300"/>
                </a:solidFill>
                <a:latin typeface="Times New Roman" panose="02020603050405020304" pitchFamily="18" charset="0"/>
                <a:cs typeface="Times New Roman" panose="02020603050405020304" pitchFamily="18" charset="0"/>
              </a:rPr>
              <a:t> </a:t>
            </a:r>
            <a:r>
              <a:rPr lang="en-US" altLang="en-US" sz="2400" b="1" i="1" dirty="0" err="1">
                <a:solidFill>
                  <a:srgbClr val="FF3300"/>
                </a:solidFill>
                <a:latin typeface="Times New Roman" panose="02020603050405020304" pitchFamily="18" charset="0"/>
                <a:cs typeface="Times New Roman" panose="02020603050405020304" pitchFamily="18" charset="0"/>
              </a:rPr>
              <a:t>làng</a:t>
            </a:r>
            <a:r>
              <a:rPr lang="en-US" altLang="en-US" sz="2400" b="1" i="1" dirty="0">
                <a:solidFill>
                  <a:srgbClr val="FF3300"/>
                </a:solidFill>
                <a:latin typeface="Times New Roman" panose="02020603050405020304" pitchFamily="18" charset="0"/>
                <a:cs typeface="Times New Roman" panose="02020603050405020304" pitchFamily="18" charset="0"/>
              </a:rPr>
              <a:t> .</a:t>
            </a:r>
            <a:endParaRPr lang="en-US" altLang="en-US" sz="2400" b="1" i="1" dirty="0">
              <a:solidFill>
                <a:srgbClr val="FF330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nhớ</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những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ngày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cùng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làm</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việc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với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anh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em</a:t>
            </a:r>
            <a:r>
              <a:rPr lang="en-US" altLang="en-US" sz="2400" dirty="0">
                <a:solidFill>
                  <a:srgbClr val="000000"/>
                </a:solidFill>
                <a:latin typeface="Times New Roman" panose="02020603050405020304" pitchFamily="18" charset="0"/>
                <a:cs typeface="Times New Roman" panose="02020603050405020304" pitchFamily="18" charset="0"/>
              </a:rPr>
              <a:t>, « </a:t>
            </a:r>
            <a:r>
              <a:rPr lang="en-US" altLang="en-US" sz="2400" i="1" dirty="0">
                <a:solidFill>
                  <a:srgbClr val="000000"/>
                </a:solidFill>
                <a:latin typeface="Times New Roman" panose="02020603050405020304" pitchFamily="18" charset="0"/>
                <a:cs typeface="Times New Roman" panose="02020603050405020304" pitchFamily="18" charset="0"/>
              </a:rPr>
              <a:t>Ồ </a:t>
            </a:r>
            <a:r>
              <a:rPr lang="en-US" altLang="en-US" sz="2400" i="1" dirty="0" err="1">
                <a:solidFill>
                  <a:srgbClr val="000000"/>
                </a:solidFill>
                <a:latin typeface="Times New Roman" panose="02020603050405020304" pitchFamily="18" charset="0"/>
                <a:cs typeface="Times New Roman" panose="02020603050405020304" pitchFamily="18" charset="0"/>
              </a:rPr>
              <a:t>sao</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mà</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độ</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ấy</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vui</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thế</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muốn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về</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làng</a:t>
            </a:r>
            <a:r>
              <a:rPr lang="en-US" altLang="en-US" sz="2400" dirty="0">
                <a:solidFill>
                  <a:srgbClr val="000000"/>
                </a:solidFill>
                <a:latin typeface="Times New Roman" panose="02020603050405020304" pitchFamily="18" charset="0"/>
                <a:cs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  </a:t>
            </a:r>
            <a:r>
              <a:rPr lang="en-US" altLang="en-US" sz="2400" dirty="0" err="1">
                <a:solidFill>
                  <a:srgbClr val="000000"/>
                </a:solidFill>
                <a:latin typeface="Times New Roman" panose="02020603050405020304" pitchFamily="18" charset="0"/>
                <a:cs typeface="Times New Roman" panose="02020603050405020304" pitchFamily="18" charset="0"/>
              </a:rPr>
              <a:t>Để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nỗi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nhớ</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tối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nào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cũng</a:t>
            </a:r>
            <a:r>
              <a:rPr lang="en-US" altLang="en-US" sz="2400" dirty="0">
                <a:solidFill>
                  <a:srgbClr val="000000"/>
                </a:solidFill>
                <a:latin typeface="Times New Roman" panose="02020603050405020304" pitchFamily="18" charset="0"/>
                <a:cs typeface="Times New Roman" panose="02020603050405020304" pitchFamily="18" charset="0"/>
              </a:rPr>
              <a:t> sang </a:t>
            </a:r>
            <a:r>
              <a:rPr lang="en-US" altLang="en-US" sz="2400" dirty="0" err="1">
                <a:solidFill>
                  <a:srgbClr val="000000"/>
                </a:solidFill>
                <a:latin typeface="Times New Roman" panose="02020603050405020304" pitchFamily="18" charset="0"/>
                <a:cs typeface="Times New Roman" panose="02020603050405020304" pitchFamily="18" charset="0"/>
              </a:rPr>
              <a:t>nhà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bác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Thứ</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trò</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chuyện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để</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khoe</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về</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của</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mình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khoe</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ông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cách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chiến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với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niềm</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hãnh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diện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tự</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hào</a:t>
            </a: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altLang="en-US" sz="2400" dirty="0">
                <a:solidFill>
                  <a:srgbClr val="0000FF"/>
                </a:solidFill>
                <a:latin typeface="Times New Roman" panose="02020603050405020304" pitchFamily="18" charset="0"/>
                <a:cs typeface="Times New Roman" panose="02020603050405020304" pitchFamily="18" charset="0"/>
              </a:rPr>
              <a:t>        =&gt; </a:t>
            </a:r>
            <a:r>
              <a:rPr lang="en-US" altLang="en-US" sz="2400" b="1" i="1" dirty="0" err="1">
                <a:solidFill>
                  <a:srgbClr val="0000FF"/>
                </a:solidFill>
                <a:latin typeface="Times New Roman" panose="02020603050405020304" pitchFamily="18" charset="0"/>
                <a:cs typeface="Times New Roman" panose="02020603050405020304" pitchFamily="18" charset="0"/>
              </a:rPr>
              <a:t>Với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ông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khoe</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làng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như</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một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vi-VN" altLang="en-US" sz="2400" b="1" i="1" dirty="0">
                <a:solidFill>
                  <a:srgbClr val="0000FF"/>
                </a:solidFill>
                <a:latin typeface="Times New Roman" panose="02020603050405020304" pitchFamily="18" charset="0"/>
                <a:cs typeface="Times New Roman" panose="02020603050405020304" pitchFamily="18" charset="0"/>
              </a:rPr>
              <a:t>bản tính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nhưng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đằng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sau</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cái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tật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ấy</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là</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tình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yêu</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chân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thành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thiết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gắn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với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làng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quê</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Arrow Connector 4"/>
          <p:cNvCxnSpPr>
            <a:stCxn id="2" idx="2"/>
          </p:cNvCxnSpPr>
          <p:nvPr/>
        </p:nvCxnSpPr>
        <p:spPr>
          <a:xfrm flipH="1">
            <a:off x="3272589" y="806960"/>
            <a:ext cx="3048000" cy="3582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124" idx="0"/>
          </p:cNvCxnSpPr>
          <p:nvPr/>
        </p:nvCxnSpPr>
        <p:spPr>
          <a:xfrm>
            <a:off x="6320589" y="608258"/>
            <a:ext cx="3248528" cy="5569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Ngôi Nhà Hình ảnh | Định dạng hình ảnh PNG 400202070| vn.lovepik.com"/>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10000" b="98837" l="10000" r="90000"/>
                    </a14:imgEffect>
                  </a14:imgLayer>
                </a14:imgProps>
              </a:ext>
              <a:ext uri="{28A0092B-C50C-407E-A947-70E740481C1C}">
                <a14:useLocalDpi xmlns:a14="http://schemas.microsoft.com/office/drawing/2010/main" val="0"/>
              </a:ext>
            </a:extLst>
          </a:blip>
          <a:srcRect/>
          <a:stretch>
            <a:fillRect/>
          </a:stretch>
        </p:blipFill>
        <p:spPr bwMode="auto">
          <a:xfrm>
            <a:off x="9747705" y="5320223"/>
            <a:ext cx="1343763" cy="1343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àng Nhỏ Kiểu Trung Quốc Hình ảnh | Định dạng hình ảnh PSD 401371369|  vn.lovepik.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5698" r="100000">
                        <a14:foregroundMark x1="14186" y1="61744" x2="25116" y2="68256"/>
                        <a14:foregroundMark x1="20698" y1="59302" x2="31860" y2="69419"/>
                        <a14:foregroundMark x1="13488" y1="61279" x2="13023" y2="69186"/>
                        <a14:foregroundMark x1="51977" y1="60233" x2="89302" y2="63953"/>
                        <a14:foregroundMark x1="55116" y1="60698" x2="78140" y2="66279"/>
                        <a14:foregroundMark x1="77209" y1="57558" x2="75698" y2="63953"/>
                        <a14:foregroundMark x1="56163" y1="61047" x2="60698" y2="67326"/>
                      </a14:backgroundRemoval>
                    </a14:imgEffect>
                  </a14:imgLayer>
                </a14:imgProps>
              </a:ext>
              <a:ext uri="{28A0092B-C50C-407E-A947-70E740481C1C}">
                <a14:useLocalDpi xmlns:a14="http://schemas.microsoft.com/office/drawing/2010/main" val="0"/>
              </a:ext>
            </a:extLst>
          </a:blip>
          <a:srcRect l="7596" t="23326" r="3415" b="18459"/>
          <a:stretch>
            <a:fillRect/>
          </a:stretch>
        </p:blipFill>
        <p:spPr bwMode="auto">
          <a:xfrm>
            <a:off x="6946232" y="5251113"/>
            <a:ext cx="2456319" cy="1606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124">
                                            <p:txEl>
                                              <p:pRg st="0" end="0"/>
                                            </p:txEl>
                                          </p:spTgt>
                                        </p:tgtEl>
                                        <p:attrNameLst>
                                          <p:attrName>style.visibility</p:attrName>
                                        </p:attrNameLst>
                                      </p:cBhvr>
                                      <p:to>
                                        <p:strVal val="visible"/>
                                      </p:to>
                                    </p:set>
                                    <p:animEffect transition="in" filter="circle(in)">
                                      <p:cBhvr>
                                        <p:cTn id="42" dur="2000"/>
                                        <p:tgtEl>
                                          <p:spTgt spid="51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124">
                                            <p:txEl>
                                              <p:pRg st="1" end="1"/>
                                            </p:txEl>
                                          </p:spTgt>
                                        </p:tgtEl>
                                        <p:attrNameLst>
                                          <p:attrName>style.visibility</p:attrName>
                                        </p:attrNameLst>
                                      </p:cBhvr>
                                      <p:to>
                                        <p:strVal val="visible"/>
                                      </p:to>
                                    </p:set>
                                    <p:animEffect transition="in" filter="circle(in)">
                                      <p:cBhvr>
                                        <p:cTn id="47" dur="2000"/>
                                        <p:tgtEl>
                                          <p:spTgt spid="512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124">
                                            <p:txEl>
                                              <p:pRg st="2" end="2"/>
                                            </p:txEl>
                                          </p:spTgt>
                                        </p:tgtEl>
                                        <p:attrNameLst>
                                          <p:attrName>style.visibility</p:attrName>
                                        </p:attrNameLst>
                                      </p:cBhvr>
                                      <p:to>
                                        <p:strVal val="visible"/>
                                      </p:to>
                                    </p:set>
                                    <p:animEffect transition="in" filter="circle(in)">
                                      <p:cBhvr>
                                        <p:cTn id="52" dur="2000"/>
                                        <p:tgtEl>
                                          <p:spTgt spid="512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hân tích truyện ngắn Làng của Kim Lân | Văn mẫu 9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89094" y="201651"/>
            <a:ext cx="7202906"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Diễn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ông</a:t>
            </a:r>
            <a:r>
              <a:rPr lang="en-US" sz="3200" b="1" dirty="0">
                <a:solidFill>
                  <a:srgbClr val="FF0000"/>
                </a:solidFill>
                <a:latin typeface="Times New Roman" panose="02020603050405020304" pitchFamily="18" charset="0"/>
                <a:cs typeface="Times New Roman" panose="02020603050405020304" pitchFamily="18" charset="0"/>
              </a:rPr>
              <a:t> Hai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nghe</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làng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giặc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71317" y="155485"/>
            <a:ext cx="4817777"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II. </a:t>
            </a:r>
            <a:r>
              <a:rPr lang="en-US" sz="3200" b="1" dirty="0" err="1">
                <a:solidFill>
                  <a:srgbClr val="0070C0"/>
                </a:solidFill>
                <a:latin typeface="Times New Roman" panose="02020603050405020304" pitchFamily="18" charset="0"/>
                <a:cs typeface="Times New Roman" panose="02020603050405020304" pitchFamily="18" charset="0"/>
              </a:rPr>
              <a:t>Đọc</a:t>
            </a:r>
            <a:r>
              <a:rPr lang="en-US" sz="3200" b="1" dirty="0">
                <a:solidFill>
                  <a:srgbClr val="0070C0"/>
                </a:solidFill>
                <a:latin typeface="Times New Roman" panose="02020603050405020304" pitchFamily="18" charset="0"/>
                <a:cs typeface="Times New Roman" panose="02020603050405020304" pitchFamily="18" charset="0"/>
              </a:rPr>
              <a:t> , </a:t>
            </a:r>
            <a:r>
              <a:rPr lang="en-US" sz="3200" b="1" dirty="0" err="1">
                <a:solidFill>
                  <a:srgbClr val="0070C0"/>
                </a:solidFill>
                <a:latin typeface="Times New Roman" panose="02020603050405020304" pitchFamily="18" charset="0"/>
                <a:cs typeface="Times New Roman" panose="02020603050405020304" pitchFamily="18" charset="0"/>
              </a:rPr>
              <a:t>tìm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hiểu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bản</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17520" y="195898"/>
            <a:ext cx="7543800" cy="831850"/>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algn="ctr" eaLnBrk="0" fontAlgn="base" hangingPunct="0">
              <a:spcBef>
                <a:spcPct val="0"/>
              </a:spcBef>
              <a:spcAft>
                <a:spcPct val="0"/>
              </a:spcAft>
              <a:defRPr/>
            </a:pPr>
            <a:r>
              <a:rPr lang="en-US" sz="2400" b="1" dirty="0">
                <a:solidFill>
                  <a:srgbClr val="002060"/>
                </a:solidFill>
                <a:latin typeface="Times New Roman" panose="02020603050405020304" pitchFamily="18" charset="0"/>
                <a:cs typeface="Times New Roman" panose="02020603050405020304" pitchFamily="18" charset="0"/>
              </a:rPr>
              <a:t>PHIẾU HỌC TẬP</a:t>
            </a:r>
            <a:endParaRPr lang="en-US" sz="2400" b="1" dirty="0">
              <a:solidFill>
                <a:srgbClr val="00206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r>
              <a:rPr lang="en-US" sz="2400" b="1" dirty="0" err="1">
                <a:solidFill>
                  <a:srgbClr val="002060"/>
                </a:solidFill>
                <a:latin typeface="Times New Roman" panose="02020603050405020304" pitchFamily="18" charset="0"/>
                <a:cs typeface="Times New Roman" panose="02020603050405020304" pitchFamily="18" charset="0"/>
              </a:rPr>
              <a:t>Diễn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tâm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Hai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nghe</a:t>
            </a:r>
            <a:r>
              <a:rPr lang="en-US" sz="2400" b="1" dirty="0">
                <a:solidFill>
                  <a:srgbClr val="002060"/>
                </a:solidFill>
                <a:latin typeface="Times New Roman" panose="02020603050405020304" pitchFamily="18" charset="0"/>
                <a:cs typeface="Times New Roman" panose="02020603050405020304" pitchFamily="18" charset="0"/>
              </a:rPr>
              <a:t> tin </a:t>
            </a:r>
            <a:r>
              <a:rPr lang="en-US" sz="2400" b="1" dirty="0" err="1">
                <a:solidFill>
                  <a:srgbClr val="002060"/>
                </a:solidFill>
                <a:latin typeface="Times New Roman" panose="02020603050405020304" pitchFamily="18" charset="0"/>
                <a:cs typeface="Times New Roman" panose="02020603050405020304" pitchFamily="18" charset="0"/>
              </a:rPr>
              <a:t>dữ</a:t>
            </a:r>
            <a:endParaRPr lang="en-US" sz="2400" b="1" dirty="0">
              <a:solidFill>
                <a:srgbClr val="002060"/>
              </a:solidFill>
              <a:latin typeface="Arial" panose="020B0604020202020204"/>
            </a:endParaRPr>
          </a:p>
        </p:txBody>
      </p:sp>
      <p:graphicFrame>
        <p:nvGraphicFramePr>
          <p:cNvPr id="4" name="Table 3"/>
          <p:cNvGraphicFramePr>
            <a:graphicFrameLocks noGrp="1"/>
          </p:cNvGraphicFramePr>
          <p:nvPr/>
        </p:nvGraphicFramePr>
        <p:xfrm>
          <a:off x="441960" y="1463040"/>
          <a:ext cx="11049000" cy="5177444"/>
        </p:xfrm>
        <a:graphic>
          <a:graphicData uri="http://schemas.openxmlformats.org/drawingml/2006/table">
            <a:tbl>
              <a:tblPr/>
              <a:tblGrid>
                <a:gridCol w="3893457"/>
                <a:gridCol w="3472543"/>
                <a:gridCol w="3683000"/>
              </a:tblGrid>
              <a:tr h="462742">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DIỄN BIẾN TÂM TRẠNG ÔNG HAI KHI NGHE TIN DỮ</a:t>
                      </a:r>
                      <a:endParaRPr kumimoji="0" lang="en-US" sz="2400" b="1" i="0" u="none" strike="noStrike" cap="none" normalizeH="0" baseline="0">
                        <a:ln>
                          <a:noFill/>
                        </a:ln>
                        <a:solidFill>
                          <a:srgbClr val="FF0000"/>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46274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Thời điểm</a:t>
                      </a:r>
                      <a:endParaRPr kumimoji="0" lang="en-US" sz="2400" b="1" i="0" u="none" strike="noStrike" cap="none" normalizeH="0" baseline="0">
                        <a:ln>
                          <a:noFill/>
                        </a:ln>
                        <a:solidFill>
                          <a:srgbClr val="002060"/>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Dẫn chứng</a:t>
                      </a:r>
                      <a:endParaRPr kumimoji="0" lang="en-US" sz="2400" b="1" i="0" u="none" strike="noStrike" cap="none" normalizeH="0" baseline="0">
                        <a:ln>
                          <a:noFill/>
                        </a:ln>
                        <a:solidFill>
                          <a:srgbClr val="002060"/>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Phân tích</a:t>
                      </a:r>
                      <a:endParaRPr kumimoji="0" lang="en-US" sz="2400" b="1" i="0" u="none" strike="noStrike" cap="none" normalizeH="0" baseline="0">
                        <a:ln>
                          <a:noFill/>
                        </a:ln>
                        <a:solidFill>
                          <a:srgbClr val="002060"/>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036">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Lúc bắt đầu nghe tin</a:t>
                      </a:r>
                      <a:endParaRPr kumimoji="0" lang="en-US" sz="2400" b="1"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742">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đường về nhà</a:t>
                      </a:r>
                      <a:endParaRPr kumimoji="0" lang="en-US" sz="2400" b="1"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29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Về đến nhà</a:t>
                      </a:r>
                      <a:endParaRPr kumimoji="0" lang="en-US" sz="2400" b="1"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916">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Mấy ngày sau</a:t>
                      </a:r>
                      <a:endParaRPr kumimoji="0" lang="en-US" sz="2400" b="1"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548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Khi chủ nhà có ý đuổi đi</a:t>
                      </a:r>
                      <a:endParaRPr kumimoji="0" lang="en-US" sz="2400" b="1"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548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Khi</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trò</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chuyện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a:t>
                      </a: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ox(in)">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48012" y="565636"/>
            <a:ext cx="1914151" cy="1568450"/>
          </a:xfrm>
          <a:prstGeom prst="rect">
            <a:avLst/>
          </a:prstGeom>
          <a:solidFill>
            <a:srgbClr val="FFFFCC"/>
          </a:solidFill>
          <a:ln>
            <a:solidFill>
              <a:srgbClr val="00B050"/>
            </a:solid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err="1">
                <a:solidFill>
                  <a:srgbClr val="FF0000"/>
                </a:solidFill>
                <a:latin typeface="Times New Roman" panose="02020603050405020304" pitchFamily="18" charset="0"/>
                <a:cs typeface="Times New Roman" panose="02020603050405020304" pitchFamily="18" charset="0"/>
              </a:rPr>
              <a:t>a.</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nghe</a:t>
            </a:r>
            <a:r>
              <a:rPr lang="en-US" sz="3200" b="1" dirty="0">
                <a:solidFill>
                  <a:srgbClr val="FF0000"/>
                </a:solidFill>
                <a:latin typeface="Times New Roman" panose="02020603050405020304" pitchFamily="18" charset="0"/>
                <a:cs typeface="Times New Roman" panose="02020603050405020304" pitchFamily="18" charset="0"/>
              </a:rPr>
              <a:t> tin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286000" y="67332"/>
            <a:ext cx="9906000" cy="2984500"/>
          </a:xfrm>
          <a:prstGeom prst="rect">
            <a:avLst/>
          </a:prstGeom>
          <a:solidFill>
            <a:srgbClr val="FFFF99">
              <a:alpha val="92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nl-NL" altLang="en-US" sz="2800" i="1" dirty="0">
                <a:solidFill>
                  <a:srgbClr val="0070C0"/>
                </a:solidFill>
                <a:latin typeface="Times New Roman" panose="02020603050405020304" pitchFamily="18" charset="0"/>
                <a:cs typeface="Times New Roman" panose="02020603050405020304" pitchFamily="18" charset="0"/>
              </a:rPr>
              <a:t>- Cổ lão nghẹn ắng hẳn lại, da mặt tê rân rân lặng đi, tưởng như không thở được. </a:t>
            </a:r>
            <a:endParaRPr lang="nl-NL" altLang="en-US" sz="2800" i="1" dirty="0">
              <a:solidFill>
                <a:srgbClr val="0070C0"/>
              </a:solidFill>
              <a:latin typeface="Times New Roman" panose="02020603050405020304" pitchFamily="18" charset="0"/>
              <a:cs typeface="Times New Roman" panose="02020603050405020304" pitchFamily="18" charset="0"/>
            </a:endParaRPr>
          </a:p>
          <a:p>
            <a:pPr algn="just" eaLnBrk="1" hangingPunct="1"/>
            <a:r>
              <a:rPr lang="nl-NL" altLang="en-US" sz="2800" i="1" dirty="0">
                <a:solidFill>
                  <a:srgbClr val="0070C0"/>
                </a:solidFill>
                <a:latin typeface="Times New Roman" panose="02020603050405020304" pitchFamily="18" charset="0"/>
                <a:cs typeface="Times New Roman" panose="02020603050405020304" pitchFamily="18" charset="0"/>
              </a:rPr>
              <a:t>- Một lúc lâu ông mới rặn è è, nuốt một cái gì vướng ở cổ,  giọng lạc đi...</a:t>
            </a:r>
            <a:endParaRPr lang="nl-NL" altLang="en-US" sz="2800" i="1" dirty="0">
              <a:solidFill>
                <a:srgbClr val="0070C0"/>
              </a:solidFill>
              <a:latin typeface="Times New Roman" panose="02020603050405020304" pitchFamily="18" charset="0"/>
              <a:cs typeface="Times New Roman" panose="02020603050405020304" pitchFamily="18" charset="0"/>
            </a:endParaRPr>
          </a:p>
          <a:p>
            <a:pPr lvl="0" algn="just" eaLnBrk="1" fontAlgn="base" hangingPunct="1">
              <a:spcBef>
                <a:spcPct val="0"/>
              </a:spcBef>
              <a:spcAft>
                <a:spcPct val="0"/>
              </a:spcAft>
              <a:defRPr/>
            </a:pPr>
            <a:r>
              <a:rPr lang="nl-NL" altLang="en-US" sz="2800" b="1" i="1" dirty="0">
                <a:solidFill>
                  <a:srgbClr val="FF0000"/>
                </a:solidFill>
                <a:latin typeface="Times New Roman" panose="02020603050405020304" pitchFamily="18" charset="0"/>
                <a:cs typeface="Times New Roman" panose="02020603050405020304" pitchFamily="18" charset="0"/>
              </a:rPr>
              <a:t>=&gt;</a:t>
            </a:r>
            <a:r>
              <a:rPr lang="en-US" altLang="en-US" sz="2400" b="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Cách</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miêu</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tả</a:t>
            </a:r>
            <a:r>
              <a:rPr lang="en-US" altLang="en-US" sz="2400" b="1" i="1" dirty="0">
                <a:solidFill>
                  <a:srgbClr val="FF0000"/>
                </a:solidFill>
                <a:latin typeface="Times New Roman" panose="02020603050405020304" pitchFamily="18" charset="0"/>
                <a:cs typeface="Arial" panose="020B0604020202020204" pitchFamily="34" charset="0"/>
              </a:rPr>
              <a:t> chi </a:t>
            </a:r>
            <a:r>
              <a:rPr lang="en-US" altLang="en-US" sz="2400" b="1" i="1" dirty="0" err="1">
                <a:solidFill>
                  <a:srgbClr val="FF0000"/>
                </a:solidFill>
                <a:latin typeface="Times New Roman" panose="02020603050405020304" pitchFamily="18" charset="0"/>
                <a:cs typeface="Arial" panose="020B0604020202020204" pitchFamily="34" charset="0"/>
              </a:rPr>
              <a:t>tiết</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cụ</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thể</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giúp</a:t>
            </a:r>
            <a:r>
              <a:rPr lang="en-US" altLang="en-US" sz="2400" b="1" i="1" dirty="0">
                <a:solidFill>
                  <a:srgbClr val="FF0000"/>
                </a:solidFill>
                <a:latin typeface="Times New Roman" panose="02020603050405020304" pitchFamily="18" charset="0"/>
                <a:cs typeface="Arial" panose="020B0604020202020204" pitchFamily="34" charset="0"/>
              </a:rPr>
              <a:t> ta </a:t>
            </a:r>
            <a:r>
              <a:rPr lang="en-US" altLang="en-US" sz="2400" b="1" i="1" dirty="0" err="1">
                <a:solidFill>
                  <a:srgbClr val="FF0000"/>
                </a:solidFill>
                <a:latin typeface="Times New Roman" panose="02020603050405020304" pitchFamily="18" charset="0"/>
                <a:cs typeface="Arial" panose="020B0604020202020204" pitchFamily="34" charset="0"/>
              </a:rPr>
              <a:t>hình</a:t>
            </a:r>
            <a:r>
              <a:rPr lang="en-US" altLang="en-US" sz="2400" b="1" i="1" dirty="0">
                <a:solidFill>
                  <a:srgbClr val="FF0000"/>
                </a:solidFill>
                <a:latin typeface="Times New Roman" panose="02020603050405020304" pitchFamily="18" charset="0"/>
                <a:cs typeface="Arial" panose="020B0604020202020204" pitchFamily="34" charset="0"/>
              </a:rPr>
              <a:t> dung </a:t>
            </a:r>
            <a:r>
              <a:rPr lang="en-US" altLang="en-US" sz="2400" b="1" i="1" dirty="0" err="1">
                <a:solidFill>
                  <a:srgbClr val="FF0000"/>
                </a:solidFill>
                <a:latin typeface="Times New Roman" panose="02020603050405020304" pitchFamily="18" charset="0"/>
                <a:cs typeface="Arial" panose="020B0604020202020204" pitchFamily="34" charset="0"/>
              </a:rPr>
              <a:t>ông</a:t>
            </a:r>
            <a:r>
              <a:rPr lang="en-US" altLang="en-US" sz="2400" b="1" i="1" dirty="0">
                <a:solidFill>
                  <a:srgbClr val="FF0000"/>
                </a:solidFill>
                <a:latin typeface="Times New Roman" panose="02020603050405020304" pitchFamily="18" charset="0"/>
                <a:cs typeface="Arial" panose="020B0604020202020204" pitchFamily="34" charset="0"/>
              </a:rPr>
              <a:t> Hai </a:t>
            </a:r>
            <a:r>
              <a:rPr lang="en-US" altLang="en-US" sz="2400" b="1" i="1" dirty="0" err="1">
                <a:solidFill>
                  <a:srgbClr val="FF0000"/>
                </a:solidFill>
                <a:latin typeface="Times New Roman" panose="02020603050405020304" pitchFamily="18" charset="0"/>
                <a:cs typeface="Arial" panose="020B0604020202020204" pitchFamily="34" charset="0"/>
              </a:rPr>
              <a:t>như</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gặp</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một</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cú</a:t>
            </a:r>
            <a:r>
              <a:rPr lang="en-US" altLang="en-US" sz="2400" b="1" i="1" dirty="0">
                <a:solidFill>
                  <a:srgbClr val="FF0000"/>
                </a:solidFill>
                <a:latin typeface="Times New Roman" panose="02020603050405020304" pitchFamily="18" charset="0"/>
                <a:cs typeface="Arial" panose="020B0604020202020204" pitchFamily="34" charset="0"/>
              </a:rPr>
              <a:t> </a:t>
            </a:r>
            <a:r>
              <a:rPr lang="vi-VN" altLang="en-US" sz="2400" b="1" i="1" dirty="0">
                <a:solidFill>
                  <a:srgbClr val="FF0000"/>
                </a:solidFill>
                <a:latin typeface="Times New Roman" panose="02020603050405020304" pitchFamily="18" charset="0"/>
                <a:cs typeface="Arial" panose="020B0604020202020204" pitchFamily="34" charset="0"/>
              </a:rPr>
              <a:t>s</a:t>
            </a:r>
            <a:r>
              <a:rPr lang="en-US" altLang="en-US" sz="2400" b="1" i="1" dirty="0" err="1">
                <a:solidFill>
                  <a:srgbClr val="FF0000"/>
                </a:solidFill>
                <a:latin typeface="Times New Roman" panose="02020603050405020304" pitchFamily="18" charset="0"/>
                <a:cs typeface="Arial" panose="020B0604020202020204" pitchFamily="34" charset="0"/>
              </a:rPr>
              <a:t>ốc</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lớn</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về</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tinh</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thần</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khiến</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ông</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vô</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cùng</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đau</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đớn</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hụt</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hẫng</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khiến</a:t>
            </a:r>
            <a:r>
              <a:rPr lang="en-US" altLang="en-US" sz="2400" b="1" i="1" dirty="0">
                <a:solidFill>
                  <a:srgbClr val="FF0000"/>
                </a:solidFill>
                <a:latin typeface="Times New Roman" panose="02020603050405020304" pitchFamily="18" charset="0"/>
                <a:cs typeface="Arial" panose="020B0604020202020204" pitchFamily="34" charset="0"/>
              </a:rPr>
              <a:t> </a:t>
            </a:r>
            <a:r>
              <a:rPr lang="en-US" altLang="en-US" sz="2400" b="1" i="1" dirty="0" err="1">
                <a:solidFill>
                  <a:srgbClr val="FF0000"/>
                </a:solidFill>
                <a:latin typeface="Times New Roman" panose="02020603050405020304" pitchFamily="18" charset="0"/>
                <a:cs typeface="Arial" panose="020B0604020202020204" pitchFamily="34" charset="0"/>
              </a:rPr>
              <a:t>ông</a:t>
            </a:r>
            <a:r>
              <a:rPr lang="en-US" altLang="en-US" sz="2400" b="1" i="1" dirty="0">
                <a:solidFill>
                  <a:srgbClr val="FF0000"/>
                </a:solidFill>
                <a:latin typeface="Times New Roman" panose="02020603050405020304" pitchFamily="18" charset="0"/>
                <a:cs typeface="Arial" panose="020B0604020202020204" pitchFamily="34" charset="0"/>
              </a:rPr>
              <a:t> </a:t>
            </a:r>
            <a:r>
              <a:rPr lang="nl-NL" altLang="en-US" sz="2400" b="1" i="1" dirty="0">
                <a:solidFill>
                  <a:srgbClr val="FF0000"/>
                </a:solidFill>
                <a:latin typeface="Times New Roman" panose="02020603050405020304" pitchFamily="18" charset="0"/>
                <a:cs typeface="Times New Roman" panose="02020603050405020304" pitchFamily="18" charset="0"/>
              </a:rPr>
              <a:t>bàng hoàng, sững sờ</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148012" y="2863855"/>
            <a:ext cx="1914151" cy="1077218"/>
          </a:xfrm>
          <a:prstGeom prst="rect">
            <a:avLst/>
          </a:prstGeom>
          <a:solidFill>
            <a:srgbClr val="FFFFCC"/>
          </a:solidFill>
          <a:ln>
            <a:solidFill>
              <a:srgbClr val="00B050"/>
            </a:solid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285999" y="3135012"/>
            <a:ext cx="7502843" cy="1384995"/>
          </a:xfrm>
          <a:prstGeom prst="rect">
            <a:avLst/>
          </a:prstGeom>
          <a:solidFill>
            <a:srgbClr val="FFFF99">
              <a:alpha val="92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nl-NL" altLang="en-US" sz="2800" i="1" dirty="0">
                <a:solidFill>
                  <a:srgbClr val="0070C0"/>
                </a:solidFill>
                <a:latin typeface="Times New Roman" panose="02020603050405020304" pitchFamily="18" charset="0"/>
                <a:cs typeface="Times New Roman" panose="02020603050405020304" pitchFamily="18" charset="0"/>
              </a:rPr>
              <a:t>- Lảng sang chuyện khác.</a:t>
            </a:r>
            <a:endParaRPr lang="nl-NL" altLang="en-US" sz="2800" i="1" dirty="0">
              <a:solidFill>
                <a:srgbClr val="0070C0"/>
              </a:solidFill>
              <a:latin typeface="Times New Roman" panose="02020603050405020304" pitchFamily="18" charset="0"/>
              <a:cs typeface="Times New Roman" panose="02020603050405020304" pitchFamily="18" charset="0"/>
            </a:endParaRPr>
          </a:p>
          <a:p>
            <a:pPr algn="just" eaLnBrk="1" hangingPunct="1"/>
            <a:r>
              <a:rPr lang="nl-NL" altLang="en-US" sz="2800" i="1" dirty="0">
                <a:solidFill>
                  <a:srgbClr val="0070C0"/>
                </a:solidFill>
                <a:latin typeface="Times New Roman" panose="02020603050405020304" pitchFamily="18" charset="0"/>
                <a:cs typeface="Times New Roman" panose="02020603050405020304" pitchFamily="18" charset="0"/>
              </a:rPr>
              <a:t>- Cúi gằm mặt mà đi</a:t>
            </a:r>
            <a:endParaRPr lang="nl-NL" altLang="en-US" sz="2800" i="1" dirty="0">
              <a:solidFill>
                <a:srgbClr val="0070C0"/>
              </a:solidFill>
              <a:latin typeface="Times New Roman" panose="02020603050405020304" pitchFamily="18" charset="0"/>
              <a:cs typeface="Times New Roman" panose="02020603050405020304" pitchFamily="18" charset="0"/>
            </a:endParaRPr>
          </a:p>
          <a:p>
            <a:pPr algn="ctr" eaLnBrk="1" hangingPunct="1"/>
            <a:r>
              <a:rPr lang="nl-NL" altLang="en-US" sz="2800" b="1" i="1" dirty="0">
                <a:solidFill>
                  <a:srgbClr val="FF0000"/>
                </a:solidFill>
                <a:latin typeface="Times New Roman" panose="02020603050405020304" pitchFamily="18" charset="0"/>
                <a:cs typeface="Times New Roman" panose="02020603050405020304" pitchFamily="18" charset="0"/>
              </a:rPr>
              <a:t>=&gt; Nỗi xấu hổ xâm chiếm tâm trí ông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24582" name="Picture 6" descr="Hình ảnh Yếu Tố đường Cây Xanh, Màu Xanh Lá, Cây, Trang Trí miễn phí tải  tập tin PNG PSDComment và Vector"/>
          <p:cNvPicPr>
            <a:picLocks noChangeAspect="1" noChangeArrowheads="1"/>
          </p:cNvPicPr>
          <p:nvPr/>
        </p:nvPicPr>
        <p:blipFill rotWithShape="1">
          <a:blip r:embed="rId1">
            <a:extLst>
              <a:ext uri="{28A0092B-C50C-407E-A947-70E740481C1C}">
                <a14:useLocalDpi xmlns:a14="http://schemas.microsoft.com/office/drawing/2010/main" val="0"/>
              </a:ext>
            </a:extLst>
          </a:blip>
          <a:srcRect t="62996" b="-1"/>
          <a:stretch>
            <a:fillRect/>
          </a:stretch>
        </p:blipFill>
        <p:spPr bwMode="auto">
          <a:xfrm>
            <a:off x="6096000" y="4714161"/>
            <a:ext cx="6096000" cy="2255838"/>
          </a:xfrm>
          <a:prstGeom prst="rect">
            <a:avLst/>
          </a:prstGeom>
          <a:ln>
            <a:noFill/>
          </a:ln>
          <a:effectLst>
            <a:softEdge rad="406400"/>
          </a:effectLst>
          <a:extLst>
            <a:ext uri="{909E8E84-426E-40DD-AFC4-6F175D3DCCD1}">
              <a14:hiddenFill xmlns:a14="http://schemas.microsoft.com/office/drawing/2010/main">
                <a:solidFill>
                  <a:srgbClr val="FFFFFF"/>
                </a:solidFill>
              </a14:hiddenFill>
            </a:ext>
          </a:extLst>
        </p:spPr>
      </p:pic>
      <p:pic>
        <p:nvPicPr>
          <p:cNvPr id="24580" name="Picture 4" descr="Ông Lão Dắt Chó đi Dạo Png Vẽ Tay Miễn Phí Hình ảnh | Định dạng hình ảnh  PSD 610718575| vn.lovepik.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535" b="66977" l="56512" r="80814"/>
                    </a14:imgEffect>
                  </a14:imgLayer>
                </a14:imgProps>
              </a:ext>
              <a:ext uri="{28A0092B-C50C-407E-A947-70E740481C1C}">
                <a14:useLocalDpi xmlns:a14="http://schemas.microsoft.com/office/drawing/2010/main" val="0"/>
              </a:ext>
            </a:extLst>
          </a:blip>
          <a:srcRect l="56891" t="25678" r="16504" b="33578"/>
          <a:stretch>
            <a:fillRect/>
          </a:stretch>
        </p:blipFill>
        <p:spPr bwMode="auto">
          <a:xfrm>
            <a:off x="10180294" y="3058189"/>
            <a:ext cx="1620253" cy="3337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148012" y="5162074"/>
            <a:ext cx="1914151" cy="1076325"/>
          </a:xfrm>
          <a:prstGeom prst="rect">
            <a:avLst/>
          </a:prstGeom>
          <a:solidFill>
            <a:srgbClr val="FFFFCC"/>
          </a:solidFill>
          <a:ln>
            <a:solidFill>
              <a:srgbClr val="00B050"/>
            </a:solid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err="1">
                <a:solidFill>
                  <a:srgbClr val="FF0000"/>
                </a:solidFill>
                <a:latin typeface="Times New Roman" panose="02020603050405020304" pitchFamily="18" charset="0"/>
                <a:cs typeface="Times New Roman" panose="02020603050405020304" pitchFamily="18" charset="0"/>
              </a:rPr>
              <a:t>b.</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286000" y="4687683"/>
            <a:ext cx="7502842" cy="2123658"/>
          </a:xfrm>
          <a:prstGeom prst="rect">
            <a:avLst/>
          </a:prstGeom>
          <a:solidFill>
            <a:srgbClr val="FFFF99">
              <a:alpha val="92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pPr>
            <a:r>
              <a:rPr lang="nl-NL" altLang="en-US" sz="2800" i="1" dirty="0">
                <a:solidFill>
                  <a:srgbClr val="0070C0"/>
                </a:solidFill>
                <a:latin typeface="Times New Roman" panose="02020603050405020304" pitchFamily="18" charset="0"/>
                <a:cs typeface="Times New Roman" panose="02020603050405020304" pitchFamily="18" charset="0"/>
              </a:rPr>
              <a:t>- Nằm vật ra giường.</a:t>
            </a:r>
            <a:endParaRPr lang="nl-NL" altLang="en-US" sz="2800" i="1" dirty="0">
              <a:solidFill>
                <a:srgbClr val="0070C0"/>
              </a:solidFill>
              <a:latin typeface="Times New Roman" panose="02020603050405020304" pitchFamily="18" charset="0"/>
              <a:cs typeface="Times New Roman" panose="02020603050405020304" pitchFamily="18" charset="0"/>
            </a:endParaRPr>
          </a:p>
          <a:p>
            <a:pPr lvl="0" algn="just" eaLnBrk="1" fontAlgn="base" hangingPunct="1">
              <a:spcBef>
                <a:spcPct val="0"/>
              </a:spcBef>
              <a:spcAft>
                <a:spcPct val="0"/>
              </a:spcAft>
            </a:pPr>
            <a:r>
              <a:rPr lang="nl-NL" altLang="en-US" sz="2800" i="1" dirty="0">
                <a:solidFill>
                  <a:srgbClr val="0070C0"/>
                </a:solidFill>
                <a:latin typeface="Times New Roman" panose="02020603050405020304" pitchFamily="18" charset="0"/>
                <a:cs typeface="Times New Roman" panose="02020603050405020304" pitchFamily="18" charset="0"/>
              </a:rPr>
              <a:t>- Nhìn lũ con thấy tủi thân</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nước</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mắt</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giàn</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ra.</a:t>
            </a:r>
            <a:endParaRPr lang="en-US" altLang="en-US" sz="2800" i="1" dirty="0">
              <a:solidFill>
                <a:srgbClr val="0070C0"/>
              </a:solidFill>
              <a:latin typeface="Times New Roman" panose="02020603050405020304" pitchFamily="18" charset="0"/>
              <a:cs typeface="Times New Roman" panose="02020603050405020304" pitchFamily="18" charset="0"/>
            </a:endParaRPr>
          </a:p>
          <a:p>
            <a:pPr lvl="0" algn="just" eaLnBrk="1" fontAlgn="base" hangingPunct="1">
              <a:spcBef>
                <a:spcPct val="0"/>
              </a:spcBef>
              <a:spcAft>
                <a:spcPct val="0"/>
              </a:spcAft>
            </a:pP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Rít</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lên</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chửi</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bọn</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phản</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bội</a:t>
            </a:r>
            <a:endParaRPr lang="en-US" altLang="en-US" sz="2800" i="1" dirty="0">
              <a:solidFill>
                <a:srgbClr val="0070C0"/>
              </a:solidFill>
              <a:latin typeface="Times New Roman" panose="02020603050405020304" pitchFamily="18" charset="0"/>
              <a:cs typeface="Times New Roman" panose="02020603050405020304" pitchFamily="18" charset="0"/>
            </a:endParaRPr>
          </a:p>
          <a:p>
            <a:pPr algn="just" eaLnBrk="1" hangingPunct="1"/>
            <a:r>
              <a:rPr lang="en-US" altLang="en-US" sz="2400" b="1" i="1" dirty="0">
                <a:solidFill>
                  <a:srgbClr val="FF0000"/>
                </a:solidFill>
                <a:latin typeface="Times New Roman" panose="02020603050405020304" pitchFamily="18" charset="0"/>
                <a:cs typeface="Times New Roman" panose="02020603050405020304" pitchFamily="18" charset="0"/>
              </a:rPr>
              <a:t>=&gt;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căm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giận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cùng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nhân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vật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người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dân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vốn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rất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yêu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luôn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về</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làng</a:t>
            </a:r>
            <a:r>
              <a:rPr lang="en-US" altLang="en-US" sz="2400" b="1" i="1" dirty="0">
                <a:solidFill>
                  <a:srgbClr val="FF0000"/>
                </a:solidFill>
                <a:latin typeface="Times New Roman" panose="02020603050405020304" pitchFamily="18" charset="0"/>
                <a:cs typeface="Times New Roman" panose="02020603050405020304" pitchFamily="18" charset="0"/>
              </a:rPr>
              <a:t>.</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2062163" y="994611"/>
            <a:ext cx="223837" cy="288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62163" y="3256547"/>
            <a:ext cx="2238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062163" y="5518484"/>
            <a:ext cx="223837"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par>
                                <p:cTn id="33" presetID="22" presetClass="entr" presetSubtype="4" fill="hold" nodeType="withEffect">
                                  <p:stCondLst>
                                    <p:cond delay="0"/>
                                  </p:stCondLst>
                                  <p:childTnLst>
                                    <p:set>
                                      <p:cBhvr>
                                        <p:cTn id="34" dur="1" fill="hold">
                                          <p:stCondLst>
                                            <p:cond delay="0"/>
                                          </p:stCondLst>
                                        </p:cTn>
                                        <p:tgtEl>
                                          <p:spTgt spid="24580"/>
                                        </p:tgtEl>
                                        <p:attrNameLst>
                                          <p:attrName>style.visibility</p:attrName>
                                        </p:attrNameLst>
                                      </p:cBhvr>
                                      <p:to>
                                        <p:strVal val="visible"/>
                                      </p:to>
                                    </p:set>
                                    <p:animEffect transition="in" filter="wipe(down)">
                                      <p:cBhvr>
                                        <p:cTn id="35" dur="500"/>
                                        <p:tgtEl>
                                          <p:spTgt spid="24580"/>
                                        </p:tgtEl>
                                      </p:cBhvr>
                                    </p:animEffect>
                                  </p:childTnLst>
                                </p:cTn>
                              </p:par>
                              <p:par>
                                <p:cTn id="36" presetID="22" presetClass="entr" presetSubtype="4" fill="hold" nodeType="withEffect">
                                  <p:stCondLst>
                                    <p:cond delay="0"/>
                                  </p:stCondLst>
                                  <p:childTnLst>
                                    <p:set>
                                      <p:cBhvr>
                                        <p:cTn id="37" dur="1" fill="hold">
                                          <p:stCondLst>
                                            <p:cond delay="0"/>
                                          </p:stCondLst>
                                        </p:cTn>
                                        <p:tgtEl>
                                          <p:spTgt spid="24582"/>
                                        </p:tgtEl>
                                        <p:attrNameLst>
                                          <p:attrName>style.visibility</p:attrName>
                                        </p:attrNameLst>
                                      </p:cBhvr>
                                      <p:to>
                                        <p:strVal val="visible"/>
                                      </p:to>
                                    </p:set>
                                    <p:animEffect transition="in" filter="wipe(down)">
                                      <p:cBhvr>
                                        <p:cTn id="38" dur="500"/>
                                        <p:tgtEl>
                                          <p:spTgt spid="2458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animBg="1"/>
      <p:bldP spid="6" grpId="0" animBg="1"/>
      <p:bldP spid="10" grpId="0" bldLvl="0" animBg="1"/>
      <p:bldP spid="11" grpId="0" animBg="1"/>
      <p:bldP spid="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875294" y="2040648"/>
            <a:ext cx="445477" cy="4817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7169" y="2340456"/>
            <a:ext cx="445477" cy="451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rot="4030516">
            <a:off x="2820815" y="-1876176"/>
            <a:ext cx="648570" cy="637828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rot="6446970">
            <a:off x="8650569" y="-1975547"/>
            <a:ext cx="701665" cy="6400107"/>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4"/>
          <p:cNvSpPr txBox="1">
            <a:spLocks noChangeArrowheads="1"/>
          </p:cNvSpPr>
          <p:nvPr/>
        </p:nvSpPr>
        <p:spPr bwMode="auto">
          <a:xfrm>
            <a:off x="3383737" y="1331461"/>
            <a:ext cx="5760263"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c.</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769414" y="1776336"/>
            <a:ext cx="8909538"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Không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dám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đâu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quanh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quẩn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nghe</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ngóng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binh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tình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ngoài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chột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dạ</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khi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thấy</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một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đám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nghe</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tiếng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Tây</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Việt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gian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lủi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ra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một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góc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nín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thít</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en-US" altLang="en-US" sz="3600" i="1"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397000" y="5962650"/>
            <a:ext cx="97478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FF0000"/>
                </a:solidFill>
                <a:latin typeface="Times New Roman" panose="02020603050405020304" pitchFamily="18" charset="0"/>
                <a:cs typeface="Times New Roman" panose="02020603050405020304" pitchFamily="18" charset="0"/>
              </a:rPr>
              <a:t>=&gt; </a:t>
            </a:r>
            <a:r>
              <a:rPr lang="en-US" altLang="en-US" sz="2800" b="1" dirty="0" err="1">
                <a:solidFill>
                  <a:srgbClr val="FF0000"/>
                </a:solidFill>
                <a:latin typeface="Times New Roman" panose="02020603050405020304" pitchFamily="18" charset="0"/>
                <a:cs typeface="Times New Roman" panose="02020603050405020304" pitchFamily="18" charset="0"/>
              </a:rPr>
              <a:t>Nỗi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nặng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trực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lòng</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96441" y="3981957"/>
            <a:ext cx="9595298" cy="2306955"/>
          </a:xfrm>
          <a:prstGeom prst="rect">
            <a:avLst/>
          </a:prstGeom>
        </p:spPr>
        <p:txBody>
          <a:bodyPr wrap="square">
            <a:spAutoFit/>
          </a:bodyPr>
          <a:lstStyle/>
          <a:p>
            <a:pPr algn="just"/>
            <a:r>
              <a:rPr lang="en-US" altLang="en-US" sz="2800" i="1" u="sng" dirty="0">
                <a:solidFill>
                  <a:srgbClr val="0070C0"/>
                </a:solidFill>
                <a:latin typeface="Times New Roman" panose="02020603050405020304" pitchFamily="18" charset="0"/>
                <a:cs typeface="Times New Roman" panose="02020603050405020304" pitchFamily="18" charset="0"/>
              </a:rPr>
              <a:t>-</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Ông</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đâm</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ra</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đổi</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tính</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đổi</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nết</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lúc</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nào</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cũng</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gắt</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gỏng</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bực</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bội</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với</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vợ</a:t>
            </a:r>
            <a:r>
              <a:rPr lang="en-US" altLang="en-US" sz="3600" dirty="0">
                <a:solidFill>
                  <a:srgbClr val="0070C0"/>
                </a:solidFill>
                <a:latin typeface="Times New Roman" panose="02020603050405020304" pitchFamily="18" charset="0"/>
                <a:cs typeface="Times New Roman" panose="02020603050405020304" pitchFamily="18" charset="0"/>
              </a:rPr>
              <a:t> con </a:t>
            </a:r>
            <a:endParaRPr lang="en-US" altLang="en-US" sz="3600" dirty="0">
              <a:solidFill>
                <a:srgbClr val="0070C0"/>
              </a:solidFill>
              <a:latin typeface="Times New Roman" panose="02020603050405020304" pitchFamily="18" charset="0"/>
              <a:cs typeface="Times New Roman" panose="02020603050405020304" pitchFamily="18" charset="0"/>
            </a:endParaRPr>
          </a:p>
          <a:p>
            <a:pPr algn="just"/>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Mất</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ăn</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mất</a:t>
            </a:r>
            <a:r>
              <a:rPr lang="en-US" altLang="en-US" sz="3600" i="1" u="sng" dirty="0">
                <a:solidFill>
                  <a:srgbClr val="0070C0"/>
                </a:solidFill>
                <a:latin typeface="Times New Roman" panose="02020603050405020304" pitchFamily="18" charset="0"/>
                <a:cs typeface="Times New Roman" panose="02020603050405020304" pitchFamily="18" charset="0"/>
              </a:rPr>
              <a:t> </a:t>
            </a:r>
            <a:r>
              <a:rPr lang="en-US" altLang="en-US" sz="3600" i="1" u="sng" dirty="0" err="1">
                <a:solidFill>
                  <a:srgbClr val="0070C0"/>
                </a:solidFill>
                <a:latin typeface="Times New Roman" panose="02020603050405020304" pitchFamily="18" charset="0"/>
                <a:cs typeface="Times New Roman" panose="02020603050405020304" pitchFamily="18" charset="0"/>
              </a:rPr>
              <a:t>ngủ</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làm</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cho</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không</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khí</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gia</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đình</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nặng</a:t>
            </a:r>
            <a:r>
              <a:rPr lang="en-US" altLang="en-US" sz="3600" dirty="0">
                <a:solidFill>
                  <a:srgbClr val="0070C0"/>
                </a:solidFill>
                <a:latin typeface="Times New Roman" panose="02020603050405020304" pitchFamily="18" charset="0"/>
                <a:cs typeface="Times New Roman" panose="02020603050405020304" pitchFamily="18" charset="0"/>
              </a:rPr>
              <a:t> </a:t>
            </a:r>
            <a:r>
              <a:rPr lang="en-US" altLang="en-US" sz="3600" dirty="0" err="1">
                <a:solidFill>
                  <a:srgbClr val="0070C0"/>
                </a:solidFill>
                <a:latin typeface="Times New Roman" panose="02020603050405020304" pitchFamily="18" charset="0"/>
                <a:cs typeface="Times New Roman" panose="02020603050405020304" pitchFamily="18" charset="0"/>
              </a:rPr>
              <a:t>nề</a:t>
            </a:r>
            <a:r>
              <a:rPr lang="en-US" altLang="en-US" sz="3600" dirty="0">
                <a:solidFill>
                  <a:srgbClr val="0070C0"/>
                </a:solidFill>
                <a:latin typeface="Times New Roman" panose="02020603050405020304" pitchFamily="18" charset="0"/>
                <a:cs typeface="Times New Roman" panose="02020603050405020304" pitchFamily="18" charset="0"/>
              </a:rPr>
              <a:t>, u </a:t>
            </a:r>
            <a:r>
              <a:rPr lang="en-US" altLang="en-US" sz="3600" dirty="0" err="1">
                <a:solidFill>
                  <a:srgbClr val="0070C0"/>
                </a:solidFill>
                <a:latin typeface="Times New Roman" panose="02020603050405020304" pitchFamily="18" charset="0"/>
                <a:cs typeface="Times New Roman" panose="02020603050405020304" pitchFamily="18" charset="0"/>
              </a:rPr>
              <a:t>ám</a:t>
            </a:r>
            <a:r>
              <a:rPr lang="en-US" altLang="en-US" sz="3600" dirty="0">
                <a:solidFill>
                  <a:srgbClr val="0070C0"/>
                </a:solidFill>
                <a:latin typeface="Times New Roman" panose="02020603050405020304" pitchFamily="18" charset="0"/>
                <a:cs typeface="Times New Roman" panose="02020603050405020304" pitchFamily="18" charset="0"/>
              </a:rPr>
              <a:t>..</a:t>
            </a:r>
            <a:endParaRPr lang="en-US" altLang="en-US" sz="36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4169" y="241504"/>
            <a:ext cx="9031704" cy="521970"/>
          </a:xfrm>
          <a:prstGeom prst="rect">
            <a:avLst/>
          </a:prstGeom>
          <a:solidFill>
            <a:srgbClr val="FFFFCC"/>
          </a:solidFill>
          <a:ln>
            <a:solidFill>
              <a:srgbClr val="00B050"/>
            </a:solid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                       Suy nghĩ</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39938" name="Picture 2" descr="Suitcase Cartoon png download - 512*512 - Free Transparent Briefcase png  Download. - CleanPNG / Kiss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foregroundMark x1="30778" y1="57885" x2="34222" y2="72692"/>
                        <a14:foregroundMark x1="64333" y1="59423" x2="74111" y2="76923"/>
                        <a14:foregroundMark x1="70556" y1="59231" x2="61111" y2="68269"/>
                        <a14:foregroundMark x1="41556" y1="55962" x2="25333" y2="64615"/>
                      </a14:backgroundRemoval>
                    </a14:imgEffect>
                  </a14:imgLayer>
                </a14:imgProps>
              </a:ext>
              <a:ext uri="{28A0092B-C50C-407E-A947-70E740481C1C}">
                <a14:useLocalDpi xmlns:a14="http://schemas.microsoft.com/office/drawing/2010/main" val="0"/>
              </a:ext>
            </a:extLst>
          </a:blip>
          <a:srcRect/>
          <a:stretch>
            <a:fillRect/>
          </a:stretch>
        </p:blipFill>
        <p:spPr bwMode="auto">
          <a:xfrm>
            <a:off x="6275345" y="4846388"/>
            <a:ext cx="5029883" cy="223199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940" name="Picture 4" descr="Briefcase Bag, bag, orange, accessories, cartoon png | PNGWi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51" b="100000" l="10000" r="90000">
                        <a14:foregroundMark x1="31304" y1="50743" x2="31739" y2="63941"/>
                        <a14:foregroundMark x1="59457" y1="55948" x2="62174" y2="67844"/>
                        <a14:foregroundMark x1="41848" y1="60967" x2="48043" y2="65242"/>
                      </a14:backgroundRemoval>
                    </a14:imgEffect>
                  </a14:imgLayer>
                </a14:imgProps>
              </a:ext>
              <a:ext uri="{28A0092B-C50C-407E-A947-70E740481C1C}">
                <a14:useLocalDpi xmlns:a14="http://schemas.microsoft.com/office/drawing/2010/main" val="0"/>
              </a:ext>
            </a:extLst>
          </a:blip>
          <a:srcRect/>
          <a:stretch>
            <a:fillRect/>
          </a:stretch>
        </p:blipFill>
        <p:spPr bwMode="auto">
          <a:xfrm>
            <a:off x="9352344" y="5464234"/>
            <a:ext cx="3050999" cy="1393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10"/>
          <p:cNvSpPr/>
          <p:nvPr/>
        </p:nvSpPr>
        <p:spPr>
          <a:xfrm>
            <a:off x="509152" y="1582034"/>
            <a:ext cx="2444602" cy="636919"/>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50000"/>
              </a:lnSpc>
              <a:spcBef>
                <a:spcPct val="10000"/>
              </a:spcBef>
              <a:spcAft>
                <a:spcPts val="0"/>
              </a:spcAft>
              <a:buClrTx/>
              <a:buSzTx/>
              <a:buFontTx/>
              <a:buNone/>
              <a:defRPr/>
            </a:pP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làng</a:t>
            </a:r>
            <a:endPar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Rectangle: Rounded Corners 11"/>
          <p:cNvSpPr/>
          <p:nvPr/>
        </p:nvSpPr>
        <p:spPr>
          <a:xfrm>
            <a:off x="3685114" y="1579490"/>
            <a:ext cx="2444602" cy="636919"/>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50000"/>
              </a:lnSpc>
              <a:spcBef>
                <a:spcPct val="10000"/>
              </a:spcBef>
              <a:spcAft>
                <a:spcPts val="0"/>
              </a:spcAft>
              <a:buClrTx/>
              <a:buSzTx/>
              <a:buFontTx/>
              <a:buNone/>
              <a:defRPr/>
            </a:pP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Ở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endPar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10" name="Straight Arrow Connector 9"/>
          <p:cNvCxnSpPr>
            <a:endCxn id="8" idx="0"/>
          </p:cNvCxnSpPr>
          <p:nvPr/>
        </p:nvCxnSpPr>
        <p:spPr>
          <a:xfrm flipH="1">
            <a:off x="1731453" y="860826"/>
            <a:ext cx="1662704" cy="721208"/>
          </a:xfrm>
          <a:prstGeom prst="straightConnector1">
            <a:avLst/>
          </a:prstGeom>
          <a:noFill/>
          <a:ln w="28575" cap="flat" cmpd="sng" algn="ctr">
            <a:solidFill>
              <a:schemeClr val="tx1"/>
            </a:solidFill>
            <a:prstDash val="solid"/>
            <a:miter lim="800000"/>
            <a:tailEnd type="triangle"/>
          </a:ln>
          <a:effectLst/>
        </p:spPr>
      </p:cxnSp>
      <p:cxnSp>
        <p:nvCxnSpPr>
          <p:cNvPr id="11" name="Straight Arrow Connector 10"/>
          <p:cNvCxnSpPr>
            <a:stCxn id="7" idx="2"/>
            <a:endCxn id="9" idx="0"/>
          </p:cNvCxnSpPr>
          <p:nvPr/>
        </p:nvCxnSpPr>
        <p:spPr>
          <a:xfrm>
            <a:off x="3394157" y="848815"/>
            <a:ext cx="1513258" cy="730675"/>
          </a:xfrm>
          <a:prstGeom prst="straightConnector1">
            <a:avLst/>
          </a:prstGeom>
          <a:noFill/>
          <a:ln w="28575" cap="flat" cmpd="sng" algn="ctr">
            <a:solidFill>
              <a:schemeClr val="tx1"/>
            </a:solidFill>
            <a:prstDash val="solid"/>
            <a:miter lim="800000"/>
            <a:tailEnd type="triangle"/>
          </a:ln>
          <a:effectLst/>
        </p:spPr>
      </p:cxnSp>
      <p:cxnSp>
        <p:nvCxnSpPr>
          <p:cNvPr id="12" name="Straight Arrow Connector 11"/>
          <p:cNvCxnSpPr/>
          <p:nvPr/>
        </p:nvCxnSpPr>
        <p:spPr>
          <a:xfrm>
            <a:off x="1703553" y="2218953"/>
            <a:ext cx="1" cy="630595"/>
          </a:xfrm>
          <a:prstGeom prst="straightConnector1">
            <a:avLst/>
          </a:prstGeom>
          <a:noFill/>
          <a:ln w="28575" cap="flat" cmpd="sng" algn="ctr">
            <a:solidFill>
              <a:schemeClr val="tx1"/>
            </a:solidFill>
            <a:prstDash val="solid"/>
            <a:miter lim="800000"/>
            <a:tailEnd type="triangle"/>
          </a:ln>
          <a:effectLst/>
        </p:spPr>
      </p:cxnSp>
      <p:cxnSp>
        <p:nvCxnSpPr>
          <p:cNvPr id="13" name="Straight Arrow Connector 12"/>
          <p:cNvCxnSpPr>
            <a:stCxn id="9" idx="2"/>
            <a:endCxn id="19" idx="0"/>
          </p:cNvCxnSpPr>
          <p:nvPr/>
        </p:nvCxnSpPr>
        <p:spPr>
          <a:xfrm>
            <a:off x="4907415" y="2216409"/>
            <a:ext cx="0" cy="633140"/>
          </a:xfrm>
          <a:prstGeom prst="straightConnector1">
            <a:avLst/>
          </a:prstGeom>
          <a:noFill/>
          <a:ln w="28575" cap="flat" cmpd="sng" algn="ctr">
            <a:solidFill>
              <a:schemeClr val="tx1"/>
            </a:solidFill>
            <a:prstDash val="solid"/>
            <a:miter lim="800000"/>
            <a:tailEnd type="triangle"/>
          </a:ln>
          <a:effectLst/>
        </p:spPr>
      </p:cxnSp>
      <p:sp>
        <p:nvSpPr>
          <p:cNvPr id="15" name="Rectangle: Rounded Corners 133"/>
          <p:cNvSpPr/>
          <p:nvPr/>
        </p:nvSpPr>
        <p:spPr>
          <a:xfrm>
            <a:off x="64169" y="5464234"/>
            <a:ext cx="6587761" cy="1043210"/>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Ông</a:t>
            </a:r>
            <a:r>
              <a:rPr kumimoji="0" lang="en-US" sz="2800" b="1" i="0" u="none" strike="noStrike" kern="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quả quyết: </a:t>
            </a:r>
            <a:r>
              <a:rPr lang="en-US" sz="2800" b="1" kern="0" noProof="0">
                <a:solidFill>
                  <a:srgbClr val="FF0000"/>
                </a:solidFill>
                <a:latin typeface="Times New Roman" panose="02020603050405020304" pitchFamily="18" charset="0"/>
                <a:cs typeface="Times New Roman" panose="02020603050405020304" pitchFamily="18" charset="0"/>
              </a:rPr>
              <a:t>l</a:t>
            </a:r>
            <a:r>
              <a:rPr kumimoji="0" lang="en-US" sz="2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àng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thì</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yêu</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thật</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nhưng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mất</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rồi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thì</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phải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thù</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6" name="Straight Arrow Connector 15"/>
          <p:cNvCxnSpPr>
            <a:stCxn id="15" idx="0"/>
            <a:endCxn id="18" idx="2"/>
          </p:cNvCxnSpPr>
          <p:nvPr/>
        </p:nvCxnSpPr>
        <p:spPr>
          <a:xfrm flipH="1" flipV="1">
            <a:off x="1731454" y="4846388"/>
            <a:ext cx="1626596" cy="617846"/>
          </a:xfrm>
          <a:prstGeom prst="straightConnector1">
            <a:avLst/>
          </a:prstGeom>
          <a:noFill/>
          <a:ln w="28575" cap="flat" cmpd="sng" algn="ctr">
            <a:solidFill>
              <a:schemeClr val="tx1"/>
            </a:solidFill>
            <a:prstDash val="solid"/>
            <a:miter lim="800000"/>
            <a:tailEnd type="triangle"/>
          </a:ln>
          <a:effectLst/>
        </p:spPr>
      </p:cxnSp>
      <p:cxnSp>
        <p:nvCxnSpPr>
          <p:cNvPr id="17" name="Straight Arrow Connector 16"/>
          <p:cNvCxnSpPr>
            <a:stCxn id="15" idx="0"/>
            <a:endCxn id="19" idx="2"/>
          </p:cNvCxnSpPr>
          <p:nvPr/>
        </p:nvCxnSpPr>
        <p:spPr>
          <a:xfrm flipV="1">
            <a:off x="3358050" y="4846389"/>
            <a:ext cx="1549365" cy="617845"/>
          </a:xfrm>
          <a:prstGeom prst="straightConnector1">
            <a:avLst/>
          </a:prstGeom>
          <a:noFill/>
          <a:ln w="28575" cap="flat" cmpd="sng" algn="ctr">
            <a:solidFill>
              <a:schemeClr val="tx1"/>
            </a:solidFill>
            <a:prstDash val="solid"/>
            <a:miter lim="800000"/>
            <a:tailEnd type="triangle"/>
          </a:ln>
          <a:effectLst/>
        </p:spPr>
      </p:cxnSp>
      <p:sp>
        <p:nvSpPr>
          <p:cNvPr id="18" name="Rectangle: Rounded Corners 140"/>
          <p:cNvSpPr/>
          <p:nvPr/>
        </p:nvSpPr>
        <p:spPr>
          <a:xfrm>
            <a:off x="509153" y="2849548"/>
            <a:ext cx="2444602" cy="1996840"/>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just" defTabSz="914400" eaLnBrk="1" fontAlgn="auto" latinLnBrk="0" hangingPunct="1">
              <a:lnSpc>
                <a:spcPct val="100000"/>
              </a:lnSpc>
              <a:spcBef>
                <a:spcPct val="10000"/>
              </a:spcBef>
              <a:spcAft>
                <a:spcPts val="0"/>
              </a:spcAft>
              <a:buClrTx/>
              <a:buSzTx/>
              <a:buFontTx/>
              <a:buNone/>
              <a:defRPr/>
            </a:pP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Phản</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bội</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kháng</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chiến</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cụ</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Hồ</a:t>
            </a:r>
            <a:endPar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10000"/>
              </a:spcBef>
              <a:spcAft>
                <a:spcPts val="0"/>
              </a:spcAft>
              <a:buClrTx/>
              <a:buSzTx/>
              <a:buFontTx/>
              <a:buNone/>
              <a:defRPr/>
            </a:pP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Làm</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nô</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lệ</a:t>
            </a:r>
            <a:endPar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Rectangle: Rounded Corners 141"/>
          <p:cNvSpPr/>
          <p:nvPr/>
        </p:nvSpPr>
        <p:spPr>
          <a:xfrm>
            <a:off x="3685114" y="2849549"/>
            <a:ext cx="2444602" cy="1996840"/>
          </a:xfrm>
          <a:prstGeom prst="roundRect">
            <a:avLst/>
          </a:prstGeom>
          <a:solidFill>
            <a:srgbClr val="FFCC99"/>
          </a:solidFill>
          <a:ln w="12700" cap="flat" cmpd="sng" algn="ctr">
            <a:solidFill>
              <a:schemeClr val="bg1"/>
            </a:solidFill>
            <a:prstDash val="solid"/>
            <a:miter lim="800000"/>
          </a:ln>
          <a:effectLst/>
        </p:spPr>
        <p:txBody>
          <a:bodyPr rtlCol="0" anchor="ctr"/>
          <a:lstStyle/>
          <a:p>
            <a:pPr marL="0" marR="0" lvl="0" indent="0" algn="just" defTabSz="914400" eaLnBrk="1" fontAlgn="auto" latinLnBrk="0" hangingPunct="1">
              <a:lnSpc>
                <a:spcPct val="100000"/>
              </a:lnSpc>
              <a:spcBef>
                <a:spcPct val="10000"/>
              </a:spcBef>
              <a:spcAft>
                <a:spcPts val="0"/>
              </a:spcAft>
              <a:buClrTx/>
              <a:buSzTx/>
              <a:buFontTx/>
              <a:buNone/>
              <a:defRPr/>
            </a:pPr>
            <a:r>
              <a:rPr kumimoji="0" lang="en-US" sz="2800"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Không </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ai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cho</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ở,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bị</a:t>
            </a:r>
            <a:r>
              <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đuổi</a:t>
            </a:r>
            <a:endParaRPr kumimoji="0" 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0" name="Right Brace 19"/>
          <p:cNvSpPr/>
          <p:nvPr/>
        </p:nvSpPr>
        <p:spPr>
          <a:xfrm>
            <a:off x="7135233" y="625683"/>
            <a:ext cx="555976" cy="5356017"/>
          </a:xfrm>
          <a:prstGeom prst="rightBrace">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SG"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7574883" y="931602"/>
            <a:ext cx="4429843" cy="138499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Cuộc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đấu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tranh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nội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tâm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một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tắc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tuyệt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vọng</a:t>
            </a:r>
            <a:r>
              <a:rPr lang="en-US" altLang="en-US" sz="2800" dirty="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6350796" y="1430707"/>
            <a:ext cx="962504" cy="73569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51930" y="2513556"/>
            <a:ext cx="5363294" cy="2677656"/>
          </a:xfrm>
          <a:prstGeom prst="rect">
            <a:avLst/>
          </a:prstGeom>
          <a:solidFill>
            <a:srgbClr val="FFFF99"/>
          </a:solidFill>
          <a:ln>
            <a:solidFill>
              <a:srgbClr val="00B050"/>
            </a:solidFill>
          </a:ln>
        </p:spPr>
        <p:txBody>
          <a:bodyPr wrap="square">
            <a:spAutoFit/>
          </a:bodyPr>
          <a:lstStyle/>
          <a:p>
            <a:pPr algn="just"/>
            <a:r>
              <a:rPr lang="en-US" altLang="en-US" sz="2400" i="1" dirty="0">
                <a:solidFill>
                  <a:srgbClr val="FF0000"/>
                </a:solidFill>
                <a:latin typeface="Times New Roman" panose="02020603050405020304" pitchFamily="18" charset="0"/>
                <a:cs typeface="Times New Roman" panose="02020603050405020304" pitchFamily="18" charset="0"/>
              </a:rPr>
              <a:t>=&gt; </a:t>
            </a:r>
            <a:r>
              <a:rPr lang="en-US" altLang="en-US" sz="2400" b="1" i="1" dirty="0" err="1">
                <a:solidFill>
                  <a:srgbClr val="FF0000"/>
                </a:solidFill>
                <a:latin typeface="Times New Roman" panose="02020603050405020304" pitchFamily="18" charset="0"/>
                <a:cs typeface="Times New Roman" panose="02020603050405020304" pitchFamily="18" charset="0"/>
              </a:rPr>
              <a:t>Đây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quyết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định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dễ</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người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luôn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yêu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luôn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hãnh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về</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gắn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suốt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cả</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cuộc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đời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Sự</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lựa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chọn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chứng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tỏ</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yêu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nước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cao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cả</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rộng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bao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trùm</a:t>
            </a:r>
            <a:r>
              <a:rPr lang="en-US" altLang="en-US" sz="2400" b="1" i="1" dirty="0">
                <a:solidFill>
                  <a:srgbClr val="FF0000"/>
                </a:solidFill>
                <a:latin typeface="Times New Roman" panose="02020603050405020304" pitchFamily="18" charset="0"/>
                <a:cs typeface="Times New Roman" panose="02020603050405020304" pitchFamily="18" charset="0"/>
              </a:rPr>
              <a:t> chi </a:t>
            </a:r>
            <a:r>
              <a:rPr lang="en-US" altLang="en-US" sz="2400" b="1" i="1" dirty="0" err="1">
                <a:solidFill>
                  <a:srgbClr val="FF0000"/>
                </a:solidFill>
                <a:latin typeface="Times New Roman" panose="02020603050405020304" pitchFamily="18" charset="0"/>
                <a:cs typeface="Times New Roman" panose="02020603050405020304" pitchFamily="18" charset="0"/>
              </a:rPr>
              <a:t>phối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mọi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thứ</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cảm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khác</a:t>
            </a:r>
            <a:r>
              <a:rPr lang="en-US" altLang="en-US" sz="2400" b="1" i="1" dirty="0">
                <a:solidFill>
                  <a:srgbClr val="FF0000"/>
                </a:solidFill>
                <a:latin typeface="Times New Roman" panose="02020603050405020304" pitchFamily="18" charset="0"/>
                <a:cs typeface="Times New Roman" panose="02020603050405020304" pitchFamily="18" charset="0"/>
              </a:rPr>
              <a:t>.</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wipe(down)">
                                      <p:cBhvr>
                                        <p:cTn id="18" dur="500"/>
                                        <p:tgtEl>
                                          <p:spTgt spid="39938"/>
                                        </p:tgtEl>
                                      </p:cBhvr>
                                    </p:animEffect>
                                  </p:childTnLst>
                                </p:cTn>
                              </p:par>
                              <p:par>
                                <p:cTn id="19" presetID="22" presetClass="entr" presetSubtype="4"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wipe(down)">
                                      <p:cBhvr>
                                        <p:cTn id="21" dur="500"/>
                                        <p:tgtEl>
                                          <p:spTgt spid="3994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par>
                                <p:cTn id="51" presetID="14" presetClass="entr" presetSubtype="1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ox(i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circle(in)">
                                      <p:cBhvr>
                                        <p:cTn id="7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animBg="1"/>
      <p:bldP spid="9" grpId="0" animBg="1"/>
      <p:bldP spid="15" grpId="0" animBg="1"/>
      <p:bldP spid="18" grpId="0" animBg="1"/>
      <p:bldP spid="19" grpId="0" animBg="1"/>
      <p:bldP spid="20" grpId="0" animBg="1"/>
      <p:bldP spid="23" grpId="0" animBg="1"/>
      <p:bldP spid="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ình ảnh Thiết Kế Lá Cờ Việt Nam Ngày độc Lập , Ngày độc Lập., Việt Nam Tự  Do., Việt Nam Chúc Mừng Ngày độc Lập. Vector và PNG với nền trong"/>
          <p:cNvPicPr>
            <a:picLocks noChangeAspect="1" noChangeArrowheads="1"/>
          </p:cNvPicPr>
          <p:nvPr/>
        </p:nvPicPr>
        <p:blipFill rotWithShape="1">
          <a:blip r:embed="rId1">
            <a:extLst>
              <a:ext uri="{28A0092B-C50C-407E-A947-70E740481C1C}">
                <a14:useLocalDpi xmlns:a14="http://schemas.microsoft.com/office/drawing/2010/main" val="0"/>
              </a:ext>
            </a:extLst>
          </a:blip>
          <a:srcRect t="30740" b="17330"/>
          <a:stretch>
            <a:fillRect/>
          </a:stretch>
        </p:blipFill>
        <p:spPr bwMode="auto">
          <a:xfrm>
            <a:off x="0" y="64169"/>
            <a:ext cx="3429000" cy="1780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àng Vẽ Phác Thảo - Vẽ tay làng png tải về - Miễn phí trong suốt Cổ Phiếu  Nhiếp ảnh png Tải về."/>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4126" t="26599" r="12238" b="30036"/>
          <a:stretch>
            <a:fillRect/>
          </a:stretch>
        </p:blipFill>
        <p:spPr bwMode="auto">
          <a:xfrm>
            <a:off x="5133474" y="4777508"/>
            <a:ext cx="6946231" cy="1912049"/>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Chữa 2 đề thi vào lớp 10 môn văn 2020 đề bé Thu &amp; anh thanh niên Lặng lẽ Sa  Pa — Đọc là đỗ"/>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51" b="96716" l="10000" r="96563">
                        <a14:foregroundMark x1="38438" y1="40896" x2="43906" y2="88657"/>
                        <a14:backgroundMark x1="52188" y1="45075" x2="54375" y2="99104"/>
                        <a14:backgroundMark x1="84531" y1="84179" x2="84844" y2="98507"/>
                      </a14:backgroundRemoval>
                    </a14:imgEffect>
                  </a14:imgLayer>
                </a14:imgProps>
              </a:ext>
              <a:ext uri="{28A0092B-C50C-407E-A947-70E740481C1C}">
                <a14:useLocalDpi xmlns:a14="http://schemas.microsoft.com/office/drawing/2010/main" val="0"/>
              </a:ext>
            </a:extLst>
          </a:blip>
          <a:srcRect l="25454" r="1"/>
          <a:stretch>
            <a:fillRect/>
          </a:stretch>
        </p:blipFill>
        <p:spPr bwMode="auto">
          <a:xfrm>
            <a:off x="779542" y="3219792"/>
            <a:ext cx="4353932" cy="363820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11504" y="1781342"/>
            <a:ext cx="4363656" cy="2395961"/>
          </a:xfrm>
          <a:prstGeom prst="cloudCallout">
            <a:avLst>
              <a:gd name="adj1" fmla="val 18048"/>
              <a:gd name="adj2" fmla="val 728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Tx/>
              <a:buChar char="-"/>
            </a:pPr>
            <a:r>
              <a:rPr lang="en-US" altLang="en-US" sz="2800" i="1" dirty="0">
                <a:solidFill>
                  <a:srgbClr val="0070C0"/>
                </a:solidFill>
                <a:latin typeface="Times New Roman" panose="02020603050405020304" pitchFamily="18" charset="0"/>
                <a:cs typeface="Times New Roman" panose="02020603050405020304" pitchFamily="18" charset="0"/>
              </a:rPr>
              <a:t> Con </a:t>
            </a:r>
            <a:r>
              <a:rPr lang="en-US" altLang="en-US" sz="2800" i="1" dirty="0" err="1">
                <a:solidFill>
                  <a:srgbClr val="0070C0"/>
                </a:solidFill>
                <a:latin typeface="Times New Roman" panose="02020603050405020304" pitchFamily="18" charset="0"/>
                <a:cs typeface="Times New Roman" panose="02020603050405020304" pitchFamily="18" charset="0"/>
              </a:rPr>
              <a:t>là</a:t>
            </a:r>
            <a:r>
              <a:rPr lang="en-US" altLang="en-US" sz="2800" i="1" dirty="0">
                <a:solidFill>
                  <a:srgbClr val="0070C0"/>
                </a:solidFill>
                <a:latin typeface="Times New Roman" panose="02020603050405020304" pitchFamily="18" charset="0"/>
                <a:cs typeface="Times New Roman" panose="02020603050405020304" pitchFamily="18" charset="0"/>
              </a:rPr>
              <a:t> con </a:t>
            </a:r>
            <a:r>
              <a:rPr lang="en-US" altLang="en-US" sz="2800" i="1" dirty="0" err="1">
                <a:solidFill>
                  <a:srgbClr val="0070C0"/>
                </a:solidFill>
                <a:latin typeface="Times New Roman" panose="02020603050405020304" pitchFamily="18" charset="0"/>
                <a:cs typeface="Times New Roman" panose="02020603050405020304" pitchFamily="18" charset="0"/>
              </a:rPr>
              <a:t>ai</a:t>
            </a:r>
            <a:r>
              <a:rPr lang="en-US" altLang="en-US" sz="2800" i="1" dirty="0">
                <a:solidFill>
                  <a:srgbClr val="0070C0"/>
                </a:solidFill>
                <a:latin typeface="Times New Roman" panose="02020603050405020304" pitchFamily="18" charset="0"/>
                <a:cs typeface="Times New Roman" panose="02020603050405020304" pitchFamily="18" charset="0"/>
              </a:rPr>
              <a:t>?</a:t>
            </a:r>
            <a:endParaRPr lang="en-US" altLang="en-US" sz="2800" i="1" dirty="0">
              <a:solidFill>
                <a:srgbClr val="0070C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buFontTx/>
              <a:buChar char="-"/>
            </a:pP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Nhà</a:t>
            </a:r>
            <a:r>
              <a:rPr lang="en-US" altLang="en-US" sz="2800" i="1" dirty="0">
                <a:solidFill>
                  <a:srgbClr val="0070C0"/>
                </a:solidFill>
                <a:latin typeface="Times New Roman" panose="02020603050405020304" pitchFamily="18" charset="0"/>
                <a:cs typeface="Times New Roman" panose="02020603050405020304" pitchFamily="18" charset="0"/>
              </a:rPr>
              <a:t> con ở </a:t>
            </a:r>
            <a:r>
              <a:rPr lang="en-US" altLang="en-US" sz="2800" i="1" dirty="0" err="1">
                <a:solidFill>
                  <a:srgbClr val="0070C0"/>
                </a:solidFill>
                <a:latin typeface="Times New Roman" panose="02020603050405020304" pitchFamily="18" charset="0"/>
                <a:cs typeface="Times New Roman" panose="02020603050405020304" pitchFamily="18" charset="0"/>
              </a:rPr>
              <a:t>đâu</a:t>
            </a:r>
            <a:r>
              <a:rPr lang="en-US" altLang="en-US" sz="2800" i="1" dirty="0">
                <a:solidFill>
                  <a:srgbClr val="0070C0"/>
                </a:solidFill>
                <a:latin typeface="Times New Roman" panose="02020603050405020304" pitchFamily="18" charset="0"/>
                <a:cs typeface="Times New Roman" panose="02020603050405020304" pitchFamily="18" charset="0"/>
              </a:rPr>
              <a:t>?</a:t>
            </a:r>
            <a:endParaRPr lang="en-US" altLang="en-US" sz="2800" i="1" dirty="0">
              <a:solidFill>
                <a:srgbClr val="0070C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buFontTx/>
              <a:buChar char="-"/>
            </a:pPr>
            <a:r>
              <a:rPr lang="en-US" altLang="en-US" sz="2800" i="1" dirty="0">
                <a:solidFill>
                  <a:srgbClr val="0070C0"/>
                </a:solidFill>
                <a:latin typeface="Times New Roman" panose="02020603050405020304" pitchFamily="18" charset="0"/>
                <a:cs typeface="Times New Roman" panose="02020603050405020304" pitchFamily="18" charset="0"/>
              </a:rPr>
              <a:t> Con </a:t>
            </a:r>
            <a:r>
              <a:rPr lang="en-US" altLang="en-US" sz="2800" i="1" dirty="0" err="1">
                <a:solidFill>
                  <a:srgbClr val="0070C0"/>
                </a:solidFill>
                <a:latin typeface="Times New Roman" panose="02020603050405020304" pitchFamily="18" charset="0"/>
                <a:cs typeface="Times New Roman" panose="02020603050405020304" pitchFamily="18" charset="0"/>
              </a:rPr>
              <a:t>ủng</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hộ</a:t>
            </a:r>
            <a:r>
              <a:rPr lang="en-US" altLang="en-US" sz="2800" i="1" dirty="0">
                <a:solidFill>
                  <a:srgbClr val="0070C0"/>
                </a:solidFill>
                <a:latin typeface="Times New Roman" panose="02020603050405020304" pitchFamily="18" charset="0"/>
                <a:cs typeface="Times New Roman" panose="02020603050405020304" pitchFamily="18" charset="0"/>
              </a:rPr>
              <a:t> </a:t>
            </a:r>
            <a:r>
              <a:rPr lang="en-US" altLang="en-US" sz="2800" i="1" dirty="0" err="1">
                <a:solidFill>
                  <a:srgbClr val="0070C0"/>
                </a:solidFill>
                <a:latin typeface="Times New Roman" panose="02020603050405020304" pitchFamily="18" charset="0"/>
                <a:cs typeface="Times New Roman" panose="02020603050405020304" pitchFamily="18" charset="0"/>
              </a:rPr>
              <a:t>ai</a:t>
            </a:r>
            <a:r>
              <a:rPr lang="en-US" altLang="en-US" sz="2800" i="1" dirty="0">
                <a:solidFill>
                  <a:srgbClr val="0070C0"/>
                </a:solidFill>
                <a:latin typeface="Times New Roman" panose="02020603050405020304" pitchFamily="18" charset="0"/>
                <a:cs typeface="Times New Roman" panose="02020603050405020304" pitchFamily="18" charset="0"/>
              </a:rPr>
              <a:t>?</a:t>
            </a:r>
            <a:endParaRPr lang="en-US" altLang="en-US" sz="2800" i="1"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4821742" y="283971"/>
            <a:ext cx="7158067"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d.</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út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3541395" y="868680"/>
            <a:ext cx="8329930" cy="6123940"/>
          </a:xfrm>
          <a:prstGeom prst="rect">
            <a:avLst/>
          </a:prstGeom>
          <a:solidFill>
            <a:srgbClr val="FFFF99"/>
          </a:solidFill>
          <a:ln w="19050">
            <a:solidFill>
              <a:srgbClr val="000000"/>
            </a:solidFill>
            <a:prstDash val="lgDash"/>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n-US" altLang="en-US" sz="4000" dirty="0" err="1">
                <a:solidFill>
                  <a:srgbClr val="002060"/>
                </a:solidFill>
                <a:latin typeface="Times New Roman" panose="02020603050405020304" pitchFamily="18" charset="0"/>
                <a:cs typeface="Times New Roman" panose="02020603050405020304" pitchFamily="18" charset="0"/>
              </a:rPr>
              <a:t>Tình</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yêu</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sâu</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nặng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dành</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cho</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làng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quê</a:t>
            </a:r>
            <a:r>
              <a:rPr lang="en-US" altLang="en-US" sz="4000" dirty="0">
                <a:solidFill>
                  <a:srgbClr val="002060"/>
                </a:solidFill>
                <a:latin typeface="Times New Roman" panose="02020603050405020304" pitchFamily="18" charset="0"/>
                <a:cs typeface="Times New Roman" panose="02020603050405020304" pitchFamily="18" charset="0"/>
              </a:rPr>
              <a:t>.</a:t>
            </a:r>
            <a:endParaRPr lang="en-US" altLang="en-US" sz="4000" dirty="0">
              <a:solidFill>
                <a:srgbClr val="00206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Tấm</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lòng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thủy</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chung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gắn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bó</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với</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kháng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chiến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với</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cách</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mạng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với</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Bác</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Hồ</a:t>
            </a:r>
            <a:endParaRPr lang="en-US" altLang="en-US" sz="4000" dirty="0">
              <a:solidFill>
                <a:srgbClr val="002060"/>
              </a:solidFill>
              <a:latin typeface="Times New Roman" panose="02020603050405020304" pitchFamily="18" charset="0"/>
              <a:cs typeface="Times New Roman" panose="02020603050405020304" pitchFamily="18" charset="0"/>
            </a:endParaRPr>
          </a:p>
          <a:p>
            <a:pPr algn="just" eaLnBrk="1" hangingPunct="1">
              <a:buFontTx/>
              <a:buChar char="-"/>
            </a:pP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Lời</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thề</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bền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vững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thiêng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liêng</a:t>
            </a:r>
            <a:r>
              <a:rPr lang="en-US" altLang="en-US" sz="4000" dirty="0">
                <a:solidFill>
                  <a:srgbClr val="002060"/>
                </a:solidFill>
                <a:latin typeface="Times New Roman" panose="02020603050405020304" pitchFamily="18" charset="0"/>
                <a:cs typeface="Times New Roman" panose="02020603050405020304" pitchFamily="18" charset="0"/>
              </a:rPr>
              <a:t>.</a:t>
            </a:r>
            <a:endParaRPr lang="en-US" altLang="en-US" sz="4000" dirty="0">
              <a:solidFill>
                <a:srgbClr val="002060"/>
              </a:solidFill>
              <a:latin typeface="Times New Roman" panose="02020603050405020304" pitchFamily="18" charset="0"/>
              <a:cs typeface="Times New Roman" panose="02020603050405020304" pitchFamily="18" charset="0"/>
            </a:endParaRPr>
          </a:p>
          <a:p>
            <a:pPr marL="457200" indent="-457200" algn="just" eaLnBrk="1" hangingPunct="1">
              <a:buFont typeface="Symbol" panose="05050102010706020507" pitchFamily="18" charset="2"/>
              <a:buChar char="Þ"/>
            </a:pPr>
            <a:r>
              <a:rPr lang="en-US" altLang="en-US" sz="3200" b="1" i="1" dirty="0" err="1">
                <a:solidFill>
                  <a:srgbClr val="0000FF"/>
                </a:solidFill>
                <a:latin typeface="Times New Roman" panose="02020603050405020304" pitchFamily="18" charset="0"/>
                <a:cs typeface="Times New Roman" panose="02020603050405020304" pitchFamily="18" charset="0"/>
              </a:rPr>
              <a:t>Đây</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là</a:t>
            </a:r>
            <a:r>
              <a:rPr lang="en-US" altLang="en-US" sz="3200" b="1" i="1" dirty="0">
                <a:solidFill>
                  <a:srgbClr val="0000FF"/>
                </a:solidFill>
                <a:latin typeface="Times New Roman" panose="02020603050405020304" pitchFamily="18" charset="0"/>
                <a:cs typeface="Times New Roman" panose="02020603050405020304" pitchFamily="18" charset="0"/>
              </a:rPr>
              <a:t> chi </a:t>
            </a:r>
            <a:r>
              <a:rPr lang="en-US" altLang="en-US" sz="3200" b="1" i="1" dirty="0" err="1">
                <a:solidFill>
                  <a:srgbClr val="0000FF"/>
                </a:solidFill>
                <a:latin typeface="Times New Roman" panose="02020603050405020304" pitchFamily="18" charset="0"/>
                <a:cs typeface="Times New Roman" panose="02020603050405020304" pitchFamily="18" charset="0"/>
              </a:rPr>
              <a:t>tiết</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cảm</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động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thể</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hiện</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tấm</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lòng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trung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thành</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tuyệt</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đối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của</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ông</a:t>
            </a:r>
            <a:r>
              <a:rPr lang="en-US" altLang="en-US" sz="3200" b="1" i="1" dirty="0">
                <a:solidFill>
                  <a:srgbClr val="0000FF"/>
                </a:solidFill>
                <a:latin typeface="Times New Roman" panose="02020603050405020304" pitchFamily="18" charset="0"/>
                <a:cs typeface="Times New Roman" panose="02020603050405020304" pitchFamily="18" charset="0"/>
              </a:rPr>
              <a:t> Hai </a:t>
            </a:r>
            <a:r>
              <a:rPr lang="en-US" altLang="en-US" sz="3200" b="1" i="1" dirty="0" err="1">
                <a:solidFill>
                  <a:srgbClr val="0000FF"/>
                </a:solidFill>
                <a:latin typeface="Times New Roman" panose="02020603050405020304" pitchFamily="18" charset="0"/>
                <a:cs typeface="Times New Roman" panose="02020603050405020304" pitchFamily="18" charset="0"/>
              </a:rPr>
              <a:t>đối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với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Đảng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với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cách</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mạng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với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Bác</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Hồ</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a:solidFill>
                  <a:srgbClr val="0000FF"/>
                </a:solidFill>
                <a:latin typeface="Times New Roman" panose="02020603050405020304" pitchFamily="18" charset="0"/>
                <a:cs typeface="Times New Roman" panose="02020603050405020304" pitchFamily="18" charset="0"/>
              </a:rPr>
              <a:t>. Đó cũng </a:t>
            </a:r>
            <a:r>
              <a:rPr lang="en-US" altLang="en-US" sz="3200" b="1" i="1" dirty="0" err="1">
                <a:solidFill>
                  <a:srgbClr val="0000FF"/>
                </a:solidFill>
                <a:latin typeface="Times New Roman" panose="02020603050405020304" pitchFamily="18" charset="0"/>
                <a:cs typeface="Times New Roman" panose="02020603050405020304" pitchFamily="18" charset="0"/>
              </a:rPr>
              <a:t>là</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nhận</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thức</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đúng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đắn</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về</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cách</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mạng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và</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kháng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chiến</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của</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ông</a:t>
            </a:r>
            <a:r>
              <a:rPr lang="en-US" altLang="en-US" sz="3200" b="1" i="1" dirty="0">
                <a:solidFill>
                  <a:srgbClr val="0000FF"/>
                </a:solidFill>
                <a:latin typeface="Times New Roman" panose="02020603050405020304" pitchFamily="18" charset="0"/>
                <a:cs typeface="Times New Roman" panose="02020603050405020304" pitchFamily="18" charset="0"/>
              </a:rPr>
              <a:t> Hai </a:t>
            </a:r>
            <a:r>
              <a:rPr lang="en-US" altLang="en-US" sz="3200" b="1" i="1" dirty="0" err="1">
                <a:solidFill>
                  <a:srgbClr val="0000FF"/>
                </a:solidFill>
                <a:latin typeface="Times New Roman" panose="02020603050405020304" pitchFamily="18" charset="0"/>
                <a:cs typeface="Times New Roman" panose="02020603050405020304" pitchFamily="18" charset="0"/>
              </a:rPr>
              <a:t>cũng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như</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của</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người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nông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dân</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thời</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kỳ</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đó</a:t>
            </a:r>
            <a:r>
              <a:rPr lang="en-US" altLang="en-US" sz="3200" b="1" i="1" dirty="0">
                <a:solidFill>
                  <a:srgbClr val="0000FF"/>
                </a:solidFill>
                <a:latin typeface="Times New Roman" panose="02020603050405020304" pitchFamily="18" charset="0"/>
                <a:cs typeface="Times New Roman" panose="02020603050405020304" pitchFamily="18" charset="0"/>
              </a:rPr>
              <a:t>.</a:t>
            </a:r>
            <a:endParaRPr lang="en-US" altLang="en-US" sz="3200" b="1"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0964"/>
                                        </p:tgtEl>
                                        <p:attrNameLst>
                                          <p:attrName>style.visibility</p:attrName>
                                        </p:attrNameLst>
                                      </p:cBhvr>
                                      <p:to>
                                        <p:strVal val="visible"/>
                                      </p:to>
                                    </p:set>
                                    <p:animEffect transition="in" filter="wipe(down)">
                                      <p:cBhvr>
                                        <p:cTn id="15" dur="500"/>
                                        <p:tgtEl>
                                          <p:spTgt spid="4096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ircle(in)">
                                      <p:cBhvr>
                                        <p:cTn id="20" dur="2000"/>
                                        <p:tgtEl>
                                          <p:spTgt spid="6">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circle(in)">
                                      <p:cBhvr>
                                        <p:cTn id="23" dur="2000"/>
                                        <p:tgtEl>
                                          <p:spTgt spid="6">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circle(in)">
                                      <p:cBhvr>
                                        <p:cTn id="26" dur="2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circle(in)">
                                      <p:cBhvr>
                                        <p:cTn id="3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học - Tóm tắt: LÀNG - Kim Lân (đoạn trích sgk ngữ văn 9)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hân tích truyện ngắn Làng của Kim Lân | Văn mẫu 9 - YouTube"/>
          <p:cNvPicPr>
            <a:picLocks noChangeAspect="1" noChangeArrowheads="1"/>
          </p:cNvPicPr>
          <p:nvPr/>
        </p:nvPicPr>
        <p:blipFill rotWithShape="1">
          <a:blip r:embed="rId1">
            <a:extLst>
              <a:ext uri="{28A0092B-C50C-407E-A947-70E740481C1C}">
                <a14:useLocalDpi xmlns:a14="http://schemas.microsoft.com/office/drawing/2010/main" val="0"/>
              </a:ext>
            </a:extLst>
          </a:blip>
          <a:srcRect l="34839"/>
          <a:stretch>
            <a:fillRect/>
          </a:stretch>
        </p:blipFill>
        <p:spPr bwMode="auto">
          <a:xfrm>
            <a:off x="1" y="91094"/>
            <a:ext cx="6212304" cy="6659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212305" y="752683"/>
            <a:ext cx="5638800" cy="6185535"/>
          </a:xfrm>
          <a:prstGeom prst="rect">
            <a:avLst/>
          </a:prstGeom>
        </p:spPr>
        <p:txBody>
          <a:bodyPr wrap="square">
            <a:spAutoFit/>
          </a:bodyPr>
          <a:lstStyle/>
          <a:p>
            <a:pPr lvl="0" indent="0" algn="just">
              <a:buFontTx/>
              <a:buNone/>
            </a:pPr>
            <a:r>
              <a:rPr lang="vi-VN" sz="3600" dirty="0">
                <a:solidFill>
                  <a:srgbClr val="002060"/>
                </a:solidFill>
                <a:latin typeface="Times New Roman" panose="02020603050405020304" pitchFamily="18" charset="0"/>
                <a:cs typeface="Times New Roman" panose="02020603050405020304" pitchFamily="18" charset="0"/>
              </a:rPr>
              <a:t>-&gt;Nhà văn đã miêu tả rất cụ thể</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tinh tế,</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sâu sắc những biến động dữ dội trong nội tâm nhân vật  để bộc lộ tình yêu làng, tinh thần kháng chiến gắn với lòng yêu nước của ông Hai.</a:t>
            </a:r>
            <a:endParaRPr lang="en-US" sz="3600" dirty="0">
              <a:solidFill>
                <a:srgbClr val="002060"/>
              </a:solidFill>
              <a:latin typeface="Times New Roman" panose="02020603050405020304" pitchFamily="18" charset="0"/>
              <a:cs typeface="Times New Roman" panose="02020603050405020304" pitchFamily="18" charset="0"/>
            </a:endParaRPr>
          </a:p>
          <a:p>
            <a:pPr lvl="0" algn="just"/>
            <a:r>
              <a:rPr lang="vi-VN" sz="3600" dirty="0">
                <a:solidFill>
                  <a:srgbClr val="002060"/>
                </a:solidFill>
                <a:latin typeface="Times New Roman" panose="02020603050405020304" pitchFamily="18" charset="0"/>
                <a:cs typeface="Times New Roman" panose="02020603050405020304" pitchFamily="18" charset="0"/>
              </a:rPr>
              <a:t> </a:t>
            </a:r>
            <a:r>
              <a:rPr lang="en-US" sz="3600" b="1" i="1" dirty="0">
                <a:solidFill>
                  <a:srgbClr val="0033CC"/>
                </a:solidFill>
                <a:latin typeface="Times New Roman" panose="02020603050405020304" pitchFamily="18" charset="0"/>
                <a:cs typeface="Times New Roman" panose="02020603050405020304" pitchFamily="18" charset="0"/>
              </a:rPr>
              <a:t>=&gt;</a:t>
            </a:r>
            <a:r>
              <a:rPr lang="vi-VN" sz="3600" b="1" i="1" dirty="0">
                <a:solidFill>
                  <a:srgbClr val="0033CC"/>
                </a:solidFill>
                <a:latin typeface="Times New Roman" panose="02020603050405020304" pitchFamily="18" charset="0"/>
                <a:cs typeface="Times New Roman" panose="02020603050405020304" pitchFamily="18" charset="0"/>
              </a:rPr>
              <a:t> </a:t>
            </a:r>
            <a:r>
              <a:rPr lang="en-US" sz="3600" b="1" i="1" dirty="0">
                <a:solidFill>
                  <a:srgbClr val="0033CC"/>
                </a:solidFill>
                <a:latin typeface="Times New Roman" panose="02020603050405020304" pitchFamily="18" charset="0"/>
                <a:cs typeface="Times New Roman" panose="02020603050405020304" pitchFamily="18" charset="0"/>
              </a:rPr>
              <a:t>C</a:t>
            </a:r>
            <a:r>
              <a:rPr lang="vi-VN" sz="3600" b="1" i="1" dirty="0">
                <a:solidFill>
                  <a:srgbClr val="0033CC"/>
                </a:solidFill>
                <a:latin typeface="Times New Roman" panose="02020603050405020304" pitchFamily="18" charset="0"/>
                <a:cs typeface="Times New Roman" panose="02020603050405020304" pitchFamily="18" charset="0"/>
              </a:rPr>
              <a:t>hứng tỏ Kim </a:t>
            </a:r>
            <a:r>
              <a:rPr lang="en-US" sz="3600" b="1" i="1" dirty="0">
                <a:solidFill>
                  <a:srgbClr val="0033CC"/>
                </a:solidFill>
                <a:latin typeface="Times New Roman" panose="02020603050405020304" pitchFamily="18" charset="0"/>
                <a:cs typeface="Times New Roman" panose="02020603050405020304" pitchFamily="18" charset="0"/>
              </a:rPr>
              <a:t>L</a:t>
            </a:r>
            <a:r>
              <a:rPr lang="vi-VN" sz="3600" b="1" i="1" dirty="0">
                <a:solidFill>
                  <a:srgbClr val="0033CC"/>
                </a:solidFill>
                <a:latin typeface="Times New Roman" panose="02020603050405020304" pitchFamily="18" charset="0"/>
                <a:cs typeface="Times New Roman" panose="02020603050405020304" pitchFamily="18" charset="0"/>
              </a:rPr>
              <a:t>ân rất am hiểu thế giới nội tâm, đời sống tinh thần của người nông dân</a:t>
            </a:r>
            <a:r>
              <a:rPr lang="en-US" sz="3600" b="1" i="1" dirty="0">
                <a:solidFill>
                  <a:srgbClr val="0033CC"/>
                </a:solidFill>
                <a:latin typeface="Times New Roman" panose="02020603050405020304" pitchFamily="18" charset="0"/>
                <a:cs typeface="Times New Roman" panose="02020603050405020304" pitchFamily="18" charset="0"/>
              </a:rPr>
              <a:t>.</a:t>
            </a:r>
            <a:endParaRPr lang="vi-VN" sz="3600" b="1" i="1" dirty="0">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960" y="91094"/>
            <a:ext cx="12054839" cy="6659880"/>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00218" y="207979"/>
            <a:ext cx="88164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nghe</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cải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chính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304578" y="984824"/>
            <a:ext cx="2275329" cy="779769"/>
          </a:xfrm>
          <a:prstGeom prst="roundRect">
            <a:avLst/>
          </a:prstGeom>
          <a:solidFill>
            <a:srgbClr val="FFCC9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Times New Roman" panose="02020603050405020304" pitchFamily="18" charset="0"/>
                <a:cs typeface="Times New Roman" panose="02020603050405020304" pitchFamily="18" charset="0"/>
              </a:rPr>
              <a:t>Gương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3049689" y="877201"/>
            <a:ext cx="7162800" cy="95410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dirty="0" err="1">
                <a:solidFill>
                  <a:srgbClr val="002060"/>
                </a:solidFill>
                <a:latin typeface="Times New Roman" panose="02020603050405020304" pitchFamily="18" charset="0"/>
                <a:cs typeface="Times New Roman" panose="02020603050405020304" pitchFamily="18" charset="0"/>
              </a:rPr>
              <a:t>Gương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mặt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tươi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vui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rạng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rỡ</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miệng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bỏm</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bẻm</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nhai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trầu</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cặp</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mắt</a:t>
            </a:r>
            <a:r>
              <a:rPr lang="en-US" altLang="en-US" sz="2800" b="1" i="1" dirty="0">
                <a:solidFill>
                  <a:srgbClr val="002060"/>
                </a:solidFill>
                <a:latin typeface="Times New Roman" panose="02020603050405020304" pitchFamily="18" charset="0"/>
                <a:cs typeface="Times New Roman" panose="02020603050405020304" pitchFamily="18" charset="0"/>
              </a:rPr>
              <a:t> hung </a:t>
            </a:r>
            <a:r>
              <a:rPr lang="en-US" altLang="en-US" sz="2800" b="1" i="1" dirty="0" err="1">
                <a:solidFill>
                  <a:srgbClr val="002060"/>
                </a:solidFill>
                <a:latin typeface="Times New Roman" panose="02020603050405020304" pitchFamily="18" charset="0"/>
                <a:cs typeface="Times New Roman" panose="02020603050405020304" pitchFamily="18" charset="0"/>
              </a:rPr>
              <a:t>hung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đỏ</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hấp</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háy</a:t>
            </a:r>
            <a:r>
              <a:rPr lang="en-US" altLang="en-US" sz="2800"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04577" y="1924839"/>
            <a:ext cx="2275329" cy="77976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Times New Roman" panose="02020603050405020304" pitchFamily="18" charset="0"/>
                <a:cs typeface="Times New Roman" panose="02020603050405020304" pitchFamily="18" charset="0"/>
              </a:rPr>
              <a: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035206" y="2144626"/>
            <a:ext cx="4991796"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dirty="0" err="1">
                <a:solidFill>
                  <a:srgbClr val="002060"/>
                </a:solidFill>
                <a:latin typeface="Times New Roman" panose="02020603050405020304" pitchFamily="18" charset="0"/>
                <a:cs typeface="Times New Roman" panose="02020603050405020304" pitchFamily="18" charset="0"/>
              </a:rPr>
              <a:t>Lật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đật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khoe</a:t>
            </a:r>
            <a:r>
              <a:rPr lang="en-US" altLang="en-US" sz="2800" b="1" i="1" dirty="0">
                <a:solidFill>
                  <a:srgbClr val="002060"/>
                </a:solidFill>
                <a:latin typeface="Times New Roman" panose="02020603050405020304" pitchFamily="18" charset="0"/>
                <a:cs typeface="Times New Roman" panose="02020603050405020304" pitchFamily="18" charset="0"/>
              </a:rPr>
              <a:t> </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04577" y="2917371"/>
            <a:ext cx="2275329" cy="779769"/>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064172" y="3069110"/>
            <a:ext cx="4977313"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i="1" dirty="0" err="1">
                <a:solidFill>
                  <a:srgbClr val="002060"/>
                </a:solidFill>
                <a:latin typeface="Times New Roman" panose="02020603050405020304" pitchFamily="18" charset="0"/>
                <a:cs typeface="Times New Roman" panose="02020603050405020304" pitchFamily="18" charset="0"/>
              </a:rPr>
              <a:t>Tây</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nó</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đốt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nhà</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tôi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rồi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đốt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nhẵn</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2504" y="4033777"/>
            <a:ext cx="11598442" cy="2677656"/>
          </a:xfrm>
          <a:prstGeom prst="rect">
            <a:avLst/>
          </a:prstGeom>
        </p:spPr>
        <p:txBody>
          <a:bodyPr wrap="square">
            <a:spAutoFit/>
          </a:bodyPr>
          <a:lstStyle/>
          <a:p>
            <a:pPr lvl="0" algn="just" fontAlgn="base">
              <a:spcBef>
                <a:spcPct val="0"/>
              </a:spcBef>
              <a:spcAft>
                <a:spcPct val="0"/>
              </a:spcAft>
            </a:pPr>
            <a:r>
              <a:rPr lang="en-US" altLang="en-US" sz="2400" dirty="0">
                <a:solidFill>
                  <a:srgbClr val="000000"/>
                </a:solidFill>
                <a:latin typeface="Times New Roman" panose="02020603050405020304" pitchFamily="18" charset="0"/>
                <a:cs typeface="Arial" panose="020B0604020202020204" pitchFamily="34" charset="0"/>
              </a:rPr>
              <a:t>-&gt; </a:t>
            </a:r>
            <a:r>
              <a:rPr lang="en-US" altLang="en-US" sz="2400" dirty="0" err="1">
                <a:solidFill>
                  <a:srgbClr val="000000"/>
                </a:solidFill>
                <a:latin typeface="Times New Roman" panose="02020603050405020304" pitchFamily="18" charset="0"/>
                <a:cs typeface="Arial" panose="020B0604020202020204" pitchFamily="34" charset="0"/>
              </a:rPr>
              <a:t>Chứng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tỏ</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những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mất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mát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về</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vật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chất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không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thấm</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vào</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đâu</a:t>
            </a:r>
            <a:r>
              <a:rPr lang="en-US" altLang="en-US" sz="2400" dirty="0">
                <a:solidFill>
                  <a:srgbClr val="000000"/>
                </a:solidFill>
                <a:latin typeface="Times New Roman" panose="02020603050405020304" pitchFamily="18" charset="0"/>
                <a:cs typeface="Arial" panose="020B0604020202020204" pitchFamily="34" charset="0"/>
              </a:rPr>
              <a:t> so </a:t>
            </a:r>
            <a:r>
              <a:rPr lang="en-US" altLang="en-US" sz="2400" dirty="0" err="1">
                <a:solidFill>
                  <a:srgbClr val="000000"/>
                </a:solidFill>
                <a:latin typeface="Times New Roman" panose="02020603050405020304" pitchFamily="18" charset="0"/>
                <a:cs typeface="Arial" panose="020B0604020202020204" pitchFamily="34" charset="0"/>
              </a:rPr>
              <a:t>với</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niềm</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vui</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tinh</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thần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mà</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ông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được</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hưởng</a:t>
            </a:r>
            <a:r>
              <a:rPr lang="en-US" altLang="en-US" sz="2400" dirty="0">
                <a:solidFill>
                  <a:srgbClr val="000000"/>
                </a:solidFill>
                <a:latin typeface="Times New Roman" panose="02020603050405020304" pitchFamily="18" charset="0"/>
                <a:cs typeface="Arial" panose="020B0604020202020204" pitchFamily="34" charset="0"/>
              </a:rPr>
              <a:t> : </a:t>
            </a:r>
            <a:r>
              <a:rPr lang="en-US" altLang="en-US" sz="2400" dirty="0" err="1">
                <a:solidFill>
                  <a:srgbClr val="000000"/>
                </a:solidFill>
                <a:latin typeface="Times New Roman" panose="02020603050405020304" pitchFamily="18" charset="0"/>
                <a:cs typeface="Arial" panose="020B0604020202020204" pitchFamily="34" charset="0"/>
              </a:rPr>
              <a:t>Đó</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niềm</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hãnh</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diện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về</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Chơ</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Dầu</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yêu</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quí</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của</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ông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vẫn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làng</a:t>
            </a:r>
            <a:r>
              <a:rPr lang="en-US" altLang="en-US" sz="2400" dirty="0">
                <a:solidFill>
                  <a:srgbClr val="000000"/>
                </a:solidFill>
                <a:latin typeface="Times New Roman" panose="02020603050405020304" pitchFamily="18" charset="0"/>
                <a:cs typeface="Arial" panose="020B0604020202020204" pitchFamily="34" charset="0"/>
              </a:rPr>
              <a:t> CM, </a:t>
            </a:r>
            <a:r>
              <a:rPr lang="en-US" altLang="en-US" sz="2400" dirty="0" err="1">
                <a:solidFill>
                  <a:srgbClr val="000000"/>
                </a:solidFill>
                <a:latin typeface="Times New Roman" panose="02020603050405020304" pitchFamily="18" charset="0"/>
                <a:cs typeface="Arial" panose="020B0604020202020204" pitchFamily="34" charset="0"/>
              </a:rPr>
              <a:t>làng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kháng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chiến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i="1"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Ông</a:t>
            </a:r>
            <a:r>
              <a:rPr lang="en-US" altLang="en-US" sz="2400" dirty="0">
                <a:solidFill>
                  <a:srgbClr val="000000"/>
                </a:solidFill>
                <a:latin typeface="Times New Roman" panose="02020603050405020304" pitchFamily="18" charset="0"/>
                <a:cs typeface="Arial" panose="020B0604020202020204" pitchFamily="34" charset="0"/>
              </a:rPr>
              <a:t> Hai </a:t>
            </a:r>
            <a:r>
              <a:rPr lang="en-US" altLang="en-US" sz="2400" dirty="0" err="1">
                <a:solidFill>
                  <a:srgbClr val="000000"/>
                </a:solidFill>
                <a:latin typeface="Times New Roman" panose="02020603050405020304" pitchFamily="18" charset="0"/>
                <a:cs typeface="Arial" panose="020B0604020202020204" pitchFamily="34" charset="0"/>
              </a:rPr>
              <a:t>cũng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như</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hàng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vạn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người</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nông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dân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lúc</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bấy</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giờ</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tổ</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quốc</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trên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hết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tổ</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quốc</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còn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thì</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làng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ông</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mới</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còn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cho</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nên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vì</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tổ</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quốc</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mà</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sẵn</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sàng</a:t>
            </a:r>
            <a:r>
              <a:rPr lang="en-US" altLang="en-US" sz="2400" dirty="0">
                <a:solidFill>
                  <a:srgbClr val="000000"/>
                </a:solidFill>
                <a:latin typeface="Times New Roman" panose="02020603050405020304" pitchFamily="18" charset="0"/>
                <a:cs typeface="Arial" panose="020B0604020202020204" pitchFamily="34" charset="0"/>
              </a:rPr>
              <a:t> hi </a:t>
            </a:r>
            <a:r>
              <a:rPr lang="en-US" altLang="en-US" sz="2400" dirty="0" err="1">
                <a:solidFill>
                  <a:srgbClr val="000000"/>
                </a:solidFill>
                <a:latin typeface="Times New Roman" panose="02020603050405020304" pitchFamily="18" charset="0"/>
                <a:cs typeface="Arial" panose="020B0604020202020204" pitchFamily="34" charset="0"/>
              </a:rPr>
              <a:t>sinh</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tất</a:t>
            </a:r>
            <a:r>
              <a:rPr lang="en-US" altLang="en-US" sz="2400" dirty="0">
                <a:solidFill>
                  <a:srgbClr val="000000"/>
                </a:solidFill>
                <a:latin typeface="Times New Roman" panose="02020603050405020304" pitchFamily="18" charset="0"/>
                <a:cs typeface="Arial" panose="020B0604020202020204" pitchFamily="34" charset="0"/>
              </a:rPr>
              <a:t> </a:t>
            </a:r>
            <a:r>
              <a:rPr lang="en-US" altLang="en-US" sz="2400" dirty="0" err="1">
                <a:solidFill>
                  <a:srgbClr val="000000"/>
                </a:solidFill>
                <a:latin typeface="Times New Roman" panose="02020603050405020304" pitchFamily="18" charset="0"/>
                <a:cs typeface="Arial" panose="020B0604020202020204" pitchFamily="34" charset="0"/>
              </a:rPr>
              <a:t>cả</a:t>
            </a:r>
            <a:r>
              <a:rPr lang="en-US" altLang="en-US" sz="2400" dirty="0">
                <a:solidFill>
                  <a:srgbClr val="000000"/>
                </a:solidFill>
                <a:latin typeface="Times New Roman" panose="02020603050405020304" pitchFamily="18" charset="0"/>
                <a:cs typeface="Arial" panose="020B0604020202020204" pitchFamily="34" charset="0"/>
              </a:rPr>
              <a:t>. </a:t>
            </a:r>
            <a:endParaRPr lang="en-US" altLang="en-US" sz="2400" dirty="0">
              <a:solidFill>
                <a:srgbClr val="000000"/>
              </a:solidFill>
              <a:latin typeface="Times New Roman" panose="02020603050405020304" pitchFamily="18" charset="0"/>
              <a:cs typeface="Arial" panose="020B0604020202020204" pitchFamily="34" charset="0"/>
            </a:endParaRPr>
          </a:p>
          <a:p>
            <a:pPr lvl="0" algn="just" fontAlgn="base">
              <a:spcBef>
                <a:spcPct val="0"/>
              </a:spcBef>
              <a:spcAft>
                <a:spcPct val="0"/>
              </a:spcAft>
            </a:pPr>
            <a:r>
              <a:rPr lang="en-US" altLang="en-US" sz="2400" i="1" dirty="0">
                <a:solidFill>
                  <a:srgbClr val="000000"/>
                </a:solidFill>
                <a:latin typeface="Times New Roman" panose="02020603050405020304" pitchFamily="18" charset="0"/>
                <a:cs typeface="Arial" panose="020B0604020202020204" pitchFamily="34" charset="0"/>
              </a:rPr>
              <a:t>    =&gt; </a:t>
            </a:r>
            <a:r>
              <a:rPr lang="en-US" altLang="en-US" sz="2400" b="1" i="1" dirty="0" err="1">
                <a:solidFill>
                  <a:srgbClr val="0000FF"/>
                </a:solidFill>
                <a:latin typeface="Times New Roman" panose="02020603050405020304" pitchFamily="18" charset="0"/>
                <a:cs typeface="Arial" panose="020B0604020202020204" pitchFamily="34" charset="0"/>
              </a:rPr>
              <a:t>Có</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thể</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nói</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cách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mạng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và</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cuộc</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kháng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chiến</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chống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Pháp</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đã</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làm</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chuyển</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biến</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nhận</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thức</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tư</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tưởng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tình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cảm</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của</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ông</a:t>
            </a:r>
            <a:r>
              <a:rPr lang="en-US" altLang="en-US" sz="2400" b="1" i="1" dirty="0">
                <a:solidFill>
                  <a:srgbClr val="0000FF"/>
                </a:solidFill>
                <a:latin typeface="Times New Roman" panose="02020603050405020304" pitchFamily="18" charset="0"/>
                <a:cs typeface="Arial" panose="020B0604020202020204" pitchFamily="34" charset="0"/>
              </a:rPr>
              <a:t> Hai, </a:t>
            </a:r>
            <a:r>
              <a:rPr lang="en-US" altLang="en-US" sz="2400" b="1" i="1" dirty="0" err="1">
                <a:solidFill>
                  <a:srgbClr val="0000FF"/>
                </a:solidFill>
                <a:latin typeface="Times New Roman" panose="02020603050405020304" pitchFamily="18" charset="0"/>
                <a:cs typeface="Arial" panose="020B0604020202020204" pitchFamily="34" charset="0"/>
              </a:rPr>
              <a:t>đã</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khơi</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gợi</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trong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ông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tình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cảm</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yêu</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nước</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hòa</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nhập</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thống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nhất</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với</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tình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yêu</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làng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quê</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và</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trở</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thành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một</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tình</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yêu</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cao</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cả</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rộng</a:t>
            </a:r>
            <a:r>
              <a:rPr lang="en-US" altLang="en-US" sz="2400" b="1" i="1" dirty="0">
                <a:solidFill>
                  <a:srgbClr val="0000FF"/>
                </a:solidFill>
                <a:latin typeface="Times New Roman" panose="02020603050405020304" pitchFamily="18" charset="0"/>
                <a:cs typeface="Arial" panose="020B0604020202020204" pitchFamily="34" charset="0"/>
              </a:rPr>
              <a:t> </a:t>
            </a:r>
            <a:r>
              <a:rPr lang="en-US" altLang="en-US" sz="2400" b="1" i="1" dirty="0" err="1">
                <a:solidFill>
                  <a:srgbClr val="0000FF"/>
                </a:solidFill>
                <a:latin typeface="Times New Roman" panose="02020603050405020304" pitchFamily="18" charset="0"/>
                <a:cs typeface="Arial" panose="020B0604020202020204" pitchFamily="34" charset="0"/>
              </a:rPr>
              <a:t>lớn</a:t>
            </a:r>
            <a:r>
              <a:rPr lang="en-US" altLang="en-US" sz="2400" b="1" i="1" dirty="0">
                <a:solidFill>
                  <a:srgbClr val="0000FF"/>
                </a:solidFill>
                <a:latin typeface="Times New Roman" panose="02020603050405020304" pitchFamily="18" charset="0"/>
                <a:cs typeface="Arial" panose="020B0604020202020204" pitchFamily="34" charset="0"/>
              </a:rPr>
              <a:t>.</a:t>
            </a:r>
            <a:endParaRPr lang="en-US" altLang="en-US" sz="2400" b="1" i="1" dirty="0">
              <a:solidFill>
                <a:srgbClr val="0000FF"/>
              </a:solidFill>
              <a:latin typeface="Times New Roman" panose="02020603050405020304" pitchFamily="18" charset="0"/>
              <a:cs typeface="Arial" panose="020B0604020202020204" pitchFamily="34" charset="0"/>
            </a:endParaRPr>
          </a:p>
        </p:txBody>
      </p:sp>
      <p:sp>
        <p:nvSpPr>
          <p:cNvPr id="12" name="Right Arrow 11"/>
          <p:cNvSpPr/>
          <p:nvPr/>
        </p:nvSpPr>
        <p:spPr>
          <a:xfrm>
            <a:off x="2579906" y="1180282"/>
            <a:ext cx="455300" cy="47096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594389" y="2202919"/>
            <a:ext cx="455300" cy="47096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594389" y="3061043"/>
            <a:ext cx="455300" cy="47096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giặc đót làng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55969" y="1956704"/>
            <a:ext cx="4040238" cy="2077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circle(in)">
                                      <p:cBhvr>
                                        <p:cTn id="51" dur="20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circle(in)">
                                      <p:cBhvr>
                                        <p:cTn id="56" dur="2000"/>
                                        <p:tgtEl>
                                          <p:spTgt spid="4">
                                            <p:txEl>
                                              <p:pRg st="1" end="1"/>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43120"/>
            <a:ext cx="12192000" cy="3333750"/>
          </a:xfrm>
          <a:prstGeom prst="rect">
            <a:avLst/>
          </a:prstGeom>
          <a:ln>
            <a:noFill/>
          </a:ln>
          <a:effectLst>
            <a:softEdge rad="1016000"/>
          </a:effectLst>
          <a:extLst>
            <a:ext uri="{909E8E84-426E-40DD-AFC4-6F175D3DCCD1}">
              <a14:hiddenFill xmlns:a14="http://schemas.microsoft.com/office/drawing/2010/main">
                <a:solidFill>
                  <a:srgbClr val="FFFFFF"/>
                </a:solidFill>
              </a14:hiddenFill>
            </a:ext>
          </a:extLst>
        </p:spPr>
      </p:pic>
      <p:pic>
        <p:nvPicPr>
          <p:cNvPr id="45058" name="Picture 2" descr="Cờ Việt Nam Hình ảnh PNG | Vector và các tập tin PSD | Tải về miễn phí trên  Pngtre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10000" r="100000"/>
                    </a14:imgEffect>
                  </a14:imgLayer>
                </a14:imgProps>
              </a:ext>
              <a:ext uri="{28A0092B-C50C-407E-A947-70E740481C1C}">
                <a14:useLocalDpi xmlns:a14="http://schemas.microsoft.com/office/drawing/2010/main" val="0"/>
              </a:ext>
            </a:extLst>
          </a:blip>
          <a:srcRect/>
          <a:stretch>
            <a:fillRect/>
          </a:stretch>
        </p:blipFill>
        <p:spPr bwMode="auto">
          <a:xfrm>
            <a:off x="7086600" y="0"/>
            <a:ext cx="5105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2"/>
          <p:cNvSpPr txBox="1">
            <a:spLocks noChangeArrowheads="1"/>
          </p:cNvSpPr>
          <p:nvPr/>
        </p:nvSpPr>
        <p:spPr bwMode="auto">
          <a:xfrm>
            <a:off x="546647" y="885335"/>
            <a:ext cx="3345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1. </a:t>
            </a:r>
            <a:r>
              <a:rPr lang="en-US" altLang="en-US" sz="4000" b="1" dirty="0" err="1">
                <a:solidFill>
                  <a:srgbClr val="FF0000"/>
                </a:solidFill>
                <a:latin typeface="Times New Roman" panose="02020603050405020304" pitchFamily="18" charset="0"/>
                <a:cs typeface="Times New Roman" panose="02020603050405020304" pitchFamily="18" charset="0"/>
              </a:rPr>
              <a:t>Nghệ</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thuật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txBox="1"/>
          <p:nvPr/>
        </p:nvSpPr>
        <p:spPr>
          <a:xfrm>
            <a:off x="696754" y="1531666"/>
            <a:ext cx="10165080" cy="4178329"/>
          </a:xfrm>
          <a:prstGeom prst="rect">
            <a:avLst/>
          </a:prstGeom>
          <a:ln>
            <a:solidFill>
              <a:schemeClr val="accent2"/>
            </a:solidFill>
            <a:miter lim="800000"/>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altLang="en-US" sz="3600" i="1" kern="0" dirty="0">
                <a:solidFill>
                  <a:srgbClr val="002060"/>
                </a:solidFill>
                <a:latin typeface="Times New Roman" panose="02020603050405020304" pitchFamily="18" charset="0"/>
                <a:cs typeface="Times New Roman" panose="02020603050405020304" pitchFamily="18" charset="0"/>
              </a:rPr>
              <a:t>1. </a:t>
            </a:r>
            <a:r>
              <a:rPr lang="en-US" altLang="en-US" sz="3600" i="1" kern="0" dirty="0" err="1">
                <a:solidFill>
                  <a:srgbClr val="002060"/>
                </a:solidFill>
                <a:latin typeface="Times New Roman" panose="02020603050405020304" pitchFamily="18" charset="0"/>
                <a:cs typeface="Times New Roman" panose="02020603050405020304" pitchFamily="18" charset="0"/>
              </a:rPr>
              <a:t>Cách</a:t>
            </a:r>
            <a:r>
              <a:rPr lang="en-US" altLang="en-US" sz="3600" i="1" kern="0" dirty="0">
                <a:solidFill>
                  <a:srgbClr val="002060"/>
                </a:solidFill>
                <a:latin typeface="Times New Roman" panose="02020603050405020304" pitchFamily="18" charset="0"/>
                <a:cs typeface="Times New Roman" panose="02020603050405020304" pitchFamily="18" charset="0"/>
              </a:rPr>
              <a:t> XD </a:t>
            </a:r>
            <a:r>
              <a:rPr lang="en-US" altLang="en-US" sz="3600" i="1" kern="0" dirty="0" err="1">
                <a:solidFill>
                  <a:srgbClr val="002060"/>
                </a:solidFill>
                <a:latin typeface="Times New Roman" panose="02020603050405020304" pitchFamily="18" charset="0"/>
                <a:cs typeface="Times New Roman" panose="02020603050405020304" pitchFamily="18" charset="0"/>
              </a:rPr>
              <a:t>tình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huống</a:t>
            </a:r>
            <a:r>
              <a:rPr lang="en-US" altLang="en-US" sz="3600" i="1" kern="0" dirty="0">
                <a:solidFill>
                  <a:srgbClr val="002060"/>
                </a:solidFill>
                <a:latin typeface="Times New Roman" panose="02020603050405020304" pitchFamily="18" charset="0"/>
                <a:cs typeface="Times New Roman" panose="02020603050405020304" pitchFamily="18" charset="0"/>
              </a:rPr>
              <a:t> gay </a:t>
            </a:r>
            <a:r>
              <a:rPr lang="en-US" altLang="en-US" sz="3600" i="1" kern="0" dirty="0" err="1">
                <a:solidFill>
                  <a:srgbClr val="002060"/>
                </a:solidFill>
                <a:latin typeface="Times New Roman" panose="02020603050405020304" pitchFamily="18" charset="0"/>
                <a:cs typeface="Times New Roman" panose="02020603050405020304" pitchFamily="18" charset="0"/>
              </a:rPr>
              <a:t>cấn</a:t>
            </a:r>
            <a:r>
              <a:rPr lang="en-US" altLang="en-US" sz="3600" i="1" kern="0" dirty="0">
                <a:solidFill>
                  <a:srgbClr val="002060"/>
                </a:solidFill>
                <a:latin typeface="Times New Roman" panose="02020603050405020304" pitchFamily="18" charset="0"/>
                <a:cs typeface="Times New Roman" panose="02020603050405020304" pitchFamily="18" charset="0"/>
              </a:rPr>
              <a:t> </a:t>
            </a:r>
            <a:endParaRPr lang="en-US" altLang="en-US" sz="3600" kern="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altLang="en-US" sz="3600" i="1" kern="0" dirty="0">
                <a:solidFill>
                  <a:srgbClr val="002060"/>
                </a:solidFill>
                <a:latin typeface="Times New Roman" panose="02020603050405020304" pitchFamily="18" charset="0"/>
                <a:cs typeface="Times New Roman" panose="02020603050405020304" pitchFamily="18" charset="0"/>
              </a:rPr>
              <a:t>2. </a:t>
            </a:r>
            <a:r>
              <a:rPr lang="en-US" altLang="en-US" sz="3600" i="1" kern="0" dirty="0" err="1">
                <a:solidFill>
                  <a:srgbClr val="002060"/>
                </a:solidFill>
                <a:latin typeface="Times New Roman" panose="02020603050405020304" pitchFamily="18" charset="0"/>
                <a:cs typeface="Times New Roman" panose="02020603050405020304" pitchFamily="18" charset="0"/>
              </a:rPr>
              <a:t>Miêu</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tả</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tâm</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lí</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nhân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vật</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chân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thực</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sinh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động</a:t>
            </a:r>
            <a:r>
              <a:rPr lang="en-US" altLang="en-US" sz="3600" i="1" kern="0" dirty="0">
                <a:solidFill>
                  <a:srgbClr val="002060"/>
                </a:solidFill>
                <a:latin typeface="Times New Roman" panose="02020603050405020304" pitchFamily="18" charset="0"/>
                <a:cs typeface="Times New Roman" panose="02020603050405020304" pitchFamily="18" charset="0"/>
              </a:rPr>
              <a:t> qua </a:t>
            </a:r>
            <a:r>
              <a:rPr lang="en-US" altLang="en-US" sz="3600" i="1" kern="0" dirty="0" err="1">
                <a:solidFill>
                  <a:srgbClr val="002060"/>
                </a:solidFill>
                <a:latin typeface="Times New Roman" panose="02020603050405020304" pitchFamily="18" charset="0"/>
                <a:cs typeface="Times New Roman" panose="02020603050405020304" pitchFamily="18" charset="0"/>
              </a:rPr>
              <a:t>suy</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nghĩ</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hành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động</a:t>
            </a:r>
            <a:r>
              <a:rPr lang="en-US" altLang="en-US" sz="3600" i="1" kern="0" dirty="0">
                <a:solidFill>
                  <a:srgbClr val="002060"/>
                </a:solidFill>
                <a:latin typeface="Times New Roman" panose="02020603050405020304" pitchFamily="18" charset="0"/>
                <a:cs typeface="Times New Roman" panose="02020603050405020304" pitchFamily="18" charset="0"/>
              </a:rPr>
              <a:t> , </a:t>
            </a:r>
            <a:r>
              <a:rPr lang="en-US" altLang="en-US" sz="3600" i="1" kern="0" dirty="0" err="1">
                <a:solidFill>
                  <a:srgbClr val="002060"/>
                </a:solidFill>
                <a:latin typeface="Times New Roman" panose="02020603050405020304" pitchFamily="18" charset="0"/>
                <a:cs typeface="Times New Roman" panose="02020603050405020304" pitchFamily="18" charset="0"/>
              </a:rPr>
              <a:t>lời</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nói</a:t>
            </a:r>
            <a:r>
              <a:rPr lang="en-US" altLang="en-US" sz="3600" i="1" kern="0" dirty="0">
                <a:solidFill>
                  <a:srgbClr val="002060"/>
                </a:solidFill>
                <a:latin typeface="Times New Roman" panose="02020603050405020304" pitchFamily="18" charset="0"/>
                <a:cs typeface="Times New Roman" panose="02020603050405020304" pitchFamily="18" charset="0"/>
              </a:rPr>
              <a:t>.</a:t>
            </a:r>
            <a:endParaRPr lang="en-US" altLang="en-US" sz="3600" i="1" kern="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altLang="en-US" sz="3600" i="1" kern="0" dirty="0">
                <a:solidFill>
                  <a:srgbClr val="002060"/>
                </a:solidFill>
                <a:latin typeface="Times New Roman" panose="02020603050405020304" pitchFamily="18" charset="0"/>
                <a:cs typeface="Times New Roman" panose="02020603050405020304" pitchFamily="18" charset="0"/>
              </a:rPr>
              <a:t>3. </a:t>
            </a:r>
            <a:r>
              <a:rPr lang="en-US" altLang="en-US" sz="3600" i="1" kern="0" dirty="0" err="1">
                <a:solidFill>
                  <a:srgbClr val="002060"/>
                </a:solidFill>
                <a:latin typeface="Times New Roman" panose="02020603050405020304" pitchFamily="18" charset="0"/>
                <a:cs typeface="Times New Roman" panose="02020603050405020304" pitchFamily="18" charset="0"/>
              </a:rPr>
              <a:t>Ngôn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ngữ</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nhân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vật</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giàu</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tình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khẩu</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ngữ</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thể</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hiện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rõ</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cá</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tính</a:t>
            </a:r>
            <a:r>
              <a:rPr lang="en-US" altLang="en-US" sz="3600" i="1" kern="0" dirty="0">
                <a:solidFill>
                  <a:srgbClr val="002060"/>
                </a:solidFill>
                <a:latin typeface="Times New Roman" panose="02020603050405020304" pitchFamily="18" charset="0"/>
                <a:cs typeface="Times New Roman" panose="02020603050405020304" pitchFamily="18" charset="0"/>
              </a:rPr>
              <a:t>.</a:t>
            </a:r>
            <a:endParaRPr lang="en-US" altLang="en-US" sz="3600" i="1" kern="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altLang="en-US" sz="3600" i="1" kern="0" dirty="0">
                <a:solidFill>
                  <a:srgbClr val="002060"/>
                </a:solidFill>
                <a:latin typeface="Times New Roman" panose="02020603050405020304" pitchFamily="18" charset="0"/>
                <a:cs typeface="Times New Roman" panose="02020603050405020304" pitchFamily="18" charset="0"/>
              </a:rPr>
              <a:t>4. </a:t>
            </a:r>
            <a:r>
              <a:rPr lang="en-US" altLang="en-US" sz="3600" i="1" kern="0" dirty="0" err="1">
                <a:solidFill>
                  <a:srgbClr val="002060"/>
                </a:solidFill>
                <a:latin typeface="Times New Roman" panose="02020603050405020304" pitchFamily="18" charset="0"/>
                <a:cs typeface="Times New Roman" panose="02020603050405020304" pitchFamily="18" charset="0"/>
              </a:rPr>
              <a:t>Cách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trần</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thuật</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linh</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hoạt</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tự</a:t>
            </a:r>
            <a:r>
              <a:rPr lang="en-US" altLang="en-US" sz="3600" i="1" kern="0" dirty="0">
                <a:solidFill>
                  <a:srgbClr val="002060"/>
                </a:solidFill>
                <a:latin typeface="Times New Roman" panose="02020603050405020304" pitchFamily="18" charset="0"/>
                <a:cs typeface="Times New Roman" panose="02020603050405020304" pitchFamily="18" charset="0"/>
              </a:rPr>
              <a:t> </a:t>
            </a:r>
            <a:r>
              <a:rPr lang="en-US" altLang="en-US" sz="3600" i="1" kern="0" dirty="0" err="1">
                <a:solidFill>
                  <a:srgbClr val="002060"/>
                </a:solidFill>
                <a:latin typeface="Times New Roman" panose="02020603050405020304" pitchFamily="18" charset="0"/>
                <a:cs typeface="Times New Roman" panose="02020603050405020304" pitchFamily="18" charset="0"/>
              </a:rPr>
              <a:t>nhiên</a:t>
            </a:r>
            <a:r>
              <a:rPr lang="en-US" altLang="en-US" sz="3600" i="1" kern="0" dirty="0">
                <a:solidFill>
                  <a:srgbClr val="002060"/>
                </a:solidFill>
                <a:latin typeface="Times New Roman" panose="02020603050405020304" pitchFamily="18" charset="0"/>
                <a:cs typeface="Times New Roman" panose="02020603050405020304" pitchFamily="18" charset="0"/>
              </a:rPr>
              <a:t>.</a:t>
            </a:r>
            <a:endParaRPr lang="en-US" altLang="en-US" sz="3600" kern="0" dirty="0">
              <a:solidFill>
                <a:srgbClr val="002060"/>
              </a:solidFill>
              <a:latin typeface="Times New Roman" panose="02020603050405020304" pitchFamily="18" charset="0"/>
              <a:cs typeface="Times New Roman" panose="02020603050405020304" pitchFamily="18" charset="0"/>
            </a:endParaRPr>
          </a:p>
        </p:txBody>
      </p:sp>
      <p:sp>
        <p:nvSpPr>
          <p:cNvPr id="6" name="Text Box 22"/>
          <p:cNvSpPr txBox="1">
            <a:spLocks noChangeArrowheads="1"/>
          </p:cNvSpPr>
          <p:nvPr/>
        </p:nvSpPr>
        <p:spPr bwMode="auto">
          <a:xfrm>
            <a:off x="215491" y="119502"/>
            <a:ext cx="3345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III. </a:t>
            </a:r>
            <a:r>
              <a:rPr lang="en-US" altLang="en-US" sz="4000" b="1" dirty="0" err="1">
                <a:solidFill>
                  <a:srgbClr val="FF0000"/>
                </a:solidFill>
                <a:latin typeface="Times New Roman" panose="02020603050405020304" pitchFamily="18" charset="0"/>
                <a:cs typeface="Times New Roman" panose="02020603050405020304" pitchFamily="18" charset="0"/>
              </a:rPr>
              <a:t>Tổng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kết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ox(i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ox(i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ox(i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ox(in)">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529772"/>
            <a:ext cx="12192000" cy="3333750"/>
          </a:xfrm>
          <a:prstGeom prst="rect">
            <a:avLst/>
          </a:prstGeom>
          <a:ln>
            <a:noFill/>
          </a:ln>
          <a:effectLst>
            <a:softEdge rad="1016000"/>
          </a:effectLst>
          <a:extLst>
            <a:ext uri="{909E8E84-426E-40DD-AFC4-6F175D3DCCD1}">
              <a14:hiddenFill xmlns:a14="http://schemas.microsoft.com/office/drawing/2010/main">
                <a:solidFill>
                  <a:srgbClr val="FFFFFF"/>
                </a:solidFill>
              </a14:hiddenFill>
            </a:ext>
          </a:extLst>
        </p:spPr>
      </p:pic>
      <p:pic>
        <p:nvPicPr>
          <p:cNvPr id="45058" name="Picture 2" descr="Cờ Việt Nam Hình ảnh PNG | Vector và các tập tin PSD | Tải về miễn phí trên  Pngtre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10000" r="100000"/>
                    </a14:imgEffect>
                  </a14:imgLayer>
                </a14:imgProps>
              </a:ext>
              <a:ext uri="{28A0092B-C50C-407E-A947-70E740481C1C}">
                <a14:useLocalDpi xmlns:a14="http://schemas.microsoft.com/office/drawing/2010/main" val="0"/>
              </a:ext>
            </a:extLst>
          </a:blip>
          <a:srcRect l="38099" b="11076"/>
          <a:stretch>
            <a:fillRect/>
          </a:stretch>
        </p:blipFill>
        <p:spPr bwMode="auto">
          <a:xfrm>
            <a:off x="9031704" y="0"/>
            <a:ext cx="3160295" cy="4539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2"/>
          <p:cNvSpPr txBox="1">
            <a:spLocks noChangeArrowheads="1"/>
          </p:cNvSpPr>
          <p:nvPr/>
        </p:nvSpPr>
        <p:spPr bwMode="auto">
          <a:xfrm>
            <a:off x="192505" y="258887"/>
            <a:ext cx="3769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Nội</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dung</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6" name="Content Placeholder 5"/>
          <p:cNvSpPr txBox="1"/>
          <p:nvPr/>
        </p:nvSpPr>
        <p:spPr>
          <a:xfrm>
            <a:off x="192505" y="1164105"/>
            <a:ext cx="9031705" cy="3263516"/>
          </a:xfrm>
          <a:prstGeom prst="rect">
            <a:avLst/>
          </a:prstGeom>
          <a:ln>
            <a:solidFill>
              <a:schemeClr val="accent2"/>
            </a:solidFill>
            <a:miter lim="800000"/>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altLang="en-US" i="1" kern="0" dirty="0" err="1">
                <a:solidFill>
                  <a:srgbClr val="0070C0"/>
                </a:solidFill>
                <a:latin typeface="Times New Roman" panose="02020603050405020304" pitchFamily="18" charset="0"/>
                <a:cs typeface="Times New Roman" panose="02020603050405020304" pitchFamily="18" charset="0"/>
              </a:rPr>
              <a:t>Truyện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thể</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hiện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chân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thực</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và</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cảm</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động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một</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tình</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cảm</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bền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chặt</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và</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sâu</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sắc</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là</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tình</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yêu</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làng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quê</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thống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nhất</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với</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lòng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yêu</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nước</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và</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tinh</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thần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kháng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chiến</a:t>
            </a:r>
            <a:r>
              <a:rPr lang="en-US" altLang="en-US" i="1" kern="0" dirty="0">
                <a:solidFill>
                  <a:srgbClr val="0070C0"/>
                </a:solidFill>
                <a:latin typeface="Times New Roman" panose="02020603050405020304" pitchFamily="18" charset="0"/>
                <a:cs typeface="Times New Roman" panose="02020603050405020304" pitchFamily="18" charset="0"/>
              </a:rPr>
              <a:t> qua </a:t>
            </a:r>
            <a:r>
              <a:rPr lang="en-US" altLang="en-US" i="1" kern="0" dirty="0" err="1">
                <a:solidFill>
                  <a:srgbClr val="0070C0"/>
                </a:solidFill>
                <a:latin typeface="Times New Roman" panose="02020603050405020304" pitchFamily="18" charset="0"/>
                <a:cs typeface="Times New Roman" panose="02020603050405020304" pitchFamily="18" charset="0"/>
              </a:rPr>
              <a:t>nhân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vât</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ông</a:t>
            </a:r>
            <a:r>
              <a:rPr lang="en-US" altLang="en-US" i="1" kern="0" dirty="0">
                <a:solidFill>
                  <a:srgbClr val="0070C0"/>
                </a:solidFill>
                <a:latin typeface="Times New Roman" panose="02020603050405020304" pitchFamily="18" charset="0"/>
                <a:cs typeface="Times New Roman" panose="02020603050405020304" pitchFamily="18" charset="0"/>
              </a:rPr>
              <a:t> Hai. Qua </a:t>
            </a:r>
            <a:r>
              <a:rPr lang="en-US" altLang="en-US" i="1" kern="0" dirty="0" err="1">
                <a:solidFill>
                  <a:srgbClr val="0070C0"/>
                </a:solidFill>
                <a:latin typeface="Times New Roman" panose="02020603050405020304" pitchFamily="18" charset="0"/>
                <a:cs typeface="Times New Roman" panose="02020603050405020304" pitchFamily="18" charset="0"/>
              </a:rPr>
              <a:t>đó</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khẳng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định</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lòng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yêu</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nước</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của</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người</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nông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dân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trong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thời</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kì</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kháng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chiến</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chống</a:t>
            </a:r>
            <a:r>
              <a:rPr lang="en-US" altLang="en-US" i="1" kern="0" dirty="0">
                <a:solidFill>
                  <a:srgbClr val="0070C0"/>
                </a:solidFill>
                <a:latin typeface="Times New Roman" panose="02020603050405020304" pitchFamily="18" charset="0"/>
                <a:cs typeface="Times New Roman" panose="02020603050405020304" pitchFamily="18" charset="0"/>
              </a:rPr>
              <a:t> </a:t>
            </a:r>
            <a:r>
              <a:rPr lang="en-US" altLang="en-US" i="1" kern="0" dirty="0" err="1">
                <a:solidFill>
                  <a:srgbClr val="0070C0"/>
                </a:solidFill>
                <a:latin typeface="Times New Roman" panose="02020603050405020304" pitchFamily="18" charset="0"/>
                <a:cs typeface="Times New Roman" panose="02020603050405020304" pitchFamily="18" charset="0"/>
              </a:rPr>
              <a:t>Pháp</a:t>
            </a:r>
            <a:r>
              <a:rPr lang="en-US" altLang="en-US" i="1" kern="0" dirty="0">
                <a:solidFill>
                  <a:srgbClr val="0070C0"/>
                </a:solidFill>
                <a:latin typeface="Times New Roman" panose="02020603050405020304" pitchFamily="18" charset="0"/>
                <a:cs typeface="Times New Roman" panose="02020603050405020304" pitchFamily="18" charset="0"/>
              </a:rPr>
              <a:t>.</a:t>
            </a:r>
            <a:endParaRPr lang="en-US" altLang="en-US" kern="0" dirty="0">
              <a:solidFill>
                <a:srgbClr val="0070C0"/>
              </a:solidFill>
              <a:latin typeface="Times New Roman" panose="02020603050405020304" pitchFamily="18" charset="0"/>
              <a:cs typeface="Times New Roman" panose="02020603050405020304" pitchFamily="18" charset="0"/>
            </a:endParaRPr>
          </a:p>
          <a:p>
            <a:pPr algn="just"/>
            <a:endParaRPr lang="en-US" altLang="en-US" kern="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ox(i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50306" y="5255896"/>
            <a:ext cx="164782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306" y="5417820"/>
            <a:ext cx="2021204" cy="64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096" y="4892040"/>
            <a:ext cx="2230754" cy="64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740" y="3769996"/>
            <a:ext cx="1684020" cy="183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6396" y="3747136"/>
            <a:ext cx="226885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4950" y="3143251"/>
            <a:ext cx="2451736" cy="94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2010" y="2472690"/>
            <a:ext cx="1952626" cy="139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7640" y="3436620"/>
            <a:ext cx="1579246" cy="5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9361" y="2752726"/>
            <a:ext cx="1588770" cy="162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6006" y="1880236"/>
            <a:ext cx="2116454"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9561" y="2546986"/>
            <a:ext cx="2426970" cy="147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986" y="4558666"/>
            <a:ext cx="276796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6346" y="5101591"/>
            <a:ext cx="2783204"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5931" y="4099560"/>
            <a:ext cx="2472690" cy="112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3769996"/>
            <a:ext cx="1263016" cy="151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6" y="3225166"/>
            <a:ext cx="246316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26" y="2920366"/>
            <a:ext cx="247840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305050"/>
            <a:ext cx="2714626" cy="103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08936" y="3099436"/>
            <a:ext cx="2158364" cy="92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4826" y="3581400"/>
            <a:ext cx="120586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Káº¿t quáº£ hÃ¬nh áº£nh cho kim lÃ¢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0550" y="1"/>
            <a:ext cx="193738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Káº¿t quáº£ hÃ¬nh áº£nh cho kim lÃ¢n, lÃ 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67600" y="-34290"/>
            <a:ext cx="4105276"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9" descr="Káº¿t quáº£ hÃ¬nh áº£nh cho kim lÃ¢n, lÃ ng"/>
          <p:cNvSpPr>
            <a:spLocks noChangeAspect="1" noChangeArrowheads="1"/>
          </p:cNvSpPr>
          <p:nvPr/>
        </p:nvSpPr>
        <p:spPr bwMode="auto">
          <a:xfrm>
            <a:off x="796290" y="-173355"/>
            <a:ext cx="365760" cy="36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16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5" name="Picture 31" descr="Káº¿t quáº£ hÃ¬nh áº£nh cho kim lÃ¢n, lÃ ng"/>
          <p:cNvPicPr>
            <a:picLocks noChangeAspect="1" noChangeArrowheads="1"/>
          </p:cNvPicPr>
          <p:nvPr/>
        </p:nvPicPr>
        <p:blipFill>
          <a:blip r:embed="rId23">
            <a:extLst>
              <a:ext uri="{28A0092B-C50C-407E-A947-70E740481C1C}">
                <a14:useLocalDpi xmlns:a14="http://schemas.microsoft.com/office/drawing/2010/main" val="0"/>
              </a:ext>
            </a:extLst>
          </a:blip>
          <a:srcRect b="12285"/>
          <a:stretch>
            <a:fillRect/>
          </a:stretch>
        </p:blipFill>
        <p:spPr bwMode="auto">
          <a:xfrm>
            <a:off x="4251960" y="5213986"/>
            <a:ext cx="1529716" cy="164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16" presetClass="entr" presetSubtype="2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left)">
                                      <p:cBhvr>
                                        <p:cTn id="93" dur="500"/>
                                        <p:tgtEl>
                                          <p:spTgt spid="5"/>
                                        </p:tgtEl>
                                      </p:cBhvr>
                                    </p:animEffect>
                                  </p:childTnLst>
                                </p:cTn>
                              </p:par>
                              <p:par>
                                <p:cTn id="94" presetID="16" presetClass="entr" presetSubtype="21"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barn(inVertical)">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left)">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wipe(left)">
                                      <p:cBhvr>
                                        <p:cTn id="106" dur="500"/>
                                        <p:tgtEl>
                                          <p:spTgt spid="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wipe(left)">
                                      <p:cBhvr>
                                        <p:cTn id="1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33" y="790397"/>
            <a:ext cx="2941320" cy="526224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wrap="square">
            <a:spAutoFit/>
          </a:bodyPr>
          <a:lstStyle/>
          <a:p>
            <a:pPr algn="just"/>
            <a:r>
              <a:rPr lang="vi-VN" alt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Luyện tập</a:t>
            </a:r>
            <a:r>
              <a:rPr lang="vi-VN" altLang="en-US" sz="2800" b="1" dirty="0" err="1">
                <a:effectLst/>
                <a:latin typeface="Times New Roman" panose="02020603050405020304" pitchFamily="18" charset="0"/>
                <a:ea typeface="Calibri" panose="020F0502020204030204" pitchFamily="34" charset="0"/>
                <a:cs typeface="Times New Roman" panose="02020603050405020304" pitchFamily="18" charset="0"/>
              </a:rPr>
              <a:t>:</a:t>
            </a:r>
            <a:endParaRPr lang="vi-VN" altLang="en-US" sz="2800" b="1" dirty="0" err="1">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latin typeface="Times New Roman" panose="02020603050405020304" pitchFamily="18" charset="0"/>
              <a:cs typeface="Times New Roman" panose="02020603050405020304" pitchFamily="18" charset="0"/>
            </a:endParaRPr>
          </a:p>
        </p:txBody>
      </p:sp>
      <p:pic>
        <p:nvPicPr>
          <p:cNvPr id="22530" name="Picture 2" descr="Hình ảnh Thiết Kế Lá Cờ Việt Nam Ngày độc Lập , Ngày độc Lập., Việt Nam Tự  Do., Việt Nam Chúc Mừng Ngày độc Lập. Vector và PNG với nền tro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278" r="100000"/>
                    </a14:imgEffect>
                  </a14:imgLayer>
                </a14:imgProps>
              </a:ext>
              <a:ext uri="{28A0092B-C50C-407E-A947-70E740481C1C}">
                <a14:useLocalDpi xmlns:a14="http://schemas.microsoft.com/office/drawing/2010/main" val="0"/>
              </a:ext>
            </a:extLst>
          </a:blip>
          <a:srcRect/>
          <a:stretch>
            <a:fillRect/>
          </a:stretch>
        </p:blipFill>
        <p:spPr bwMode="auto">
          <a:xfrm>
            <a:off x="4468494" y="-228591"/>
            <a:ext cx="6138545" cy="61385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89919" y="285133"/>
            <a:ext cx="8695694" cy="6219138"/>
          </a:xfrm>
          <a:prstGeom prst="rect">
            <a:avLst/>
          </a:prstGeom>
          <a:ln>
            <a:solidFill>
              <a:schemeClr val="tx1"/>
            </a:solidFill>
            <a:prstDash val="lgDash"/>
          </a:ln>
        </p:spPr>
        <p:txBody>
          <a:bodyPr wrap="square">
            <a:spAutoFit/>
          </a:bodyPr>
          <a:lstStyle/>
          <a:p>
            <a:pPr algn="just">
              <a:lnSpc>
                <a:spcPct val="12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trùm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trè</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Tồ</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Phê</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cực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ÂU HỎI THƯỜNG GẶP"/>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99088" l="750" r="99250">
                        <a14:foregroundMark x1="24250" y1="69343" x2="36375" y2="78832"/>
                        <a14:foregroundMark x1="42375" y1="76095" x2="47375" y2="90693"/>
                        <a14:foregroundMark x1="57500" y1="61314" x2="62250" y2="76095"/>
                        <a14:foregroundMark x1="72000" y1="72080" x2="79375" y2="88504"/>
                        <a14:foregroundMark x1="72750" y1="92701" x2="74250" y2="97628"/>
                        <a14:foregroundMark x1="55750" y1="82664" x2="57250" y2="84854"/>
                        <a14:foregroundMark x1="43000" y1="94526" x2="44875" y2="95985"/>
                        <a14:foregroundMark x1="28250" y1="89964" x2="30250" y2="93248"/>
                      </a14:backgroundRemoval>
                    </a14:imgEffect>
                  </a14:imgLayer>
                </a14:imgProps>
              </a:ext>
              <a:ext uri="{28A0092B-C50C-407E-A947-70E740481C1C}">
                <a14:useLocalDpi xmlns:a14="http://schemas.microsoft.com/office/drawing/2010/main" val="0"/>
              </a:ext>
            </a:extLst>
          </a:blip>
          <a:srcRect/>
          <a:stretch>
            <a:fillRect/>
          </a:stretch>
        </p:blipFill>
        <p:spPr bwMode="auto">
          <a:xfrm>
            <a:off x="1990090" y="2978150"/>
            <a:ext cx="7620000" cy="4214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01775" y="276860"/>
            <a:ext cx="10229215" cy="2306955"/>
          </a:xfrm>
          <a:prstGeom prst="rect">
            <a:avLst/>
          </a:prstGeom>
          <a:ln>
            <a:solidFill>
              <a:srgbClr val="FF0000"/>
            </a:solidFill>
            <a:prstDash val="dash"/>
          </a:ln>
        </p:spPr>
        <p:txBody>
          <a:bodyPr wrap="square">
            <a:spAutoFit/>
          </a:bodyPr>
          <a:lstStyle/>
          <a:p>
            <a:r>
              <a:rPr lang="vi-VN" alt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 Em hãy đóng vai bà Hai kể lại sự việc ông Hai trở về nhà sau khi nghe tin làng theo giặc.</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lipart Flower Garland 5 - Corona De Flores Tropicales Png Transparent Png  (#1311898) - PinClipar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613" b="89977" l="0" r="100000">
                        <a14:foregroundMark x1="72727" y1="22465" x2="83750" y2="16244"/>
                        <a14:foregroundMark x1="77614" y1="28341" x2="87386" y2="26959"/>
                        <a14:foregroundMark x1="83977" y1="32604" x2="89773" y2="30760"/>
                        <a14:foregroundMark x1="7614" y1="65668" x2="17045" y2="65668"/>
                        <a14:foregroundMark x1="11364" y1="79032" x2="19091" y2="73733"/>
                        <a14:backgroundMark x1="32841" y1="31682" x2="65909" y2="59217"/>
                        <a14:backgroundMark x1="70455" y1="16244" x2="74545" y2="16820"/>
                        <a14:backgroundMark x1="22841" y1="51382" x2="22159" y2="55530"/>
                        <a14:backgroundMark x1="16818" y1="79263" x2="20909" y2="77419"/>
                      </a14:backgroundRemoval>
                    </a14:imgEffect>
                  </a14:imgLayer>
                </a14:imgProps>
              </a:ext>
              <a:ext uri="{28A0092B-C50C-407E-A947-70E740481C1C}">
                <a14:useLocalDpi xmlns:a14="http://schemas.microsoft.com/office/drawing/2010/main" val="0"/>
              </a:ext>
            </a:extLst>
          </a:blip>
          <a:srcRect/>
          <a:stretch>
            <a:fillRect/>
          </a:stretch>
        </p:blipFill>
        <p:spPr bwMode="auto">
          <a:xfrm>
            <a:off x="3077210" y="-365760"/>
            <a:ext cx="9480550" cy="7741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843" y="2551435"/>
            <a:ext cx="4010812" cy="583565"/>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pPr algn="just"/>
            <a:r>
              <a:rPr lang="vi-VN" alt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DẶN DÒ</a:t>
            </a:r>
            <a:endParaRPr lang="vi-VN" alt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307965" y="1804035"/>
            <a:ext cx="5551805" cy="3249295"/>
          </a:xfrm>
          <a:prstGeom prst="rect">
            <a:avLst/>
          </a:prstGeom>
        </p:spPr>
        <p:txBody>
          <a:bodyPr wrap="square">
            <a:spAutoFit/>
          </a:bodyPr>
          <a:lstStyle/>
          <a:p>
            <a:pPr>
              <a:lnSpc>
                <a:spcPct val="120000"/>
              </a:lnSpc>
              <a:spcAft>
                <a:spcPts val="800"/>
              </a:spcAft>
            </a:pPr>
            <a:r>
              <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TÓM TẮT TRUYỆN</a:t>
            </a:r>
            <a:endPar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800"/>
              </a:spcAft>
            </a:pPr>
            <a:r>
              <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XEM LẠI NỘI DUNG BÀI.</a:t>
            </a:r>
            <a:endPar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800"/>
              </a:spcAft>
            </a:pPr>
            <a:r>
              <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SOẠN BÀI: LẠP DÀN Ý CẢM NHẬN NHÂN VẬT ÔNG HAI</a:t>
            </a:r>
            <a:endParaRPr lang="vi-VN" alt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2000"/>
                                        <p:tgtEl>
                                          <p:spTgt spid="11266"/>
                                        </p:tgtEl>
                                      </p:cBhvr>
                                    </p:animEffect>
                                    <p:anim calcmode="lin" valueType="num">
                                      <p:cBhvr>
                                        <p:cTn id="13" dur="2000" fill="hold"/>
                                        <p:tgtEl>
                                          <p:spTgt spid="11266"/>
                                        </p:tgtEl>
                                        <p:attrNameLst>
                                          <p:attrName>ppt_w</p:attrName>
                                        </p:attrNameLst>
                                      </p:cBhvr>
                                      <p:tavLst>
                                        <p:tav tm="0" fmla="#ppt_w*sin(2.5*pi*$)">
                                          <p:val>
                                            <p:fltVal val="0"/>
                                          </p:val>
                                        </p:tav>
                                        <p:tav tm="100000">
                                          <p:val>
                                            <p:fltVal val="1"/>
                                          </p:val>
                                        </p:tav>
                                      </p:tavLst>
                                    </p:anim>
                                    <p:anim calcmode="lin" valueType="num">
                                      <p:cBhvr>
                                        <p:cTn id="14" dur="2000" fill="hold"/>
                                        <p:tgtEl>
                                          <p:spTgt spid="1126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oạn bài làng (Kim Lân) - Trang 174 SGK Ngữ văn 9 tập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38857" y="151735"/>
            <a:ext cx="5029200" cy="1943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2348154" y="2189278"/>
            <a:ext cx="32861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KHỞI</a:t>
            </a:r>
            <a:r>
              <a:rPr kumimoji="0" lang="en-US" sz="36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 ĐỘNG</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8" name="Group 7"/>
          <p:cNvGrpSpPr/>
          <p:nvPr/>
        </p:nvGrpSpPr>
        <p:grpSpPr bwMode="auto">
          <a:xfrm>
            <a:off x="6437784" y="1746823"/>
            <a:ext cx="5098762" cy="1599043"/>
            <a:chOff x="3798640" y="2664087"/>
            <a:chExt cx="5609728" cy="1759294"/>
          </a:xfrm>
        </p:grpSpPr>
        <p:sp>
          <p:nvSpPr>
            <p:cNvPr id="9" name="圆角矩形 6"/>
            <p:cNvSpPr/>
            <p:nvPr/>
          </p:nvSpPr>
          <p:spPr>
            <a:xfrm>
              <a:off x="3798640" y="2664087"/>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燕尾形 23"/>
            <p:cNvSpPr/>
            <p:nvPr/>
          </p:nvSpPr>
          <p:spPr>
            <a:xfrm>
              <a:off x="4921221" y="3200767"/>
              <a:ext cx="323913" cy="325502"/>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燕尾形 24"/>
            <p:cNvSpPr/>
            <p:nvPr/>
          </p:nvSpPr>
          <p:spPr>
            <a:xfrm>
              <a:off x="5167331" y="3200767"/>
              <a:ext cx="323913" cy="325502"/>
            </a:xfrm>
            <a:prstGeom prst="chevron">
              <a:avLst/>
            </a:prstGeom>
            <a:solidFill>
              <a:srgbClr val="895881"/>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4" name="Group 13"/>
          <p:cNvGrpSpPr/>
          <p:nvPr/>
        </p:nvGrpSpPr>
        <p:grpSpPr bwMode="auto">
          <a:xfrm>
            <a:off x="603607" y="4176737"/>
            <a:ext cx="5100205" cy="1599044"/>
            <a:chOff x="3798640" y="4694042"/>
            <a:chExt cx="5609728" cy="1759294"/>
          </a:xfrm>
        </p:grpSpPr>
        <p:sp>
          <p:nvSpPr>
            <p:cNvPr id="15" name="圆角矩形 6"/>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燕尾形 26"/>
            <p:cNvSpPr/>
            <p:nvPr/>
          </p:nvSpPr>
          <p:spPr>
            <a:xfrm>
              <a:off x="4920904" y="5230722"/>
              <a:ext cx="323821" cy="325501"/>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7" name="燕尾形 27"/>
            <p:cNvSpPr/>
            <p:nvPr/>
          </p:nvSpPr>
          <p:spPr>
            <a:xfrm>
              <a:off x="5166944" y="5230722"/>
              <a:ext cx="323821" cy="325501"/>
            </a:xfrm>
            <a:prstGeom prst="chevron">
              <a:avLst/>
            </a:prstGeom>
            <a:solidFill>
              <a:srgbClr val="F23B48"/>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20" name="Group 19"/>
          <p:cNvGrpSpPr/>
          <p:nvPr/>
        </p:nvGrpSpPr>
        <p:grpSpPr bwMode="auto">
          <a:xfrm>
            <a:off x="6436341" y="4176737"/>
            <a:ext cx="5100205" cy="1599044"/>
            <a:chOff x="3798640" y="4694042"/>
            <a:chExt cx="5609728" cy="1759294"/>
          </a:xfrm>
        </p:grpSpPr>
        <p:sp>
          <p:nvSpPr>
            <p:cNvPr id="21" name="圆角矩形 6"/>
            <p:cNvSpPr/>
            <p:nvPr/>
          </p:nvSpPr>
          <p:spPr>
            <a:xfrm>
              <a:off x="3798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2" name="燕尾形 26"/>
            <p:cNvSpPr/>
            <p:nvPr/>
          </p:nvSpPr>
          <p:spPr>
            <a:xfrm>
              <a:off x="4920904" y="5230722"/>
              <a:ext cx="323821" cy="325501"/>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3" name="燕尾形 27"/>
            <p:cNvSpPr/>
            <p:nvPr/>
          </p:nvSpPr>
          <p:spPr>
            <a:xfrm>
              <a:off x="5166944" y="5230722"/>
              <a:ext cx="323821" cy="325501"/>
            </a:xfrm>
            <a:prstGeom prst="chevron">
              <a:avLst/>
            </a:prstGeom>
            <a:solidFill>
              <a:srgbClr val="00BBD6"/>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8" name="TextBox 27"/>
          <p:cNvSpPr txBox="1"/>
          <p:nvPr/>
        </p:nvSpPr>
        <p:spPr>
          <a:xfrm>
            <a:off x="769931" y="6387474"/>
            <a:ext cx="5568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fld id="{935BBC0D-156C-474B-BE53-7DA8707D3EBF}" type="slidenum">
              <a:rPr kumimoji="0" lang="en-US" sz="1400" b="0" i="0" u="none" strike="noStrike" kern="1200" cap="none" spc="0" normalizeH="0" baseline="0" noProof="0" smtClean="0">
                <a:ln>
                  <a:noFill/>
                </a:ln>
                <a:solidFill>
                  <a:prstClr val="black">
                    <a:lumMod val="65000"/>
                    <a:lumOff val="35000"/>
                  </a:prstClr>
                </a:solidFill>
                <a:effectLst/>
                <a:uLnTx/>
                <a:uFillTx/>
                <a:latin typeface="Fira Sans SemiBold" panose="020B0603050000020004" pitchFamily="50" charset="0"/>
                <a:ea typeface="Fira Sans SemiBold" panose="020B0603050000020004" pitchFamily="50" charset="0"/>
                <a:cs typeface="Clear Sans Light" panose="020B0303030202020304" pitchFamily="34" charset="0"/>
              </a:rPr>
            </a:fld>
            <a:endParaRPr kumimoji="0" lang="en-US" sz="1400" b="0" i="0" u="none" strike="noStrike" kern="1200" cap="none" spc="0" normalizeH="0" baseline="0" noProof="0" dirty="0">
              <a:ln>
                <a:noFill/>
              </a:ln>
              <a:solidFill>
                <a:prstClr val="black">
                  <a:lumMod val="65000"/>
                  <a:lumOff val="35000"/>
                </a:prstClr>
              </a:solidFill>
              <a:effectLst/>
              <a:uLnTx/>
              <a:uFillTx/>
              <a:latin typeface="Fira Sans SemiBold" panose="020B0603050000020004" pitchFamily="50" charset="0"/>
              <a:ea typeface="Fira Sans SemiBold" panose="020B0603050000020004" pitchFamily="50" charset="0"/>
              <a:cs typeface="Clear Sans Light" panose="020B0303030202020304" pitchFamily="34" charset="0"/>
            </a:endParaRPr>
          </a:p>
        </p:txBody>
      </p:sp>
      <p:grpSp>
        <p:nvGrpSpPr>
          <p:cNvPr id="13" name="Group 12"/>
          <p:cNvGrpSpPr/>
          <p:nvPr/>
        </p:nvGrpSpPr>
        <p:grpSpPr>
          <a:xfrm>
            <a:off x="603607" y="1746823"/>
            <a:ext cx="5100205" cy="1600566"/>
            <a:chOff x="603607" y="1746823"/>
            <a:chExt cx="5100205" cy="1600566"/>
          </a:xfrm>
        </p:grpSpPr>
        <p:grpSp>
          <p:nvGrpSpPr>
            <p:cNvPr id="2" name="Group 1"/>
            <p:cNvGrpSpPr/>
            <p:nvPr/>
          </p:nvGrpSpPr>
          <p:grpSpPr>
            <a:xfrm>
              <a:off x="603607" y="1746823"/>
              <a:ext cx="5100205" cy="1600566"/>
              <a:chOff x="603607" y="1746823"/>
              <a:chExt cx="5100205" cy="1600566"/>
            </a:xfrm>
          </p:grpSpPr>
          <p:sp>
            <p:nvSpPr>
              <p:cNvPr id="3" name="圆角矩形 6"/>
              <p:cNvSpPr/>
              <p:nvPr/>
            </p:nvSpPr>
            <p:spPr bwMode="auto">
              <a:xfrm>
                <a:off x="603607" y="1746900"/>
                <a:ext cx="5100205" cy="16004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p:cNvSpPr txBox="1"/>
              <p:nvPr/>
            </p:nvSpPr>
            <p:spPr bwMode="auto">
              <a:xfrm>
                <a:off x="864101" y="2354300"/>
                <a:ext cx="876012" cy="892552"/>
              </a:xfrm>
              <a:prstGeom prst="rect">
                <a:avLst/>
              </a:prstGeom>
              <a:noFill/>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4000" b="1" kern="0" dirty="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1</a:t>
                </a:r>
                <a:endParaRPr kumimoji="0" lang="en-US" altLang="zh-CN" sz="4000" b="1" i="0" u="none" strike="noStrike" kern="0" cap="none" spc="0" normalizeH="0" baseline="0" noProof="0" dirty="0">
                  <a:ln>
                    <a:noFill/>
                  </a:ln>
                  <a:solidFill>
                    <a:srgbClr val="FF0000"/>
                  </a:solidFill>
                  <a:effectLst/>
                  <a:uLnTx/>
                  <a:uFillTx/>
                  <a:latin typeface="Times New Roman" panose="02020603050405020304" pitchFamily="18" charset="0"/>
                  <a:ea typeface="Fira Sans Medium Italic" panose="00000600000000000000" pitchFamily="50" charset="0"/>
                  <a:cs typeface="Times New Roman" panose="02020603050405020304" pitchFamily="18" charset="0"/>
                </a:endParaRPr>
              </a:p>
            </p:txBody>
          </p:sp>
          <p:sp>
            <p:nvSpPr>
              <p:cNvPr id="41" name="圆角矩形 6"/>
              <p:cNvSpPr/>
              <p:nvPr/>
            </p:nvSpPr>
            <p:spPr bwMode="auto">
              <a:xfrm>
                <a:off x="603607" y="1746823"/>
                <a:ext cx="5100205" cy="1600489"/>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4" name="燕尾形 20"/>
            <p:cNvSpPr/>
            <p:nvPr/>
          </p:nvSpPr>
          <p:spPr bwMode="auto">
            <a:xfrm>
              <a:off x="1623937" y="2236139"/>
              <a:ext cx="294409" cy="294409"/>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燕尾形 21"/>
            <p:cNvSpPr/>
            <p:nvPr/>
          </p:nvSpPr>
          <p:spPr bwMode="auto">
            <a:xfrm>
              <a:off x="1847630" y="2236139"/>
              <a:ext cx="294409" cy="294409"/>
            </a:xfrm>
            <a:prstGeom prst="chevron">
              <a:avLst/>
            </a:prstGeom>
            <a:solidFill>
              <a:srgbClr val="B2D235"/>
            </a:solidFill>
            <a:ln w="28575" cap="flat" cmpd="sng" algn="ctr">
              <a:solidFill>
                <a:sysClr val="window" lastClr="FFFFFF"/>
              </a:solidFill>
              <a:prstDash val="solid"/>
            </a:ln>
            <a:effectLst>
              <a:outerShdw dist="38100" dir="2700000" algn="tl"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38" name="TextBox 37"/>
          <p:cNvSpPr txBox="1"/>
          <p:nvPr/>
        </p:nvSpPr>
        <p:spPr>
          <a:xfrm>
            <a:off x="1856818" y="364504"/>
            <a:ext cx="4795583"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NỘI DUNG BÀI HỌC</a:t>
            </a:r>
            <a:endParaRPr lang="en-US" sz="32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 name="TextBox 38"/>
          <p:cNvSpPr txBox="1"/>
          <p:nvPr/>
        </p:nvSpPr>
        <p:spPr bwMode="auto">
          <a:xfrm>
            <a:off x="8046931" y="2009638"/>
            <a:ext cx="32861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HỆ</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 THỐNG </a:t>
            </a:r>
            <a:endPar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KIẾN THỨC</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0" name="TextBox 39"/>
          <p:cNvSpPr txBox="1"/>
          <p:nvPr/>
        </p:nvSpPr>
        <p:spPr bwMode="auto">
          <a:xfrm>
            <a:off x="6586415" y="2353846"/>
            <a:ext cx="876012" cy="892552"/>
          </a:xfrm>
          <a:prstGeom prst="rect">
            <a:avLst/>
          </a:prstGeom>
          <a:noFill/>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4000" b="1" kern="0" dirty="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2</a:t>
            </a:r>
            <a:endParaRPr kumimoji="0" lang="en-US" altLang="zh-CN" sz="4000" b="1" i="0" u="none" strike="noStrike" kern="0" cap="none" spc="0" normalizeH="0" baseline="0" noProof="0" dirty="0">
              <a:ln>
                <a:noFill/>
              </a:ln>
              <a:solidFill>
                <a:srgbClr val="FF0000"/>
              </a:solidFill>
              <a:effectLst/>
              <a:uLnTx/>
              <a:uFillTx/>
              <a:latin typeface="Times New Roman" panose="02020603050405020304" pitchFamily="18" charset="0"/>
              <a:ea typeface="Fira Sans Medium Italic" panose="00000600000000000000" pitchFamily="50" charset="0"/>
              <a:cs typeface="Times New Roman" panose="02020603050405020304" pitchFamily="18" charset="0"/>
            </a:endParaRPr>
          </a:p>
        </p:txBody>
      </p:sp>
      <p:sp>
        <p:nvSpPr>
          <p:cNvPr id="42" name="TextBox 41"/>
          <p:cNvSpPr txBox="1"/>
          <p:nvPr/>
        </p:nvSpPr>
        <p:spPr bwMode="auto">
          <a:xfrm>
            <a:off x="749473" y="4825042"/>
            <a:ext cx="876012" cy="892552"/>
          </a:xfrm>
          <a:prstGeom prst="rect">
            <a:avLst/>
          </a:prstGeom>
          <a:noFill/>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4000" b="1" kern="0" dirty="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3</a:t>
            </a:r>
            <a:endParaRPr kumimoji="0" lang="en-US" altLang="zh-CN" sz="4000" b="1" i="0" u="none" strike="noStrike" kern="0" cap="none" spc="0" normalizeH="0" baseline="0" noProof="0" dirty="0">
              <a:ln>
                <a:noFill/>
              </a:ln>
              <a:solidFill>
                <a:srgbClr val="FF0000"/>
              </a:solidFill>
              <a:effectLst/>
              <a:uLnTx/>
              <a:uFillTx/>
              <a:latin typeface="Times New Roman" panose="02020603050405020304" pitchFamily="18" charset="0"/>
              <a:ea typeface="Fira Sans Medium Italic" panose="00000600000000000000" pitchFamily="50" charset="0"/>
              <a:cs typeface="Times New Roman" panose="02020603050405020304" pitchFamily="18" charset="0"/>
            </a:endParaRPr>
          </a:p>
        </p:txBody>
      </p:sp>
      <p:sp>
        <p:nvSpPr>
          <p:cNvPr id="43" name="TextBox 42"/>
          <p:cNvSpPr txBox="1"/>
          <p:nvPr/>
        </p:nvSpPr>
        <p:spPr bwMode="auto">
          <a:xfrm>
            <a:off x="2415637" y="4664532"/>
            <a:ext cx="3286125" cy="645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LUYỆN</a:t>
            </a:r>
            <a:r>
              <a:rPr kumimoji="0" lang="en-US" sz="36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vi-VN" altLang="en-US" sz="36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TẬP</a:t>
            </a:r>
            <a:endParaRPr kumimoji="0" lang="vi-V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9" name="TextBox 48"/>
          <p:cNvSpPr txBox="1"/>
          <p:nvPr/>
        </p:nvSpPr>
        <p:spPr bwMode="auto">
          <a:xfrm>
            <a:off x="6652401" y="4812458"/>
            <a:ext cx="876012" cy="892552"/>
          </a:xfrm>
          <a:prstGeom prst="rect">
            <a:avLst/>
          </a:prstGeom>
          <a:noFill/>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4000" b="1" kern="0" dirty="0">
                <a:solidFill>
                  <a:srgbClr val="FF0000"/>
                </a:solidFill>
                <a:latin typeface="Times New Roman" panose="02020603050405020304" pitchFamily="18" charset="0"/>
                <a:ea typeface="Fira Sans Medium Italic" panose="00000600000000000000" pitchFamily="50" charset="0"/>
                <a:cs typeface="Times New Roman" panose="02020603050405020304" pitchFamily="18" charset="0"/>
              </a:rPr>
              <a:t>4</a:t>
            </a:r>
            <a:endParaRPr kumimoji="0" lang="en-US" altLang="zh-CN" sz="4000" b="1" i="0" u="none" strike="noStrike" kern="0" cap="none" spc="0" normalizeH="0" baseline="0" noProof="0" dirty="0">
              <a:ln>
                <a:noFill/>
              </a:ln>
              <a:solidFill>
                <a:srgbClr val="FF0000"/>
              </a:solidFill>
              <a:effectLst/>
              <a:uLnTx/>
              <a:uFillTx/>
              <a:latin typeface="Times New Roman" panose="02020603050405020304" pitchFamily="18" charset="0"/>
              <a:ea typeface="Fira Sans Medium Italic" panose="00000600000000000000" pitchFamily="50" charset="0"/>
              <a:cs typeface="Times New Roman" panose="02020603050405020304" pitchFamily="18" charset="0"/>
            </a:endParaRPr>
          </a:p>
        </p:txBody>
      </p:sp>
      <p:sp>
        <p:nvSpPr>
          <p:cNvPr id="50" name="TextBox 49"/>
          <p:cNvSpPr txBox="1"/>
          <p:nvPr/>
        </p:nvSpPr>
        <p:spPr bwMode="auto">
          <a:xfrm>
            <a:off x="8046930" y="4653229"/>
            <a:ext cx="32861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DẶN</a:t>
            </a:r>
            <a:r>
              <a:rPr kumimoji="0" lang="en-US" sz="4000" b="1" i="0" u="none" strike="noStrike" kern="1200" cap="none" spc="0" normalizeH="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rPr>
              <a:t> DÒ</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0" grpId="0"/>
      <p:bldP spid="42" grpId="0"/>
      <p:bldP spid="43"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phong cảnh quê hương nông thôn Việt nam Amia TSD 379"/>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5300"/>
                    </a14:imgEffect>
                  </a14:imgLayer>
                </a14:imgProps>
              </a:ext>
              <a:ext uri="{28A0092B-C50C-407E-A947-70E740481C1C}">
                <a14:useLocalDpi xmlns:a14="http://schemas.microsoft.com/office/drawing/2010/main" val="0"/>
              </a:ext>
            </a:extLst>
          </a:blip>
          <a:srcRect t="6158"/>
          <a:stretch>
            <a:fillRect/>
          </a:stretch>
        </p:blipFill>
        <p:spPr bwMode="auto">
          <a:xfrm>
            <a:off x="-1" y="0"/>
            <a:ext cx="12178479" cy="6858000"/>
          </a:xfrm>
          <a:prstGeom prst="rect">
            <a:avLst/>
          </a:prstGeom>
        </p:spPr>
      </p:pic>
      <p:sp>
        <p:nvSpPr>
          <p:cNvPr id="4" name="TextBox 3"/>
          <p:cNvSpPr txBox="1"/>
          <p:nvPr/>
        </p:nvSpPr>
        <p:spPr>
          <a:xfrm>
            <a:off x="4286609" y="2358130"/>
            <a:ext cx="3834062" cy="1862048"/>
          </a:xfrm>
          <a:prstGeom prst="rect">
            <a:avLst/>
          </a:prstGeom>
          <a:noFill/>
          <a:scene3d>
            <a:camera prst="orthographicFront"/>
            <a:lightRig rig="threePt" dir="t"/>
          </a:scene3d>
          <a:sp3d>
            <a:bevelT prst="relaxedInset"/>
          </a:sp3d>
        </p:spPr>
        <p:txBody>
          <a:bodyPr wrap="square" rtlCol="0">
            <a:spAutoFit/>
          </a:bodyPr>
          <a:lstStyle/>
          <a:p>
            <a:r>
              <a:rPr lang="en-US" sz="11500" b="1" dirty="0" err="1">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Làng</a:t>
            </a:r>
            <a:endParaRPr lang="en-US" sz="11500" b="1" dirty="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8553690" y="2210765"/>
            <a:ext cx="2234907" cy="584775"/>
          </a:xfrm>
          <a:prstGeom prst="rect">
            <a:avLst/>
          </a:prstGeom>
          <a:noFill/>
        </p:spPr>
        <p:txBody>
          <a:bodyPr wrap="none" rtlCol="0">
            <a:spAutoFit/>
          </a:bodyPr>
          <a:lstStyle/>
          <a:p>
            <a:r>
              <a:rPr lang="en-US" sz="3200" i="1" dirty="0">
                <a:solidFill>
                  <a:srgbClr val="00206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Kim </a:t>
            </a:r>
            <a:r>
              <a:rPr lang="en-US" sz="3200" i="1" dirty="0" err="1">
                <a:solidFill>
                  <a:srgbClr val="00206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Lân</a:t>
            </a:r>
            <a:r>
              <a:rPr lang="en-US" sz="3200" i="1" dirty="0">
                <a:solidFill>
                  <a:srgbClr val="00206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 </a:t>
            </a:r>
            <a:endParaRPr lang="en-US" sz="3200" i="1" dirty="0">
              <a:solidFill>
                <a:srgbClr val="00206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334852" y="1822539"/>
            <a:ext cx="3352800" cy="645160"/>
          </a:xfrm>
          <a:prstGeom prst="rect">
            <a:avLst/>
          </a:prstGeom>
          <a:solidFill>
            <a:schemeClr val="accent2">
              <a:lumMod val="20000"/>
              <a:lumOff val="80000"/>
            </a:schemeClr>
          </a:solid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TIẾT </a:t>
            </a:r>
            <a:r>
              <a:rPr lang="vi-VN" altLang="en-US" sz="3600" b="1">
                <a:solidFill>
                  <a:srgbClr val="FF0000"/>
                </a:solidFill>
                <a:latin typeface="Times New Roman" panose="02020603050405020304" pitchFamily="18" charset="0"/>
                <a:cs typeface="Times New Roman" panose="02020603050405020304" pitchFamily="18" charset="0"/>
              </a:rPr>
              <a:t>56,57</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477245" y="4269267"/>
            <a:ext cx="2152890" cy="461665"/>
          </a:xfrm>
          <a:prstGeom prst="rect">
            <a:avLst/>
          </a:prstGeom>
          <a:solidFill>
            <a:schemeClr val="accent2">
              <a:lumMod val="20000"/>
              <a:lumOff val="80000"/>
            </a:schemeClr>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KIM LÂN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08574" y="808223"/>
            <a:ext cx="10149840" cy="830997"/>
          </a:xfrm>
          <a:prstGeom prst="rect">
            <a:avLst/>
          </a:prstGeom>
          <a:solidFill>
            <a:schemeClr val="accent2">
              <a:lumMod val="20000"/>
              <a:lumOff val="80000"/>
            </a:schemeClr>
          </a:solid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CHỦ ĐỀ: TRUYỆN HIỆN ĐẠI</a:t>
            </a:r>
            <a:endParaRPr lang="en-US" sz="4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022" y="926061"/>
            <a:ext cx="3534715" cy="5071447"/>
          </a:xfrm>
          <a:prstGeom prst="rect">
            <a:avLst/>
          </a:prstGeom>
          <a:noFill/>
          <a:ln w="5715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50" name="Picture 2" descr="Món quà cuối cùng của Kim Lân khiến nhà văn Nguyễn Tuân sửng sốt -  VietNamNe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0800000" flipV="1">
            <a:off x="519693" y="1120386"/>
            <a:ext cx="3480301" cy="4877122"/>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5976598" y="385044"/>
            <a:ext cx="5287086" cy="646331"/>
          </a:xfrm>
          <a:prstGeom prst="rect">
            <a:avLst/>
          </a:prstGeom>
          <a:noFill/>
        </p:spPr>
        <p:txBody>
          <a:bodyPr wrap="square">
            <a:spAutoFit/>
          </a:bodyPr>
          <a:lstStyle/>
          <a:p>
            <a:pPr defTabSz="914400">
              <a:defRPr/>
            </a:pP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1.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giả</a:t>
            </a:r>
            <a:endPar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 name="Google Shape;1134;p70"/>
          <p:cNvSpPr/>
          <p:nvPr/>
        </p:nvSpPr>
        <p:spPr>
          <a:xfrm>
            <a:off x="5650032" y="4040711"/>
            <a:ext cx="5320200" cy="2464591"/>
          </a:xfrm>
          <a:prstGeom prst="roundRect">
            <a:avLst>
              <a:gd name="adj" fmla="val 16667"/>
            </a:avLst>
          </a:prstGeom>
          <a:solidFill>
            <a:srgbClr val="33BB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800" kern="0" dirty="0">
                <a:latin typeface="Times New Roman" panose="02020603050405020304" pitchFamily="18" charset="0"/>
                <a:cs typeface="Times New Roman" panose="02020603050405020304" pitchFamily="18" charset="0"/>
              </a:rPr>
              <a:t>- </a:t>
            </a:r>
            <a:r>
              <a:rPr lang="en-US" sz="2800" b="1" kern="0" dirty="0" err="1">
                <a:solidFill>
                  <a:srgbClr val="FFFF66"/>
                </a:solidFill>
                <a:latin typeface="Times New Roman" panose="02020603050405020304" pitchFamily="18" charset="0"/>
                <a:cs typeface="Times New Roman" panose="02020603050405020304" pitchFamily="18" charset="0"/>
              </a:rPr>
              <a:t>Sở</a:t>
            </a:r>
            <a:r>
              <a:rPr lang="en-US" sz="2800" b="1" kern="0" dirty="0">
                <a:solidFill>
                  <a:srgbClr val="FFFF66"/>
                </a:solidFill>
                <a:latin typeface="Times New Roman" panose="02020603050405020304" pitchFamily="18" charset="0"/>
                <a:cs typeface="Times New Roman" panose="02020603050405020304" pitchFamily="18" charset="0"/>
              </a:rPr>
              <a:t> </a:t>
            </a:r>
            <a:r>
              <a:rPr lang="en-US" sz="2800" b="1" kern="0" dirty="0" err="1">
                <a:solidFill>
                  <a:srgbClr val="FFFF66"/>
                </a:solidFill>
                <a:latin typeface="Times New Roman" panose="02020603050405020304" pitchFamily="18" charset="0"/>
                <a:cs typeface="Times New Roman" panose="02020603050405020304" pitchFamily="18" charset="0"/>
              </a:rPr>
              <a:t>trường</a:t>
            </a:r>
            <a:r>
              <a:rPr lang="en-US" sz="2800" b="1" kern="0" dirty="0">
                <a:solidFill>
                  <a:srgbClr val="FFFF66"/>
                </a:solidFill>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chuyên</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viết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ruyện</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ngắn</a:t>
            </a:r>
            <a:endParaRPr lang="en-US" sz="2800" b="1" kern="0" dirty="0">
              <a:latin typeface="Times New Roman" panose="02020603050405020304" pitchFamily="18" charset="0"/>
              <a:cs typeface="Times New Roman" panose="02020603050405020304" pitchFamily="18" charset="0"/>
            </a:endParaRPr>
          </a:p>
          <a:p>
            <a:pPr lvl="0" algn="just">
              <a:defRPr/>
            </a:pPr>
            <a:r>
              <a:rPr lang="en-US" sz="2800" b="1" kern="0" dirty="0">
                <a:solidFill>
                  <a:srgbClr val="FFFF66"/>
                </a:solidFill>
                <a:latin typeface="Times New Roman" panose="02020603050405020304" pitchFamily="18" charset="0"/>
                <a:cs typeface="Times New Roman" panose="02020603050405020304" pitchFamily="18" charset="0"/>
              </a:rPr>
              <a:t>- </a:t>
            </a:r>
            <a:r>
              <a:rPr lang="en-US" sz="2800" b="1" kern="0" dirty="0" err="1">
                <a:solidFill>
                  <a:srgbClr val="FFFF66"/>
                </a:solidFill>
                <a:latin typeface="Times New Roman" panose="02020603050405020304" pitchFamily="18" charset="0"/>
                <a:cs typeface="Times New Roman" panose="02020603050405020304" pitchFamily="18" charset="0"/>
              </a:rPr>
              <a:t>Đề</a:t>
            </a:r>
            <a:r>
              <a:rPr lang="en-US" sz="2800" b="1" kern="0" dirty="0">
                <a:solidFill>
                  <a:srgbClr val="FFFF66"/>
                </a:solidFill>
                <a:latin typeface="Times New Roman" panose="02020603050405020304" pitchFamily="18" charset="0"/>
                <a:cs typeface="Times New Roman" panose="02020603050405020304" pitchFamily="18" charset="0"/>
              </a:rPr>
              <a:t> </a:t>
            </a:r>
            <a:r>
              <a:rPr lang="en-US" sz="2800" b="1" kern="0" dirty="0" err="1">
                <a:solidFill>
                  <a:srgbClr val="FFFF66"/>
                </a:solidFill>
                <a:latin typeface="Times New Roman" panose="02020603050405020304" pitchFamily="18" charset="0"/>
                <a:cs typeface="Times New Roman" panose="02020603050405020304" pitchFamily="18" charset="0"/>
              </a:rPr>
              <a:t>tài</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viết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về</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nông</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thôn</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và</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người</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nông</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dân</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ông</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rất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thành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công</a:t>
            </a:r>
            <a:r>
              <a:rPr lang="en-US" sz="2800" b="1" kern="0" dirty="0">
                <a:latin typeface="Times New Roman" panose="02020603050405020304" pitchFamily="18" charset="0"/>
                <a:cs typeface="Times New Roman" panose="02020603050405020304" pitchFamily="18" charset="0"/>
              </a:rPr>
              <a:t> ở </a:t>
            </a:r>
            <a:r>
              <a:rPr lang="en-US" sz="2800" b="1" kern="0" dirty="0" err="1">
                <a:latin typeface="Times New Roman" panose="02020603050405020304" pitchFamily="18" charset="0"/>
                <a:cs typeface="Times New Roman" panose="02020603050405020304" pitchFamily="18" charset="0"/>
              </a:rPr>
              <a:t>đề</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tài</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này</a:t>
            </a:r>
            <a:r>
              <a:rPr lang="en-US" sz="2800" b="1" kern="0" dirty="0">
                <a:latin typeface="Times New Roman" panose="02020603050405020304" pitchFamily="18" charset="0"/>
                <a:cs typeface="Times New Roman" panose="02020603050405020304" pitchFamily="18" charset="0"/>
              </a:rPr>
              <a:t>.</a:t>
            </a:r>
            <a:endParaRPr lang="en-US" sz="2800" b="1" kern="0" dirty="0">
              <a:latin typeface="Times New Roman" panose="02020603050405020304" pitchFamily="18" charset="0"/>
              <a:cs typeface="Times New Roman" panose="02020603050405020304" pitchFamily="18" charset="0"/>
            </a:endParaRPr>
          </a:p>
        </p:txBody>
      </p:sp>
      <p:sp>
        <p:nvSpPr>
          <p:cNvPr id="8" name="Google Shape;1136;p70"/>
          <p:cNvSpPr/>
          <p:nvPr/>
        </p:nvSpPr>
        <p:spPr>
          <a:xfrm>
            <a:off x="5617036" y="1388109"/>
            <a:ext cx="5320200" cy="1818248"/>
          </a:xfrm>
          <a:prstGeom prst="roundRect">
            <a:avLst>
              <a:gd name="adj" fmla="val 16667"/>
            </a:avLst>
          </a:prstGeom>
          <a:solidFill>
            <a:srgbClr val="FFC7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Aft>
                <a:spcPts val="600"/>
              </a:spcAft>
              <a:buClr>
                <a:srgbClr val="000000"/>
              </a:buClr>
              <a:buSzTx/>
              <a:buFont typeface="Arial" panose="020B0604020202020204"/>
              <a:buNone/>
              <a:defRPr/>
            </a:pPr>
            <a:r>
              <a:rPr kumimoji="0" lang="en-US" sz="28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r>
              <a:rPr lang="en-US" sz="2800" b="1" kern="0" dirty="0">
                <a:latin typeface="Times New Roman" panose="02020603050405020304" pitchFamily="18" charset="0"/>
                <a:cs typeface="Times New Roman" panose="02020603050405020304" pitchFamily="18" charset="0"/>
              </a:rPr>
              <a:t> </a:t>
            </a:r>
            <a:r>
              <a:rPr kumimoji="0" lang="en-US" sz="2800" b="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KIM LÂN</a:t>
            </a:r>
            <a:r>
              <a:rPr kumimoji="0" lang="en-US" sz="2800" b="1"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(1920 -2007)</a:t>
            </a:r>
            <a:endParaRPr kumimoji="0" lang="en-US" sz="2800" b="1"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a:p>
            <a:pPr marL="0" marR="0" lvl="0" indent="0" algn="ctr" defTabSz="914400" rtl="0" eaLnBrk="1" fontAlgn="auto" latinLnBrk="0" hangingPunct="1">
              <a:lnSpc>
                <a:spcPct val="100000"/>
              </a:lnSpc>
              <a:spcAft>
                <a:spcPts val="600"/>
              </a:spcAft>
              <a:buClr>
                <a:srgbClr val="000000"/>
              </a:buClr>
              <a:buSzTx/>
              <a:buFont typeface="Arial" panose="020B0604020202020204"/>
              <a:buNone/>
              <a:defRPr/>
            </a:pPr>
            <a:r>
              <a:rPr lang="en-US" sz="2400" i="1" kern="0" baseline="0" dirty="0">
                <a:latin typeface="Times New Roman" panose="02020603050405020304" pitchFamily="18" charset="0"/>
                <a:cs typeface="Times New Roman" panose="02020603050405020304" pitchFamily="18" charset="0"/>
              </a:rPr>
              <a:t>(</a:t>
            </a:r>
            <a:r>
              <a:rPr lang="en-US" sz="2400" i="1" kern="0" baseline="0" dirty="0" err="1">
                <a:latin typeface="Times New Roman" panose="02020603050405020304" pitchFamily="18" charset="0"/>
                <a:cs typeface="Times New Roman" panose="02020603050405020304" pitchFamily="18" charset="0"/>
              </a:rPr>
              <a:t>Nguyễn</a:t>
            </a:r>
            <a:r>
              <a:rPr lang="en-US" sz="2400" i="1" kern="0" dirty="0">
                <a:latin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cs typeface="Times New Roman" panose="02020603050405020304" pitchFamily="18" charset="0"/>
              </a:rPr>
              <a:t>Văn</a:t>
            </a:r>
            <a:r>
              <a:rPr lang="en-US" sz="2400" i="1" kern="0" dirty="0">
                <a:latin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cs typeface="Times New Roman" panose="02020603050405020304" pitchFamily="18" charset="0"/>
              </a:rPr>
              <a:t>Tài</a:t>
            </a:r>
            <a:r>
              <a:rPr lang="en-US" sz="2400" i="1" kern="0" dirty="0">
                <a:latin typeface="Times New Roman" panose="02020603050405020304" pitchFamily="18" charset="0"/>
                <a:cs typeface="Times New Roman" panose="02020603050405020304" pitchFamily="18" charset="0"/>
              </a:rPr>
              <a:t>)</a:t>
            </a:r>
            <a:endParaRPr lang="en-US" sz="2400" i="1" kern="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Aft>
                <a:spcPts val="600"/>
              </a:spcAft>
              <a:buClr>
                <a:srgbClr val="000000"/>
              </a:buClr>
              <a:buSzTx/>
              <a:buFont typeface="Arial" panose="020B0604020202020204"/>
              <a:buNone/>
              <a:defRPr/>
            </a:pPr>
            <a:r>
              <a:rPr lang="en-US" sz="2800" kern="0" dirty="0" err="1">
                <a:latin typeface="Times New Roman" panose="02020603050405020304" pitchFamily="18" charset="0"/>
                <a:cs typeface="Times New Roman" panose="02020603050405020304" pitchFamily="18" charset="0"/>
              </a:rPr>
              <a:t>Quê</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Từ</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sơn</a:t>
            </a:r>
            <a:r>
              <a:rPr lang="en-US" sz="2800" kern="0" dirty="0">
                <a:latin typeface="Times New Roman" panose="02020603050405020304" pitchFamily="18" charset="0"/>
                <a:cs typeface="Times New Roman" panose="02020603050405020304" pitchFamily="18" charset="0"/>
              </a:rPr>
              <a:t> -  </a:t>
            </a:r>
            <a:r>
              <a:rPr lang="en-US" sz="2800" kern="0" dirty="0" err="1">
                <a:latin typeface="Times New Roman" panose="02020603050405020304" pitchFamily="18" charset="0"/>
                <a:cs typeface="Times New Roman" panose="02020603050405020304" pitchFamily="18" charset="0"/>
              </a:rPr>
              <a:t>Bắc</a:t>
            </a:r>
            <a:r>
              <a:rPr lang="en-US" sz="2800" kern="0" dirty="0">
                <a:latin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cs typeface="Times New Roman" panose="02020603050405020304" pitchFamily="18" charset="0"/>
              </a:rPr>
              <a:t>Ninh</a:t>
            </a:r>
            <a:endParaRPr kumimoji="0" sz="28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15" name="Google Shape;1143;p70"/>
          <p:cNvCxnSpPr>
            <a:stCxn id="8" idx="1"/>
          </p:cNvCxnSpPr>
          <p:nvPr/>
        </p:nvCxnSpPr>
        <p:spPr>
          <a:xfrm rot="10800000" flipH="1" flipV="1">
            <a:off x="5617036" y="2297233"/>
            <a:ext cx="920498" cy="1364468"/>
          </a:xfrm>
          <a:prstGeom prst="bentConnector4">
            <a:avLst>
              <a:gd name="adj1" fmla="val -24834"/>
              <a:gd name="adj2" fmla="val 83314"/>
            </a:avLst>
          </a:prstGeom>
          <a:noFill/>
          <a:ln w="28575" cap="flat" cmpd="sng">
            <a:solidFill>
              <a:srgbClr val="FFFFFF"/>
            </a:solidFill>
            <a:prstDash val="dot"/>
            <a:round/>
            <a:headEnd type="none" w="med" len="med"/>
            <a:tailEnd type="none" w="med" len="med"/>
          </a:ln>
        </p:spPr>
      </p:cxnSp>
      <p:cxnSp>
        <p:nvCxnSpPr>
          <p:cNvPr id="16" name="Google Shape;1144;p70"/>
          <p:cNvCxnSpPr>
            <a:endCxn id="6" idx="1"/>
          </p:cNvCxnSpPr>
          <p:nvPr/>
        </p:nvCxnSpPr>
        <p:spPr>
          <a:xfrm>
            <a:off x="4909641" y="5207842"/>
            <a:ext cx="740391" cy="65165"/>
          </a:xfrm>
          <a:prstGeom prst="bentConnector3">
            <a:avLst>
              <a:gd name="adj1" fmla="val 50000"/>
            </a:avLst>
          </a:prstGeom>
          <a:noFill/>
          <a:ln w="28575" cap="flat" cmpd="sng">
            <a:solidFill>
              <a:srgbClr val="FFFFFF"/>
            </a:solidFill>
            <a:prstDash val="dot"/>
            <a:round/>
            <a:headEnd type="none" w="med" len="med"/>
            <a:tailEnd type="none" w="med" len="med"/>
          </a:ln>
        </p:spPr>
      </p:cxnSp>
      <p:sp>
        <p:nvSpPr>
          <p:cNvPr id="26" name="Right Arrow 25"/>
          <p:cNvSpPr/>
          <p:nvPr/>
        </p:nvSpPr>
        <p:spPr>
          <a:xfrm rot="5400000">
            <a:off x="8083298" y="3311877"/>
            <a:ext cx="590550" cy="623315"/>
          </a:xfrm>
          <a:prstGeom prst="rightArrow">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bwMode="auto">
          <a:xfrm>
            <a:off x="519693" y="32129"/>
            <a:ext cx="5287086" cy="646331"/>
          </a:xfrm>
          <a:prstGeom prst="rect">
            <a:avLst/>
          </a:prstGeom>
          <a:noFill/>
        </p:spPr>
        <p:txBody>
          <a:bodyPr wrap="square">
            <a:spAutoFit/>
          </a:bodyPr>
          <a:lstStyle/>
          <a:p>
            <a:pPr defTabSz="914400">
              <a:defRPr/>
            </a:pP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I.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hiểu</a:t>
            </a: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chung</a:t>
            </a:r>
            <a:endPar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animBg="1"/>
      <p:bldP spid="2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0" y="0"/>
            <a:ext cx="12192000" cy="6858000"/>
          </a:xfrm>
          <a:prstGeom prst="rtTriangle">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 name="Pentagon 3"/>
          <p:cNvSpPr/>
          <p:nvPr/>
        </p:nvSpPr>
        <p:spPr>
          <a:xfrm flipH="1">
            <a:off x="9235440" y="0"/>
            <a:ext cx="2956560" cy="10668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SỰ NGHIỆP SÁNG TÁC</a:t>
            </a:r>
            <a:endParaRPr lang="en-US" sz="2800" dirty="0">
              <a:latin typeface="Times New Roman" panose="02020603050405020304" pitchFamily="18" charset="0"/>
              <a:cs typeface="Times New Roman" panose="02020603050405020304" pitchFamily="18" charset="0"/>
            </a:endParaRPr>
          </a:p>
        </p:txBody>
      </p:sp>
      <p:sp>
        <p:nvSpPr>
          <p:cNvPr id="5" name="Pentagon 4"/>
          <p:cNvSpPr/>
          <p:nvPr/>
        </p:nvSpPr>
        <p:spPr>
          <a:xfrm>
            <a:off x="1" y="5791200"/>
            <a:ext cx="2733040" cy="10668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SỰ NGHIỆP </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DIỄN XUẤT</a:t>
            </a:r>
            <a:endParaRPr lang="en-US" sz="2800" dirty="0">
              <a:latin typeface="Times New Roman" panose="02020603050405020304" pitchFamily="18" charset="0"/>
              <a:cs typeface="Times New Roman" panose="02020603050405020304" pitchFamily="18" charset="0"/>
            </a:endParaRPr>
          </a:p>
        </p:txBody>
      </p:sp>
      <p:pic>
        <p:nvPicPr>
          <p:cNvPr id="6" name="Hình ảnh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85836" y="121920"/>
            <a:ext cx="1919309" cy="2853479"/>
          </a:xfrm>
          <a:prstGeom prst="rect">
            <a:avLst/>
          </a:prstGeom>
          <a:ln>
            <a:noFill/>
          </a:ln>
          <a:effectLst>
            <a:outerShdw blurRad="292100" dist="139700" dir="2700000" algn="tl" rotWithShape="0">
              <a:srgbClr val="333333">
                <a:alpha val="65000"/>
              </a:srgbClr>
            </a:outerShdw>
          </a:effectLst>
        </p:spPr>
      </p:pic>
      <p:pic>
        <p:nvPicPr>
          <p:cNvPr id="7" name="Hình ảnh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9633" y="1244989"/>
            <a:ext cx="1838997" cy="27732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Hình ả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809" y="2606667"/>
            <a:ext cx="1851012" cy="2823226"/>
          </a:xfrm>
          <a:prstGeom prst="rect">
            <a:avLst/>
          </a:prstGeom>
          <a:ln>
            <a:noFill/>
          </a:ln>
          <a:effectLst>
            <a:outerShdw blurRad="292100" dist="139700" dir="2700000" algn="tl" rotWithShape="0">
              <a:srgbClr val="333333">
                <a:alpha val="65000"/>
              </a:srgbClr>
            </a:outerShdw>
          </a:effectLst>
        </p:spPr>
      </p:pic>
      <p:pic>
        <p:nvPicPr>
          <p:cNvPr id="3074" name="Picture 2" descr="Dàn ý và văn mẫu 5 đề văn lão hạc đảm bảo &quot;trúng tủ&quot; thi giữa kì — Đọc là đ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11" y="1679728"/>
            <a:ext cx="3287108" cy="3034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5851" y="4592062"/>
            <a:ext cx="3711850" cy="1077218"/>
          </a:xfrm>
          <a:prstGeom prst="rect">
            <a:avLst/>
          </a:prstGeom>
          <a:noFill/>
        </p:spPr>
        <p:txBody>
          <a:bodyPr wrap="non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Vai</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Lão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a:p>
            <a:pPr algn="ctr"/>
            <a:r>
              <a:rPr lang="en-US" sz="3200" i="1" dirty="0" err="1">
                <a:solidFill>
                  <a:srgbClr val="002060"/>
                </a:solidFill>
                <a:latin typeface="Times New Roman" panose="02020603050405020304" pitchFamily="18" charset="0"/>
                <a:cs typeface="Times New Roman" panose="02020603050405020304" pitchFamily="18" charset="0"/>
              </a:rPr>
              <a:t>Làng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Vũ</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Đại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ngày</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ấy</a:t>
            </a:r>
            <a:endParaRPr lang="en-US" sz="3200" i="1" dirty="0">
              <a:solidFill>
                <a:srgbClr val="002060"/>
              </a:solidFill>
              <a:latin typeface="Times New Roman" panose="02020603050405020304" pitchFamily="18" charset="0"/>
              <a:cs typeface="Times New Roman" panose="02020603050405020304" pitchFamily="18" charset="0"/>
            </a:endParaRPr>
          </a:p>
        </p:txBody>
      </p:sp>
      <p:pic>
        <p:nvPicPr>
          <p:cNvPr id="3076" name="Picture 4" descr="Chị Dậu - 35 năm vẫn vẹn nguyên giá trị - Xã hội - Ongbachau.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847" y="3727906"/>
            <a:ext cx="2724785" cy="2596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55126" y="6252399"/>
            <a:ext cx="5363125"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Vai</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Cựu</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Chị</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Dậu</a:t>
            </a:r>
            <a:endParaRPr lang="en-US" sz="3200"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wipe(down)">
                                      <p:cBhvr>
                                        <p:cTn id="37" dur="500"/>
                                        <p:tgtEl>
                                          <p:spTgt spid="307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076"/>
                                        </p:tgtEl>
                                        <p:attrNameLst>
                                          <p:attrName>style.visibility</p:attrName>
                                        </p:attrNameLst>
                                      </p:cBhvr>
                                      <p:to>
                                        <p:strVal val="visible"/>
                                      </p:to>
                                    </p:set>
                                    <p:animEffect transition="in" filter="wheel(1)">
                                      <p:cBhvr>
                                        <p:cTn id="45" dur="2000"/>
                                        <p:tgtEl>
                                          <p:spTgt spid="307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2" descr="Cáº£m nháº­n cá»§a em vá» tÃ¬nh yÃªu lÃ ng yÃªu nÆ°á»c cá»§a Ã´ng Hai | VÄn máº«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3796146" y="-23144"/>
            <a:ext cx="8395854" cy="6881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Rectangle 3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p:cNvSpPr/>
          <p:nvPr/>
        </p:nvSpPr>
        <p:spPr>
          <a:xfrm>
            <a:off x="622607" y="797510"/>
            <a:ext cx="4780666" cy="52629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Hồ Quang Lợi-Trưởng Ban Tuyên giáo Thành ủy Hà Nội nhận định: “Gia tài sáng tác của nhà văn Kim Lân không thật nhiều về số lượng nhưng là tinh hoa quý báu. Hầu hết các tác phẩm của ông đều trụ lại với thời gian."</a:t>
            </a:r>
            <a:endParaRPr kumimoji="0" lang="en-US"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hong Cảnh Núi Non Tuyệt Vời Và Các Yếu Tố Nền Nhà, Núi Lớn, Sâu, Xây Nhà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576" y="6705"/>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271710" y="288446"/>
            <a:ext cx="5287086" cy="646331"/>
          </a:xfrm>
          <a:prstGeom prst="rect">
            <a:avLst/>
          </a:prstGeom>
          <a:noFill/>
        </p:spPr>
        <p:txBody>
          <a:bodyPr wrap="square">
            <a:spAutoFit/>
          </a:bodyPr>
          <a:lstStyle/>
          <a:p>
            <a:pPr defTabSz="914400">
              <a:defRPr/>
            </a:pP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2.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phẩm</a:t>
            </a:r>
            <a:endPar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9" name="Google Shape;2612;p39"/>
          <p:cNvGrpSpPr/>
          <p:nvPr/>
        </p:nvGrpSpPr>
        <p:grpSpPr>
          <a:xfrm>
            <a:off x="1411672" y="2034407"/>
            <a:ext cx="1318219" cy="948422"/>
            <a:chOff x="1608418" y="2694788"/>
            <a:chExt cx="683441" cy="554017"/>
          </a:xfrm>
        </p:grpSpPr>
        <p:sp>
          <p:nvSpPr>
            <p:cNvPr id="10" name="Google Shape;2613;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83B2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1" name="Google Shape;2614;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2" name="Google Shape;2615;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3" name="Google Shape;2616;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4" name="Google Shape;2617;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15" name="Google Shape;2618;p39"/>
          <p:cNvGrpSpPr/>
          <p:nvPr/>
        </p:nvGrpSpPr>
        <p:grpSpPr>
          <a:xfrm>
            <a:off x="6095999" y="2161401"/>
            <a:ext cx="1318219" cy="948422"/>
            <a:chOff x="4219705" y="1821913"/>
            <a:chExt cx="683441" cy="554017"/>
          </a:xfrm>
        </p:grpSpPr>
        <p:sp>
          <p:nvSpPr>
            <p:cNvPr id="16" name="Google Shape;2619;p39"/>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78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7" name="Google Shape;2620;p39"/>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8" name="Google Shape;2621;p39"/>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9" name="Google Shape;2622;p39"/>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0" name="Google Shape;2623;p39"/>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21" name="Google Shape;2624;p39"/>
          <p:cNvGrpSpPr/>
          <p:nvPr/>
        </p:nvGrpSpPr>
        <p:grpSpPr>
          <a:xfrm>
            <a:off x="9764058" y="755397"/>
            <a:ext cx="1318219" cy="948422"/>
            <a:chOff x="1608418" y="2694788"/>
            <a:chExt cx="683441" cy="554017"/>
          </a:xfrm>
        </p:grpSpPr>
        <p:sp>
          <p:nvSpPr>
            <p:cNvPr id="22" name="Google Shape;2625;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rgbClr val="F9B5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3" name="Google Shape;2626;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4" name="Google Shape;2627;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5" name="Google Shape;2628;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6" name="Google Shape;2629;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rgbClr val="043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sp>
        <p:nvSpPr>
          <p:cNvPr id="2" name="TextBox 1"/>
          <p:cNvSpPr txBox="1"/>
          <p:nvPr/>
        </p:nvSpPr>
        <p:spPr>
          <a:xfrm>
            <a:off x="258974" y="1225768"/>
            <a:ext cx="290256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Ghim trên Power poin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6684" y="0"/>
            <a:ext cx="12192000" cy="6835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944550" y="141972"/>
            <a:ext cx="5287086" cy="769441"/>
          </a:xfrm>
          <a:prstGeom prst="rect">
            <a:avLst/>
          </a:prstGeom>
          <a:noFill/>
        </p:spPr>
        <p:txBody>
          <a:bodyPr wrap="square">
            <a:spAutoFit/>
          </a:bodyPr>
          <a:lstStyle/>
          <a:p>
            <a:pPr defTabSz="914400">
              <a:defRPr/>
            </a:pPr>
            <a:r>
              <a:rPr lang="en-US" sz="44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Tóm</a:t>
            </a:r>
            <a:r>
              <a:rPr lang="en-US" sz="44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tắt</a:t>
            </a:r>
            <a:r>
              <a:rPr lang="en-US" sz="44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văn</a:t>
            </a:r>
            <a:r>
              <a:rPr lang="en-US" sz="44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bản</a:t>
            </a:r>
            <a:endParaRPr lang="en-US" sz="44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AutoShape 8" descr="Hình ảnh nam học sinh nhí ngồi đọc sách -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4" name="AutoShape 10" descr="Hình ảnh nam học sinh nhí ngồi đọc sách -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5" name="AutoShape 12" descr="Hình ảnh nam học sinh nhí ngồi đọc sách -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pic>
        <p:nvPicPr>
          <p:cNvPr id="6160"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1165" y="4384753"/>
            <a:ext cx="3240335" cy="2594850"/>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8"/>
          <p:cNvSpPr txBox="1"/>
          <p:nvPr/>
        </p:nvSpPr>
        <p:spPr>
          <a:xfrm>
            <a:off x="353694" y="886062"/>
            <a:ext cx="11442065" cy="3970318"/>
          </a:xfrm>
          <a:prstGeom prst="rect">
            <a:avLst/>
          </a:prstGeom>
          <a:noFill/>
          <a:ln>
            <a:solidFill>
              <a:schemeClr val="tx1"/>
            </a:solidFill>
            <a:prstDash val="dash"/>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Ông </a:t>
            </a:r>
            <a:r>
              <a:rPr kumimoji="0" lang="vi-VN"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là một người nông dân sống ở làng Chợ Dầu, do chiến tranh nên ông phải đi tản cư. Ở nơi tản cư, ông luôn tự hào về cái làng của mình và mang nó khoe với mọi người. Khi tin làng Chợ Dầu theo giặc, ông sững sờ, cổ ông nghẹn ắng lại, da mặt tê rân rân, xấu hổ tới mức cứ cúi gằm mặt xuống mà đi. Suốt mấy ngày ở nhà, ông chẳng dám đi đâu, mang nỗi ám ảnh nặng nề, đau đớn, tủi hổ, bế tắc, tuyệt vọng. Tâm trạng ông bế tắc khi mụ chủ nhà nói sẽ đuổi hết người làng Chợ Dầu khỏi nơi sơ tán. Rồi cái tin cải chính khiến ông sung sướng đi khoe về làng mình với tâm trạng như lúc ban đầu, ông hạnh phúc khi khoe Tây nó đốt nhà mình.</a:t>
            </a:r>
            <a:endParaRPr kumimoji="0" lang="vi-VN"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9"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24382" y="4382262"/>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9929" y="4379771"/>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29587" y="4348474"/>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98383" y="4263150"/>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1872" y="4384753"/>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4028" y="4411068"/>
            <a:ext cx="3240335" cy="2594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hildren Read, Children Clipart, Child, Reading PNG Transparent Clipart  Image and PSD File for Free Download | Kids reading, Kids clipart, Clip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29222" y="4379771"/>
            <a:ext cx="3240335" cy="259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8625</Words>
  <Application>WPS Presentation</Application>
  <PresentationFormat>Widescreen</PresentationFormat>
  <Paragraphs>467</Paragraphs>
  <Slides>27</Slides>
  <Notes>7</Notes>
  <HiddenSlides>0</HiddenSlides>
  <MMClips>1</MMClips>
  <ScaleCrop>false</ScaleCrop>
  <HeadingPairs>
    <vt:vector size="6" baseType="variant">
      <vt:variant>
        <vt:lpstr>已用的字体</vt:lpstr>
      </vt:variant>
      <vt:variant>
        <vt:i4>20</vt:i4>
      </vt:variant>
      <vt:variant>
        <vt:lpstr>主题</vt:lpstr>
      </vt:variant>
      <vt:variant>
        <vt:i4>8</vt:i4>
      </vt:variant>
      <vt:variant>
        <vt:lpstr>幻灯片标题</vt:lpstr>
      </vt:variant>
      <vt:variant>
        <vt:i4>27</vt:i4>
      </vt:variant>
    </vt:vector>
  </HeadingPairs>
  <TitlesOfParts>
    <vt:vector size="55" baseType="lpstr">
      <vt:lpstr>Arial</vt:lpstr>
      <vt:lpstr>SimSun</vt:lpstr>
      <vt:lpstr>Wingdings</vt:lpstr>
      <vt:lpstr>Arial</vt:lpstr>
      <vt:lpstr>Calibri</vt:lpstr>
      <vt:lpstr>Calibri</vt:lpstr>
      <vt:lpstr>Times New Roman</vt:lpstr>
      <vt:lpstr>Open Sans</vt:lpstr>
      <vt:lpstr>Segoe Print</vt:lpstr>
      <vt:lpstr>Fira Sans SemiBold</vt:lpstr>
      <vt:lpstr>Clear Sans Light</vt:lpstr>
      <vt:lpstr>Fira Sans Medium Italic</vt:lpstr>
      <vt:lpstr>Microsoft YaHei</vt:lpstr>
      <vt:lpstr>Arial Unicode MS</vt:lpstr>
      <vt:lpstr>Calibri Light</vt:lpstr>
      <vt:lpstr>.VnTime</vt:lpstr>
      <vt:lpstr>Symbol</vt:lpstr>
      <vt:lpstr>Verdana</vt:lpstr>
      <vt:lpstr>Malgun Gothic</vt:lpstr>
      <vt:lpstr>Yu Gothic UI Light</vt:lpstr>
      <vt:lpstr>Office Theme</vt:lpstr>
      <vt:lpstr>1_Office Theme</vt:lpstr>
      <vt:lpstr>3_Office Theme</vt:lpstr>
      <vt:lpstr>Default Design</vt:lpstr>
      <vt:lpstr>4_Office Theme</vt:lpstr>
      <vt:lpstr>1_Default Design</vt:lpstr>
      <vt:lpstr>3_Default Design</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Hanh Hanh</cp:lastModifiedBy>
  <cp:revision>96</cp:revision>
  <dcterms:created xsi:type="dcterms:W3CDTF">2021-03-22T07:55:00Z</dcterms:created>
  <dcterms:modified xsi:type="dcterms:W3CDTF">2023-12-13T08:08:47Z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AFEB969C16674C8BB0A1CDD085069EE9_13</vt:lpwstr>
  </property>
  <property fmtid="{D5CDD505-2E9C-101B-9397-08002B2CF9AE}" pid="3" name="KSOProductBuildVer">
    <vt:lpwstr>1033-12.2.0.13306</vt:lpwstr>
  </property>
</Properties>
</file>