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handoutMasterIdLst>
    <p:handoutMasterId r:id="rId48"/>
  </p:handoutMasterIdLst>
  <p:sldIdLst>
    <p:sldId id="257" r:id="rId3"/>
    <p:sldId id="258" r:id="rId4"/>
    <p:sldId id="260" r:id="rId5"/>
    <p:sldId id="314" r:id="rId6"/>
    <p:sldId id="261" r:id="rId7"/>
    <p:sldId id="262" r:id="rId8"/>
    <p:sldId id="313" r:id="rId9"/>
    <p:sldId id="310" r:id="rId10"/>
    <p:sldId id="311" r:id="rId11"/>
    <p:sldId id="319" r:id="rId12"/>
    <p:sldId id="264" r:id="rId13"/>
    <p:sldId id="296" r:id="rId14"/>
    <p:sldId id="267" r:id="rId15"/>
    <p:sldId id="269" r:id="rId16"/>
    <p:sldId id="270" r:id="rId17"/>
    <p:sldId id="268" r:id="rId18"/>
    <p:sldId id="271" r:id="rId19"/>
    <p:sldId id="272" r:id="rId20"/>
    <p:sldId id="325" r:id="rId21"/>
    <p:sldId id="303" r:id="rId22"/>
    <p:sldId id="275" r:id="rId23"/>
    <p:sldId id="304" r:id="rId24"/>
    <p:sldId id="306" r:id="rId25"/>
    <p:sldId id="305" r:id="rId26"/>
    <p:sldId id="317" r:id="rId27"/>
    <p:sldId id="279" r:id="rId28"/>
    <p:sldId id="285" r:id="rId29"/>
    <p:sldId id="307" r:id="rId30"/>
    <p:sldId id="280" r:id="rId31"/>
    <p:sldId id="318" r:id="rId32"/>
    <p:sldId id="320" r:id="rId33"/>
    <p:sldId id="321" r:id="rId34"/>
    <p:sldId id="322" r:id="rId35"/>
    <p:sldId id="323" r:id="rId36"/>
    <p:sldId id="324" r:id="rId37"/>
    <p:sldId id="287" r:id="rId38"/>
    <p:sldId id="288" r:id="rId39"/>
    <p:sldId id="289" r:id="rId40"/>
    <p:sldId id="290" r:id="rId41"/>
    <p:sldId id="291" r:id="rId42"/>
    <p:sldId id="292" r:id="rId43"/>
    <p:sldId id="293" r:id="rId44"/>
    <p:sldId id="327" r:id="rId45"/>
    <p:sldId id="326" r:id="rId46"/>
    <p:sldId id="294" r:id="rId47"/>
  </p:sldIdLst>
  <p:sldSz cx="9144000" cy="6858000" type="screen4x3"/>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1B5863-9F5A-4B46-9901-B38879C2C31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0A694A50-933D-457D-9127-26251A17CB7B}">
      <dgm:prSet phldrT="[Text]" custT="1">
        <dgm:style>
          <a:lnRef idx="3">
            <a:schemeClr val="lt1"/>
          </a:lnRef>
          <a:fillRef idx="1">
            <a:schemeClr val="accent2"/>
          </a:fillRef>
          <a:effectRef idx="1">
            <a:schemeClr val="accent2"/>
          </a:effectRef>
          <a:fontRef idx="minor">
            <a:schemeClr val="lt1"/>
          </a:fontRef>
        </dgm:style>
      </dgm:prSet>
      <dgm:spPr/>
      <dgm:t>
        <a:bodyPr/>
        <a:lstStyle/>
        <a:p>
          <a:r>
            <a:rPr lang="en-US" sz="2000" b="1" dirty="0" smtClean="0"/>
            <a:t>3. </a:t>
          </a:r>
          <a:r>
            <a:rPr lang="en-US" sz="2000" b="1" dirty="0" err="1" smtClean="0"/>
            <a:t>Nghĩa</a:t>
          </a:r>
          <a:r>
            <a:rPr lang="en-US" sz="2000" b="1" dirty="0" smtClean="0"/>
            <a:t> </a:t>
          </a:r>
          <a:r>
            <a:rPr lang="en-US" sz="2000" b="1" dirty="0" err="1"/>
            <a:t>vụ</a:t>
          </a:r>
          <a:r>
            <a:rPr lang="en-US" sz="2000" b="1" dirty="0"/>
            <a:t> </a:t>
          </a:r>
          <a:r>
            <a:rPr lang="en-US" sz="2000" b="1" dirty="0" err="1"/>
            <a:t>của</a:t>
          </a:r>
          <a:r>
            <a:rPr lang="en-US" sz="2000" b="1" dirty="0"/>
            <a:t> </a:t>
          </a:r>
          <a:r>
            <a:rPr lang="en-US" sz="2000" b="1" dirty="0" err="1"/>
            <a:t>công</a:t>
          </a:r>
          <a:r>
            <a:rPr lang="en-US" sz="2000" b="1" dirty="0"/>
            <a:t> </a:t>
          </a:r>
          <a:r>
            <a:rPr lang="en-US" sz="2000" b="1" dirty="0" err="1"/>
            <a:t>dân</a:t>
          </a:r>
          <a:endParaRPr lang="en-US" sz="2000" b="1" dirty="0"/>
        </a:p>
      </dgm:t>
    </dgm:pt>
    <dgm:pt modelId="{66A88B48-A9C3-4A05-8F1E-1EA4E06DFEC2}" type="parTrans" cxnId="{0001FA52-4196-453C-A4C7-4F1421B6EF83}">
      <dgm:prSet/>
      <dgm:spPr/>
      <dgm:t>
        <a:bodyPr/>
        <a:lstStyle/>
        <a:p>
          <a:endParaRPr lang="en-US" sz="2000"/>
        </a:p>
      </dgm:t>
    </dgm:pt>
    <dgm:pt modelId="{859BE1BC-6C29-4B9C-977E-36EC39C5639A}" type="sibTrans" cxnId="{0001FA52-4196-453C-A4C7-4F1421B6EF83}">
      <dgm:prSet/>
      <dgm:spPr/>
      <dgm:t>
        <a:bodyPr/>
        <a:lstStyle/>
        <a:p>
          <a:endParaRPr lang="en-US" sz="2000"/>
        </a:p>
      </dgm:t>
    </dgm:pt>
    <dgm:pt modelId="{5C655DB0-F9AE-4D6B-8DAD-D8967B9BCA87}">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000" dirty="0" err="1">
              <a:solidFill>
                <a:schemeClr val="tx1"/>
              </a:solidFill>
            </a:rPr>
            <a:t>Vay</a:t>
          </a:r>
          <a:r>
            <a:rPr lang="en-US" sz="2000" dirty="0">
              <a:solidFill>
                <a:schemeClr val="tx1"/>
              </a:solidFill>
            </a:rPr>
            <a:t>, </a:t>
          </a:r>
          <a:r>
            <a:rPr lang="en-US" sz="2000" dirty="0" err="1">
              <a:solidFill>
                <a:schemeClr val="tx1"/>
              </a:solidFill>
            </a:rPr>
            <a:t>nợ</a:t>
          </a:r>
          <a:r>
            <a:rPr lang="en-US" sz="2000" dirty="0">
              <a:solidFill>
                <a:schemeClr val="tx1"/>
              </a:solidFill>
            </a:rPr>
            <a:t> </a:t>
          </a:r>
          <a:r>
            <a:rPr lang="en-US" sz="2000" dirty="0" err="1">
              <a:solidFill>
                <a:schemeClr val="tx1"/>
              </a:solidFill>
            </a:rPr>
            <a:t>phải</a:t>
          </a:r>
          <a:r>
            <a:rPr lang="en-US" sz="2000" dirty="0">
              <a:solidFill>
                <a:schemeClr val="tx1"/>
              </a:solidFill>
            </a:rPr>
            <a:t> </a:t>
          </a:r>
          <a:r>
            <a:rPr lang="en-US" sz="2000" dirty="0" err="1">
              <a:solidFill>
                <a:schemeClr val="tx1"/>
              </a:solidFill>
            </a:rPr>
            <a:t>trả</a:t>
          </a:r>
          <a:r>
            <a:rPr lang="en-US" sz="2000" dirty="0">
              <a:solidFill>
                <a:schemeClr val="tx1"/>
              </a:solidFill>
            </a:rPr>
            <a:t> </a:t>
          </a:r>
          <a:r>
            <a:rPr lang="en-US" sz="2000" dirty="0" err="1">
              <a:solidFill>
                <a:schemeClr val="tx1"/>
              </a:solidFill>
            </a:rPr>
            <a:t>đầy</a:t>
          </a:r>
          <a:r>
            <a:rPr lang="en-US" sz="2000" dirty="0">
              <a:solidFill>
                <a:schemeClr val="tx1"/>
              </a:solidFill>
            </a:rPr>
            <a:t> </a:t>
          </a:r>
          <a:r>
            <a:rPr lang="en-US" sz="2000" dirty="0" err="1">
              <a:solidFill>
                <a:schemeClr val="tx1"/>
              </a:solidFill>
            </a:rPr>
            <a:t>đủ</a:t>
          </a:r>
          <a:r>
            <a:rPr lang="en-US" sz="2000" dirty="0">
              <a:solidFill>
                <a:schemeClr val="tx1"/>
              </a:solidFill>
            </a:rPr>
            <a:t>, </a:t>
          </a:r>
          <a:r>
            <a:rPr lang="en-US" sz="2000" dirty="0" err="1">
              <a:solidFill>
                <a:schemeClr val="tx1"/>
              </a:solidFill>
            </a:rPr>
            <a:t>đúng</a:t>
          </a:r>
          <a:r>
            <a:rPr lang="en-US" sz="2000" dirty="0">
              <a:solidFill>
                <a:schemeClr val="tx1"/>
              </a:solidFill>
            </a:rPr>
            <a:t> </a:t>
          </a:r>
          <a:r>
            <a:rPr lang="en-US" sz="2000" dirty="0" err="1">
              <a:solidFill>
                <a:schemeClr val="tx1"/>
              </a:solidFill>
            </a:rPr>
            <a:t>hẹn</a:t>
          </a:r>
          <a:endParaRPr lang="en-US" sz="2000" dirty="0">
            <a:solidFill>
              <a:schemeClr val="tx1"/>
            </a:solidFill>
          </a:endParaRPr>
        </a:p>
      </dgm:t>
    </dgm:pt>
    <dgm:pt modelId="{C340D134-7F6F-4AD5-AD6A-6F03FBB57981}" type="parTrans" cxnId="{9A7CB376-3469-4B65-BB03-94DC77E754D1}">
      <dgm:prSet custT="1"/>
      <dgm:spPr/>
      <dgm:t>
        <a:bodyPr/>
        <a:lstStyle/>
        <a:p>
          <a:endParaRPr lang="en-US" sz="2000"/>
        </a:p>
      </dgm:t>
    </dgm:pt>
    <dgm:pt modelId="{2EB6D0F5-69C1-4AA6-96A9-4C2AED605D71}" type="sibTrans" cxnId="{9A7CB376-3469-4B65-BB03-94DC77E754D1}">
      <dgm:prSet/>
      <dgm:spPr/>
      <dgm:t>
        <a:bodyPr/>
        <a:lstStyle/>
        <a:p>
          <a:endParaRPr lang="en-US" sz="2000"/>
        </a:p>
      </dgm:t>
    </dgm:pt>
    <dgm:pt modelId="{30EBEC9D-CB14-432B-88C6-2B177E6D578B}">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000" dirty="0" err="1">
              <a:solidFill>
                <a:schemeClr val="tx1"/>
              </a:solidFill>
            </a:rPr>
            <a:t>Mượn</a:t>
          </a:r>
          <a:r>
            <a:rPr lang="en-US" sz="2000" dirty="0">
              <a:solidFill>
                <a:schemeClr val="tx1"/>
              </a:solidFill>
            </a:rPr>
            <a:t> </a:t>
          </a:r>
          <a:r>
            <a:rPr lang="en-US" sz="2000" dirty="0" err="1">
              <a:solidFill>
                <a:schemeClr val="tx1"/>
              </a:solidFill>
            </a:rPr>
            <a:t>phải</a:t>
          </a:r>
          <a:r>
            <a:rPr lang="en-US" sz="2000" dirty="0">
              <a:solidFill>
                <a:schemeClr val="tx1"/>
              </a:solidFill>
            </a:rPr>
            <a:t> </a:t>
          </a:r>
          <a:r>
            <a:rPr lang="en-US" sz="2000" dirty="0" err="1">
              <a:solidFill>
                <a:schemeClr val="tx1"/>
              </a:solidFill>
            </a:rPr>
            <a:t>giữ</a:t>
          </a:r>
          <a:r>
            <a:rPr lang="en-US" sz="2000" dirty="0">
              <a:solidFill>
                <a:schemeClr val="tx1"/>
              </a:solidFill>
            </a:rPr>
            <a:t> </a:t>
          </a:r>
          <a:r>
            <a:rPr lang="en-US" sz="2000" dirty="0" err="1">
              <a:solidFill>
                <a:schemeClr val="tx1"/>
              </a:solidFill>
            </a:rPr>
            <a:t>gìn</a:t>
          </a:r>
          <a:r>
            <a:rPr lang="en-US" sz="2000" dirty="0">
              <a:solidFill>
                <a:schemeClr val="tx1"/>
              </a:solidFill>
            </a:rPr>
            <a:t> </a:t>
          </a:r>
          <a:r>
            <a:rPr lang="en-US" sz="2000" dirty="0" err="1">
              <a:solidFill>
                <a:schemeClr val="tx1"/>
              </a:solidFill>
            </a:rPr>
            <a:t>cẩn</a:t>
          </a:r>
          <a:r>
            <a:rPr lang="en-US" sz="2000" dirty="0">
              <a:solidFill>
                <a:schemeClr val="tx1"/>
              </a:solidFill>
            </a:rPr>
            <a:t> </a:t>
          </a:r>
          <a:r>
            <a:rPr lang="en-US" sz="2000" dirty="0" err="1">
              <a:solidFill>
                <a:schemeClr val="tx1"/>
              </a:solidFill>
            </a:rPr>
            <a:t>thận,sử</a:t>
          </a:r>
          <a:r>
            <a:rPr lang="en-US" sz="2000" dirty="0">
              <a:solidFill>
                <a:schemeClr val="tx1"/>
              </a:solidFill>
            </a:rPr>
            <a:t> </a:t>
          </a:r>
          <a:r>
            <a:rPr lang="en-US" sz="2000" dirty="0" err="1">
              <a:solidFill>
                <a:schemeClr val="tx1"/>
              </a:solidFill>
            </a:rPr>
            <a:t>dụng</a:t>
          </a:r>
          <a:r>
            <a:rPr lang="en-US" sz="2000" dirty="0">
              <a:solidFill>
                <a:schemeClr val="tx1"/>
              </a:solidFill>
            </a:rPr>
            <a:t> </a:t>
          </a:r>
          <a:r>
            <a:rPr lang="en-US" sz="2000" dirty="0" err="1">
              <a:solidFill>
                <a:schemeClr val="tx1"/>
              </a:solidFill>
            </a:rPr>
            <a:t>xong</a:t>
          </a:r>
          <a:r>
            <a:rPr lang="en-US" sz="2000" dirty="0">
              <a:solidFill>
                <a:schemeClr val="tx1"/>
              </a:solidFill>
            </a:rPr>
            <a:t> </a:t>
          </a:r>
          <a:r>
            <a:rPr lang="en-US" sz="2000" dirty="0" err="1">
              <a:solidFill>
                <a:schemeClr val="tx1"/>
              </a:solidFill>
            </a:rPr>
            <a:t>phải</a:t>
          </a:r>
          <a:r>
            <a:rPr lang="en-US" sz="2000" dirty="0">
              <a:solidFill>
                <a:schemeClr val="tx1"/>
              </a:solidFill>
            </a:rPr>
            <a:t> </a:t>
          </a:r>
          <a:r>
            <a:rPr lang="en-US" sz="2000" dirty="0" err="1">
              <a:solidFill>
                <a:schemeClr val="tx1"/>
              </a:solidFill>
            </a:rPr>
            <a:t>trả</a:t>
          </a:r>
          <a:r>
            <a:rPr lang="en-US" sz="2000" dirty="0">
              <a:solidFill>
                <a:schemeClr val="tx1"/>
              </a:solidFill>
            </a:rPr>
            <a:t> </a:t>
          </a:r>
          <a:r>
            <a:rPr lang="en-US" sz="2000" dirty="0" err="1">
              <a:solidFill>
                <a:schemeClr val="tx1"/>
              </a:solidFill>
            </a:rPr>
            <a:t>lại</a:t>
          </a:r>
          <a:r>
            <a:rPr lang="en-US" sz="2000" dirty="0">
              <a:solidFill>
                <a:schemeClr val="tx1"/>
              </a:solidFill>
            </a:rPr>
            <a:t> </a:t>
          </a:r>
          <a:r>
            <a:rPr lang="en-US" sz="2000" dirty="0" err="1">
              <a:solidFill>
                <a:schemeClr val="tx1"/>
              </a:solidFill>
            </a:rPr>
            <a:t>cho</a:t>
          </a:r>
          <a:r>
            <a:rPr lang="en-US" sz="2000" dirty="0">
              <a:solidFill>
                <a:schemeClr val="tx1"/>
              </a:solidFill>
            </a:rPr>
            <a:t> </a:t>
          </a:r>
          <a:r>
            <a:rPr lang="en-US" sz="2000" dirty="0" err="1">
              <a:solidFill>
                <a:schemeClr val="tx1"/>
              </a:solidFill>
            </a:rPr>
            <a:t>chủ</a:t>
          </a:r>
          <a:endParaRPr lang="en-US" sz="2000" dirty="0">
            <a:solidFill>
              <a:schemeClr val="tx1"/>
            </a:solidFill>
          </a:endParaRPr>
        </a:p>
      </dgm:t>
    </dgm:pt>
    <dgm:pt modelId="{85C44F98-6509-4658-BFBE-17365D700047}" type="sibTrans" cxnId="{FBBCAC6F-80C6-43A9-9C57-077EBB5B1DC4}">
      <dgm:prSet/>
      <dgm:spPr/>
      <dgm:t>
        <a:bodyPr/>
        <a:lstStyle/>
        <a:p>
          <a:endParaRPr lang="en-US" sz="2000"/>
        </a:p>
      </dgm:t>
    </dgm:pt>
    <dgm:pt modelId="{518ED9E9-28A3-45D9-8682-8A60BE498AA0}" type="parTrans" cxnId="{FBBCAC6F-80C6-43A9-9C57-077EBB5B1DC4}">
      <dgm:prSet custT="1"/>
      <dgm:spPr/>
      <dgm:t>
        <a:bodyPr/>
        <a:lstStyle/>
        <a:p>
          <a:endParaRPr lang="en-US" sz="2000"/>
        </a:p>
      </dgm:t>
    </dgm:pt>
    <dgm:pt modelId="{C8CA06B9-CBB5-407A-8CC8-5EABB28E8311}">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000" dirty="0" err="1">
              <a:solidFill>
                <a:schemeClr val="tx1"/>
              </a:solidFill>
            </a:rPr>
            <a:t>Nếu</a:t>
          </a:r>
          <a:r>
            <a:rPr lang="en-US" sz="2000" dirty="0">
              <a:solidFill>
                <a:schemeClr val="tx1"/>
              </a:solidFill>
            </a:rPr>
            <a:t> </a:t>
          </a:r>
          <a:r>
            <a:rPr lang="en-US" sz="2000" dirty="0" err="1">
              <a:solidFill>
                <a:schemeClr val="tx1"/>
              </a:solidFill>
            </a:rPr>
            <a:t>làm</a:t>
          </a:r>
          <a:r>
            <a:rPr lang="en-US" sz="2000" dirty="0">
              <a:solidFill>
                <a:schemeClr val="tx1"/>
              </a:solidFill>
            </a:rPr>
            <a:t> </a:t>
          </a:r>
          <a:r>
            <a:rPr lang="en-US" sz="2000" dirty="0" err="1">
              <a:solidFill>
                <a:schemeClr val="tx1"/>
              </a:solidFill>
            </a:rPr>
            <a:t>hỏng</a:t>
          </a:r>
          <a:r>
            <a:rPr lang="en-US" sz="2000" dirty="0">
              <a:solidFill>
                <a:schemeClr val="tx1"/>
              </a:solidFill>
            </a:rPr>
            <a:t> </a:t>
          </a:r>
          <a:r>
            <a:rPr lang="en-US" sz="2000" dirty="0" err="1">
              <a:solidFill>
                <a:schemeClr val="tx1"/>
              </a:solidFill>
            </a:rPr>
            <a:t>phải</a:t>
          </a:r>
          <a:r>
            <a:rPr lang="en-US" sz="2000" dirty="0">
              <a:solidFill>
                <a:schemeClr val="tx1"/>
              </a:solidFill>
            </a:rPr>
            <a:t> </a:t>
          </a:r>
          <a:r>
            <a:rPr lang="en-US" sz="2000" dirty="0" err="1">
              <a:solidFill>
                <a:schemeClr val="tx1"/>
              </a:solidFill>
            </a:rPr>
            <a:t>sữa</a:t>
          </a:r>
          <a:r>
            <a:rPr lang="en-US" sz="2000" dirty="0">
              <a:solidFill>
                <a:schemeClr val="tx1"/>
              </a:solidFill>
            </a:rPr>
            <a:t> </a:t>
          </a:r>
          <a:r>
            <a:rPr lang="en-US" sz="2000" dirty="0" err="1">
              <a:solidFill>
                <a:schemeClr val="tx1"/>
              </a:solidFill>
            </a:rPr>
            <a:t>chữa</a:t>
          </a:r>
          <a:r>
            <a:rPr lang="en-US" sz="2000" dirty="0">
              <a:solidFill>
                <a:schemeClr val="tx1"/>
              </a:solidFill>
            </a:rPr>
            <a:t> </a:t>
          </a:r>
          <a:r>
            <a:rPr lang="en-US" sz="2000" dirty="0" err="1">
              <a:solidFill>
                <a:schemeClr val="tx1"/>
              </a:solidFill>
            </a:rPr>
            <a:t>hoặc</a:t>
          </a:r>
          <a:r>
            <a:rPr lang="en-US" sz="2000" dirty="0">
              <a:solidFill>
                <a:schemeClr val="tx1"/>
              </a:solidFill>
            </a:rPr>
            <a:t> </a:t>
          </a:r>
          <a:r>
            <a:rPr lang="en-US" sz="2000" dirty="0" err="1">
              <a:solidFill>
                <a:schemeClr val="tx1"/>
              </a:solidFill>
            </a:rPr>
            <a:t>bồi</a:t>
          </a:r>
          <a:r>
            <a:rPr lang="en-US" sz="2000" dirty="0">
              <a:solidFill>
                <a:schemeClr val="tx1"/>
              </a:solidFill>
            </a:rPr>
            <a:t> </a:t>
          </a:r>
          <a:r>
            <a:rPr lang="en-US" sz="2000" dirty="0" err="1">
              <a:solidFill>
                <a:schemeClr val="tx1"/>
              </a:solidFill>
            </a:rPr>
            <a:t>thường</a:t>
          </a:r>
          <a:r>
            <a:rPr lang="en-US" sz="2000" dirty="0">
              <a:solidFill>
                <a:schemeClr val="tx1"/>
              </a:solidFill>
            </a:rPr>
            <a:t> </a:t>
          </a:r>
          <a:r>
            <a:rPr lang="en-US" sz="2000" dirty="0" err="1">
              <a:solidFill>
                <a:schemeClr val="tx1"/>
              </a:solidFill>
            </a:rPr>
            <a:t>tương</a:t>
          </a:r>
          <a:r>
            <a:rPr lang="en-US" sz="2000" dirty="0">
              <a:solidFill>
                <a:schemeClr val="tx1"/>
              </a:solidFill>
            </a:rPr>
            <a:t> </a:t>
          </a:r>
          <a:r>
            <a:rPr lang="en-US" sz="2000" dirty="0" err="1">
              <a:solidFill>
                <a:schemeClr val="tx1"/>
              </a:solidFill>
            </a:rPr>
            <a:t>đương</a:t>
          </a:r>
          <a:endParaRPr lang="en-US" sz="2000" dirty="0">
            <a:solidFill>
              <a:schemeClr val="tx1"/>
            </a:solidFill>
          </a:endParaRPr>
        </a:p>
      </dgm:t>
    </dgm:pt>
    <dgm:pt modelId="{F0989B7D-69C3-4E15-BBB4-9BAE9AAF8128}" type="sibTrans" cxnId="{1E2C5E63-27A5-408E-ADA1-0FDD1C442AD6}">
      <dgm:prSet/>
      <dgm:spPr/>
      <dgm:t>
        <a:bodyPr/>
        <a:lstStyle/>
        <a:p>
          <a:endParaRPr lang="en-US" sz="2000"/>
        </a:p>
      </dgm:t>
    </dgm:pt>
    <dgm:pt modelId="{8CDC28F4-E85E-4997-A6AA-4BCA37388F76}" type="parTrans" cxnId="{1E2C5E63-27A5-408E-ADA1-0FDD1C442AD6}">
      <dgm:prSet custT="1"/>
      <dgm:spPr/>
      <dgm:t>
        <a:bodyPr/>
        <a:lstStyle/>
        <a:p>
          <a:endParaRPr lang="en-US" sz="2000"/>
        </a:p>
      </dgm:t>
    </dgm:pt>
    <dgm:pt modelId="{45971318-BAAA-4CD3-986A-CE2E82A1CC60}">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000" dirty="0" err="1">
              <a:solidFill>
                <a:schemeClr val="tx1"/>
              </a:solidFill>
            </a:rPr>
            <a:t>Cá</a:t>
          </a:r>
          <a:r>
            <a:rPr lang="en-US" sz="2000" dirty="0">
              <a:solidFill>
                <a:schemeClr val="tx1"/>
              </a:solidFill>
            </a:rPr>
            <a:t> </a:t>
          </a:r>
          <a:r>
            <a:rPr lang="en-US" sz="2000" dirty="0" err="1">
              <a:solidFill>
                <a:schemeClr val="tx1"/>
              </a:solidFill>
            </a:rPr>
            <a:t>nhân</a:t>
          </a:r>
          <a:r>
            <a:rPr lang="en-US" sz="2000" dirty="0">
              <a:solidFill>
                <a:schemeClr val="tx1"/>
              </a:solidFill>
            </a:rPr>
            <a:t> </a:t>
          </a:r>
        </a:p>
      </dgm:t>
    </dgm:pt>
    <dgm:pt modelId="{21E636DB-DC6A-49B3-96B8-5BF357DD6958}" type="sibTrans" cxnId="{0E5970AA-FA65-4823-851A-D846DD4342FF}">
      <dgm:prSet/>
      <dgm:spPr/>
      <dgm:t>
        <a:bodyPr/>
        <a:lstStyle/>
        <a:p>
          <a:endParaRPr lang="en-US" sz="2000"/>
        </a:p>
      </dgm:t>
    </dgm:pt>
    <dgm:pt modelId="{24720FA5-B530-49C4-9A54-5715924446A3}" type="parTrans" cxnId="{0E5970AA-FA65-4823-851A-D846DD4342FF}">
      <dgm:prSet custT="1"/>
      <dgm:spPr/>
      <dgm:t>
        <a:bodyPr/>
        <a:lstStyle/>
        <a:p>
          <a:endParaRPr lang="en-US" sz="2000"/>
        </a:p>
      </dgm:t>
    </dgm:pt>
    <dgm:pt modelId="{4A3BE5E2-D55C-435B-A4B5-8E6E3A1A7D82}">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000" dirty="0" err="1">
              <a:solidFill>
                <a:schemeClr val="tx1"/>
              </a:solidFill>
            </a:rPr>
            <a:t>Tổ</a:t>
          </a:r>
          <a:r>
            <a:rPr lang="en-US" sz="2000" dirty="0">
              <a:solidFill>
                <a:schemeClr val="tx1"/>
              </a:solidFill>
            </a:rPr>
            <a:t> </a:t>
          </a:r>
          <a:r>
            <a:rPr lang="en-US" sz="2000" dirty="0" err="1">
              <a:solidFill>
                <a:schemeClr val="tx1"/>
              </a:solidFill>
            </a:rPr>
            <a:t>chức</a:t>
          </a:r>
          <a:r>
            <a:rPr lang="en-US" sz="2000" dirty="0">
              <a:solidFill>
                <a:schemeClr val="tx1"/>
              </a:solidFill>
            </a:rPr>
            <a:t>, </a:t>
          </a:r>
          <a:r>
            <a:rPr lang="en-US" sz="2000" dirty="0" err="1">
              <a:solidFill>
                <a:schemeClr val="tx1"/>
              </a:solidFill>
            </a:rPr>
            <a:t>tập</a:t>
          </a:r>
          <a:r>
            <a:rPr lang="en-US" sz="2000" dirty="0">
              <a:solidFill>
                <a:schemeClr val="tx1"/>
              </a:solidFill>
            </a:rPr>
            <a:t> </a:t>
          </a:r>
          <a:r>
            <a:rPr lang="en-US" sz="2000" dirty="0" err="1">
              <a:solidFill>
                <a:schemeClr val="tx1"/>
              </a:solidFill>
            </a:rPr>
            <a:t>thể</a:t>
          </a:r>
          <a:endParaRPr lang="en-US" sz="2000" dirty="0">
            <a:solidFill>
              <a:schemeClr val="tx1"/>
            </a:solidFill>
          </a:endParaRPr>
        </a:p>
      </dgm:t>
    </dgm:pt>
    <dgm:pt modelId="{98174720-E310-4086-92F4-8AE7C11B5059}" type="sibTrans" cxnId="{C444443D-528C-4623-B1E1-54DBA5C571BC}">
      <dgm:prSet/>
      <dgm:spPr/>
      <dgm:t>
        <a:bodyPr/>
        <a:lstStyle/>
        <a:p>
          <a:endParaRPr lang="en-US" sz="2000"/>
        </a:p>
      </dgm:t>
    </dgm:pt>
    <dgm:pt modelId="{25131055-E6AE-4D83-A71B-245CCC799C18}" type="parTrans" cxnId="{C444443D-528C-4623-B1E1-54DBA5C571BC}">
      <dgm:prSet custT="1"/>
      <dgm:spPr/>
      <dgm:t>
        <a:bodyPr/>
        <a:lstStyle/>
        <a:p>
          <a:endParaRPr lang="en-US" sz="2000"/>
        </a:p>
      </dgm:t>
    </dgm:pt>
    <dgm:pt modelId="{2BC4715A-968B-43D7-91C6-3F358E78371D}">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000" dirty="0" err="1">
              <a:solidFill>
                <a:schemeClr val="tx1"/>
              </a:solidFill>
            </a:rPr>
            <a:t>Nhà</a:t>
          </a:r>
          <a:r>
            <a:rPr lang="en-US" sz="2000" dirty="0">
              <a:solidFill>
                <a:schemeClr val="tx1"/>
              </a:solidFill>
            </a:rPr>
            <a:t> </a:t>
          </a:r>
          <a:r>
            <a:rPr lang="en-US" sz="2000" dirty="0" err="1">
              <a:solidFill>
                <a:schemeClr val="tx1"/>
              </a:solidFill>
            </a:rPr>
            <a:t>nước</a:t>
          </a:r>
          <a:endParaRPr lang="en-US" sz="2000" dirty="0">
            <a:solidFill>
              <a:schemeClr val="tx1"/>
            </a:solidFill>
          </a:endParaRPr>
        </a:p>
      </dgm:t>
    </dgm:pt>
    <dgm:pt modelId="{85D6FFC0-E118-4513-94DB-CD11CE66D68A}" type="sibTrans" cxnId="{0832347F-AE78-4291-A47B-AEB614587AB9}">
      <dgm:prSet/>
      <dgm:spPr/>
      <dgm:t>
        <a:bodyPr/>
        <a:lstStyle/>
        <a:p>
          <a:endParaRPr lang="en-US" sz="2000"/>
        </a:p>
      </dgm:t>
    </dgm:pt>
    <dgm:pt modelId="{C359ED85-71A0-4339-ADD4-D803BB7380F8}" type="parTrans" cxnId="{0832347F-AE78-4291-A47B-AEB614587AB9}">
      <dgm:prSet custT="1"/>
      <dgm:spPr/>
      <dgm:t>
        <a:bodyPr/>
        <a:lstStyle/>
        <a:p>
          <a:endParaRPr lang="en-US" sz="2000"/>
        </a:p>
      </dgm:t>
    </dgm:pt>
    <dgm:pt modelId="{A577DA55-6D93-4B1A-A67C-E16FD4D8B526}">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000" dirty="0" err="1">
              <a:solidFill>
                <a:schemeClr val="tx1"/>
              </a:solidFill>
            </a:rPr>
            <a:t>Khi</a:t>
          </a:r>
          <a:r>
            <a:rPr lang="en-US" sz="2000" dirty="0">
              <a:solidFill>
                <a:schemeClr val="tx1"/>
              </a:solidFill>
            </a:rPr>
            <a:t> </a:t>
          </a:r>
          <a:r>
            <a:rPr lang="en-US" sz="2000" dirty="0" err="1">
              <a:solidFill>
                <a:schemeClr val="tx1"/>
              </a:solidFill>
            </a:rPr>
            <a:t>nhặt</a:t>
          </a:r>
          <a:r>
            <a:rPr lang="en-US" sz="2000" dirty="0">
              <a:solidFill>
                <a:schemeClr val="tx1"/>
              </a:solidFill>
            </a:rPr>
            <a:t> </a:t>
          </a:r>
          <a:r>
            <a:rPr lang="en-US" sz="2000" dirty="0" err="1">
              <a:solidFill>
                <a:schemeClr val="tx1"/>
              </a:solidFill>
            </a:rPr>
            <a:t>được</a:t>
          </a:r>
          <a:r>
            <a:rPr lang="en-US" sz="2000" dirty="0">
              <a:solidFill>
                <a:schemeClr val="tx1"/>
              </a:solidFill>
            </a:rPr>
            <a:t> </a:t>
          </a:r>
          <a:r>
            <a:rPr lang="en-US" sz="2000" dirty="0" err="1">
              <a:solidFill>
                <a:schemeClr val="tx1"/>
              </a:solidFill>
            </a:rPr>
            <a:t>của</a:t>
          </a:r>
          <a:r>
            <a:rPr lang="en-US" sz="2000" dirty="0">
              <a:solidFill>
                <a:schemeClr val="tx1"/>
              </a:solidFill>
            </a:rPr>
            <a:t> </a:t>
          </a:r>
          <a:r>
            <a:rPr lang="en-US" sz="2000" dirty="0" err="1">
              <a:solidFill>
                <a:schemeClr val="tx1"/>
              </a:solidFill>
            </a:rPr>
            <a:t>rơi</a:t>
          </a:r>
          <a:r>
            <a:rPr lang="en-US" sz="2000" dirty="0">
              <a:solidFill>
                <a:schemeClr val="tx1"/>
              </a:solidFill>
            </a:rPr>
            <a:t> </a:t>
          </a:r>
          <a:r>
            <a:rPr lang="en-US" sz="2000" dirty="0" err="1">
              <a:solidFill>
                <a:schemeClr val="tx1"/>
              </a:solidFill>
            </a:rPr>
            <a:t>phải</a:t>
          </a:r>
          <a:endParaRPr lang="en-US" sz="2000" dirty="0">
            <a:solidFill>
              <a:schemeClr val="tx1"/>
            </a:solidFill>
          </a:endParaRPr>
        </a:p>
      </dgm:t>
    </dgm:pt>
    <dgm:pt modelId="{CDC1D234-63C7-4106-9C46-07996EBD0729}" type="sibTrans" cxnId="{F43CDCCA-DBFC-447B-A6FF-FB25F27936FD}">
      <dgm:prSet/>
      <dgm:spPr/>
      <dgm:t>
        <a:bodyPr/>
        <a:lstStyle/>
        <a:p>
          <a:endParaRPr lang="en-US" sz="2000"/>
        </a:p>
      </dgm:t>
    </dgm:pt>
    <dgm:pt modelId="{B0554289-9C52-4E72-8BCA-6F853F6EC598}" type="parTrans" cxnId="{F43CDCCA-DBFC-447B-A6FF-FB25F27936FD}">
      <dgm:prSet custT="1"/>
      <dgm:spPr/>
      <dgm:t>
        <a:bodyPr/>
        <a:lstStyle/>
        <a:p>
          <a:endParaRPr lang="en-US" sz="2000"/>
        </a:p>
      </dgm:t>
    </dgm:pt>
    <dgm:pt modelId="{66EF6449-715E-43E9-86FD-E27FCAB9C40E}">
      <dgm:prSet phldrT="[Text]" custT="1">
        <dgm:style>
          <a:lnRef idx="3">
            <a:schemeClr val="lt1"/>
          </a:lnRef>
          <a:fillRef idx="1">
            <a:schemeClr val="accent5"/>
          </a:fillRef>
          <a:effectRef idx="1">
            <a:schemeClr val="accent5"/>
          </a:effectRef>
          <a:fontRef idx="minor">
            <a:schemeClr val="lt1"/>
          </a:fontRef>
        </dgm:style>
      </dgm:prSet>
      <dgm:spPr/>
      <dgm:t>
        <a:bodyPr/>
        <a:lstStyle/>
        <a:p>
          <a:pPr algn="ctr"/>
          <a:r>
            <a:rPr lang="en-US" sz="2000" dirty="0" err="1">
              <a:solidFill>
                <a:schemeClr val="tx1"/>
              </a:solidFill>
            </a:rPr>
            <a:t>Báo</a:t>
          </a:r>
          <a:r>
            <a:rPr lang="en-US" sz="2000" dirty="0">
              <a:solidFill>
                <a:schemeClr val="tx1"/>
              </a:solidFill>
            </a:rPr>
            <a:t> </a:t>
          </a:r>
          <a:r>
            <a:rPr lang="en-US" sz="2000" dirty="0" err="1">
              <a:solidFill>
                <a:schemeClr val="tx1"/>
              </a:solidFill>
            </a:rPr>
            <a:t>cho</a:t>
          </a:r>
          <a:r>
            <a:rPr lang="en-US" sz="2000" dirty="0">
              <a:solidFill>
                <a:schemeClr val="tx1"/>
              </a:solidFill>
            </a:rPr>
            <a:t> </a:t>
          </a:r>
          <a:r>
            <a:rPr lang="en-US" sz="2000" dirty="0" err="1">
              <a:solidFill>
                <a:schemeClr val="tx1"/>
              </a:solidFill>
            </a:rPr>
            <a:t>cơ</a:t>
          </a:r>
          <a:r>
            <a:rPr lang="en-US" sz="2000" dirty="0">
              <a:solidFill>
                <a:schemeClr val="tx1"/>
              </a:solidFill>
            </a:rPr>
            <a:t> </a:t>
          </a:r>
          <a:r>
            <a:rPr lang="en-US" sz="2000" dirty="0" err="1">
              <a:solidFill>
                <a:schemeClr val="tx1"/>
              </a:solidFill>
            </a:rPr>
            <a:t>quan</a:t>
          </a:r>
          <a:r>
            <a:rPr lang="en-US" sz="2000" dirty="0">
              <a:solidFill>
                <a:schemeClr val="tx1"/>
              </a:solidFill>
            </a:rPr>
            <a:t> </a:t>
          </a:r>
          <a:r>
            <a:rPr lang="en-US" sz="2000" dirty="0" err="1">
              <a:solidFill>
                <a:schemeClr val="tx1"/>
              </a:solidFill>
            </a:rPr>
            <a:t>có</a:t>
          </a:r>
          <a:r>
            <a:rPr lang="en-US" sz="2000" dirty="0">
              <a:solidFill>
                <a:schemeClr val="tx1"/>
              </a:solidFill>
            </a:rPr>
            <a:t> </a:t>
          </a:r>
          <a:r>
            <a:rPr lang="en-US" sz="2000" dirty="0" err="1">
              <a:solidFill>
                <a:schemeClr val="tx1"/>
              </a:solidFill>
            </a:rPr>
            <a:t>trách</a:t>
          </a:r>
          <a:r>
            <a:rPr lang="en-US" sz="2000" dirty="0">
              <a:solidFill>
                <a:schemeClr val="tx1"/>
              </a:solidFill>
            </a:rPr>
            <a:t> </a:t>
          </a:r>
          <a:r>
            <a:rPr lang="en-US" sz="2000" err="1">
              <a:solidFill>
                <a:schemeClr val="tx1"/>
              </a:solidFill>
            </a:rPr>
            <a:t>nhiệm</a:t>
          </a:r>
          <a:r>
            <a:rPr lang="en-US" sz="2000">
              <a:solidFill>
                <a:schemeClr val="tx1"/>
              </a:solidFill>
            </a:rPr>
            <a:t> xử </a:t>
          </a:r>
          <a:r>
            <a:rPr lang="en-US" sz="2000" dirty="0" err="1">
              <a:solidFill>
                <a:schemeClr val="tx1"/>
              </a:solidFill>
            </a:rPr>
            <a:t>lí</a:t>
          </a:r>
          <a:r>
            <a:rPr lang="en-US" sz="2000" dirty="0">
              <a:solidFill>
                <a:schemeClr val="tx1"/>
              </a:solidFill>
            </a:rPr>
            <a:t> </a:t>
          </a:r>
          <a:r>
            <a:rPr lang="en-US" sz="2000" dirty="0" err="1">
              <a:solidFill>
                <a:schemeClr val="tx1"/>
              </a:solidFill>
            </a:rPr>
            <a:t>theo</a:t>
          </a:r>
          <a:r>
            <a:rPr lang="en-US" sz="2000" dirty="0">
              <a:solidFill>
                <a:schemeClr val="tx1"/>
              </a:solidFill>
            </a:rPr>
            <a:t> </a:t>
          </a:r>
          <a:r>
            <a:rPr lang="en-US" sz="2000" dirty="0" err="1">
              <a:solidFill>
                <a:schemeClr val="tx1"/>
              </a:solidFill>
            </a:rPr>
            <a:t>quy</a:t>
          </a:r>
          <a:r>
            <a:rPr lang="en-US" sz="2000" dirty="0">
              <a:solidFill>
                <a:schemeClr val="tx1"/>
              </a:solidFill>
            </a:rPr>
            <a:t> </a:t>
          </a:r>
          <a:r>
            <a:rPr lang="en-US" sz="2000" dirty="0" err="1">
              <a:solidFill>
                <a:schemeClr val="tx1"/>
              </a:solidFill>
            </a:rPr>
            <a:t>định</a:t>
          </a:r>
          <a:r>
            <a:rPr lang="en-US" sz="2000" dirty="0">
              <a:solidFill>
                <a:schemeClr val="tx1"/>
              </a:solidFill>
            </a:rPr>
            <a:t> </a:t>
          </a:r>
          <a:r>
            <a:rPr lang="en-US" sz="2000" dirty="0" err="1">
              <a:solidFill>
                <a:schemeClr val="tx1"/>
              </a:solidFill>
            </a:rPr>
            <a:t>của</a:t>
          </a:r>
          <a:r>
            <a:rPr lang="en-US" sz="2000" dirty="0">
              <a:solidFill>
                <a:schemeClr val="tx1"/>
              </a:solidFill>
            </a:rPr>
            <a:t> </a:t>
          </a:r>
          <a:r>
            <a:rPr lang="en-US" sz="2000" dirty="0" err="1">
              <a:solidFill>
                <a:schemeClr val="tx1"/>
              </a:solidFill>
            </a:rPr>
            <a:t>pháp</a:t>
          </a:r>
          <a:r>
            <a:rPr lang="en-US" sz="2000" dirty="0">
              <a:solidFill>
                <a:schemeClr val="tx1"/>
              </a:solidFill>
            </a:rPr>
            <a:t> </a:t>
          </a:r>
          <a:r>
            <a:rPr lang="en-US" sz="2000" dirty="0" err="1">
              <a:solidFill>
                <a:schemeClr val="tx1"/>
              </a:solidFill>
            </a:rPr>
            <a:t>luật</a:t>
          </a:r>
          <a:endParaRPr lang="en-US" sz="2000" dirty="0">
            <a:solidFill>
              <a:schemeClr val="tx1"/>
            </a:solidFill>
          </a:endParaRPr>
        </a:p>
      </dgm:t>
    </dgm:pt>
    <dgm:pt modelId="{013A3046-B7AC-440C-B0AC-BA6E4B01B307}" type="sibTrans" cxnId="{AAD0F194-79FA-48CC-AB6A-B5DEB3A365D8}">
      <dgm:prSet/>
      <dgm:spPr/>
      <dgm:t>
        <a:bodyPr/>
        <a:lstStyle/>
        <a:p>
          <a:endParaRPr lang="en-US" sz="2000"/>
        </a:p>
      </dgm:t>
    </dgm:pt>
    <dgm:pt modelId="{13715AAD-0FB9-4015-B14E-76CDB5118774}" type="parTrans" cxnId="{AAD0F194-79FA-48CC-AB6A-B5DEB3A365D8}">
      <dgm:prSet custT="1"/>
      <dgm:spPr/>
      <dgm:t>
        <a:bodyPr/>
        <a:lstStyle/>
        <a:p>
          <a:endParaRPr lang="en-US" sz="2000"/>
        </a:p>
      </dgm:t>
    </dgm:pt>
    <dgm:pt modelId="{C2E3D645-75C1-4BAC-A24B-9EFBB6F787BF}">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000" dirty="0" err="1">
              <a:solidFill>
                <a:schemeClr val="tx1"/>
              </a:solidFill>
            </a:rPr>
            <a:t>Trả</a:t>
          </a:r>
          <a:r>
            <a:rPr lang="en-US" sz="2000" dirty="0">
              <a:solidFill>
                <a:schemeClr val="tx1"/>
              </a:solidFill>
            </a:rPr>
            <a:t> </a:t>
          </a:r>
          <a:r>
            <a:rPr lang="en-US" sz="2000" dirty="0" err="1">
              <a:solidFill>
                <a:schemeClr val="tx1"/>
              </a:solidFill>
            </a:rPr>
            <a:t>cho</a:t>
          </a:r>
          <a:r>
            <a:rPr lang="en-US" sz="2000" dirty="0">
              <a:solidFill>
                <a:schemeClr val="tx1"/>
              </a:solidFill>
            </a:rPr>
            <a:t> </a:t>
          </a:r>
          <a:r>
            <a:rPr lang="en-US" sz="2000" dirty="0" err="1">
              <a:solidFill>
                <a:schemeClr val="tx1"/>
              </a:solidFill>
            </a:rPr>
            <a:t>người</a:t>
          </a:r>
          <a:r>
            <a:rPr lang="en-US" sz="2000" dirty="0">
              <a:solidFill>
                <a:schemeClr val="tx1"/>
              </a:solidFill>
            </a:rPr>
            <a:t> </a:t>
          </a:r>
          <a:r>
            <a:rPr lang="en-US" sz="2000" dirty="0" err="1">
              <a:solidFill>
                <a:schemeClr val="tx1"/>
              </a:solidFill>
            </a:rPr>
            <a:t>bị</a:t>
          </a:r>
          <a:r>
            <a:rPr lang="en-US" sz="2000" dirty="0">
              <a:solidFill>
                <a:schemeClr val="tx1"/>
              </a:solidFill>
            </a:rPr>
            <a:t> </a:t>
          </a:r>
          <a:r>
            <a:rPr lang="en-US" sz="2000" dirty="0" err="1">
              <a:solidFill>
                <a:schemeClr val="tx1"/>
              </a:solidFill>
            </a:rPr>
            <a:t>mất</a:t>
          </a:r>
          <a:endParaRPr lang="en-US" sz="2000" dirty="0">
            <a:solidFill>
              <a:schemeClr val="tx1"/>
            </a:solidFill>
          </a:endParaRPr>
        </a:p>
      </dgm:t>
    </dgm:pt>
    <dgm:pt modelId="{87266C2F-97C1-45C1-8E83-2D902EBA1E48}" type="sibTrans" cxnId="{B8712C94-ED75-4271-91E8-129DABC2A4B4}">
      <dgm:prSet/>
      <dgm:spPr/>
      <dgm:t>
        <a:bodyPr/>
        <a:lstStyle/>
        <a:p>
          <a:endParaRPr lang="en-US" sz="2000"/>
        </a:p>
      </dgm:t>
    </dgm:pt>
    <dgm:pt modelId="{5725B5F1-6BFB-4A82-A031-6FD98070E770}" type="parTrans" cxnId="{B8712C94-ED75-4271-91E8-129DABC2A4B4}">
      <dgm:prSet custT="1"/>
      <dgm:spPr/>
      <dgm:t>
        <a:bodyPr/>
        <a:lstStyle/>
        <a:p>
          <a:endParaRPr lang="en-US" sz="2000"/>
        </a:p>
      </dgm:t>
    </dgm:pt>
    <dgm:pt modelId="{1175009F-2A4E-45D9-9074-B536F2E3742E}">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000" dirty="0" err="1">
              <a:solidFill>
                <a:schemeClr val="tx1"/>
              </a:solidFill>
            </a:rPr>
            <a:t>Không</a:t>
          </a:r>
          <a:r>
            <a:rPr lang="en-US" sz="2000" dirty="0">
              <a:solidFill>
                <a:schemeClr val="tx1"/>
              </a:solidFill>
            </a:rPr>
            <a:t> </a:t>
          </a:r>
          <a:r>
            <a:rPr lang="en-US" sz="2000" dirty="0" err="1">
              <a:solidFill>
                <a:schemeClr val="tx1"/>
              </a:solidFill>
            </a:rPr>
            <a:t>xâm</a:t>
          </a:r>
          <a:r>
            <a:rPr lang="en-US" sz="2000" dirty="0">
              <a:solidFill>
                <a:schemeClr val="tx1"/>
              </a:solidFill>
            </a:rPr>
            <a:t> </a:t>
          </a:r>
          <a:r>
            <a:rPr lang="en-US" sz="2000" dirty="0" err="1">
              <a:solidFill>
                <a:schemeClr val="tx1"/>
              </a:solidFill>
            </a:rPr>
            <a:t>phạm</a:t>
          </a:r>
          <a:r>
            <a:rPr lang="en-US" sz="2000" dirty="0">
              <a:solidFill>
                <a:schemeClr val="tx1"/>
              </a:solidFill>
            </a:rPr>
            <a:t> </a:t>
          </a:r>
          <a:r>
            <a:rPr lang="en-US" sz="2000" dirty="0" err="1">
              <a:solidFill>
                <a:schemeClr val="tx1"/>
              </a:solidFill>
            </a:rPr>
            <a:t>tài</a:t>
          </a:r>
          <a:r>
            <a:rPr lang="en-US" sz="2000" dirty="0">
              <a:solidFill>
                <a:schemeClr val="tx1"/>
              </a:solidFill>
            </a:rPr>
            <a:t> </a:t>
          </a:r>
          <a:r>
            <a:rPr lang="en-US" sz="2000" dirty="0" err="1">
              <a:solidFill>
                <a:schemeClr val="tx1"/>
              </a:solidFill>
            </a:rPr>
            <a:t>sản</a:t>
          </a:r>
          <a:r>
            <a:rPr lang="en-US" sz="2000" dirty="0">
              <a:solidFill>
                <a:schemeClr val="tx1"/>
              </a:solidFill>
            </a:rPr>
            <a:t> </a:t>
          </a:r>
          <a:r>
            <a:rPr lang="en-US" sz="2000" dirty="0" err="1">
              <a:solidFill>
                <a:schemeClr val="tx1"/>
              </a:solidFill>
            </a:rPr>
            <a:t>của</a:t>
          </a:r>
          <a:r>
            <a:rPr lang="en-US" sz="2000" dirty="0">
              <a:solidFill>
                <a:schemeClr val="tx1"/>
              </a:solidFill>
            </a:rPr>
            <a:t> </a:t>
          </a:r>
        </a:p>
      </dgm:t>
    </dgm:pt>
    <dgm:pt modelId="{888DEBBB-99C1-4677-9F86-4241E0E91CD1}" type="parTrans" cxnId="{8F860173-0158-4891-AFB9-929C96BA176B}">
      <dgm:prSet custT="1"/>
      <dgm:spPr/>
      <dgm:t>
        <a:bodyPr/>
        <a:lstStyle/>
        <a:p>
          <a:endParaRPr lang="en-US" sz="2000"/>
        </a:p>
      </dgm:t>
    </dgm:pt>
    <dgm:pt modelId="{6E401A68-65FE-4FC1-8A75-0CD38ADF2FAB}" type="sibTrans" cxnId="{8F860173-0158-4891-AFB9-929C96BA176B}">
      <dgm:prSet/>
      <dgm:spPr/>
      <dgm:t>
        <a:bodyPr/>
        <a:lstStyle/>
        <a:p>
          <a:endParaRPr lang="en-US" sz="2000"/>
        </a:p>
      </dgm:t>
    </dgm:pt>
    <dgm:pt modelId="{7BB2D8A8-8CC3-4D41-8DD1-4AA02CD0FC4D}">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000" dirty="0" err="1">
              <a:solidFill>
                <a:schemeClr val="tx1"/>
              </a:solidFill>
            </a:rPr>
            <a:t>Nếu</a:t>
          </a:r>
          <a:r>
            <a:rPr lang="en-US" sz="2000" dirty="0">
              <a:solidFill>
                <a:schemeClr val="tx1"/>
              </a:solidFill>
            </a:rPr>
            <a:t> </a:t>
          </a:r>
          <a:r>
            <a:rPr lang="en-US" sz="2000" dirty="0" err="1">
              <a:solidFill>
                <a:schemeClr val="tx1"/>
              </a:solidFill>
            </a:rPr>
            <a:t>gây</a:t>
          </a:r>
          <a:r>
            <a:rPr lang="en-US" sz="2000" dirty="0">
              <a:solidFill>
                <a:schemeClr val="tx1"/>
              </a:solidFill>
            </a:rPr>
            <a:t> </a:t>
          </a:r>
          <a:r>
            <a:rPr lang="en-US" sz="2000" dirty="0" err="1">
              <a:solidFill>
                <a:schemeClr val="tx1"/>
              </a:solidFill>
            </a:rPr>
            <a:t>thiệt</a:t>
          </a:r>
          <a:r>
            <a:rPr lang="en-US" sz="2000" dirty="0">
              <a:solidFill>
                <a:schemeClr val="tx1"/>
              </a:solidFill>
            </a:rPr>
            <a:t> </a:t>
          </a:r>
          <a:r>
            <a:rPr lang="en-US" sz="2000" dirty="0" err="1">
              <a:solidFill>
                <a:schemeClr val="tx1"/>
              </a:solidFill>
            </a:rPr>
            <a:t>hại</a:t>
          </a:r>
          <a:r>
            <a:rPr lang="en-US" sz="2000" dirty="0">
              <a:solidFill>
                <a:schemeClr val="tx1"/>
              </a:solidFill>
            </a:rPr>
            <a:t> </a:t>
          </a:r>
          <a:r>
            <a:rPr lang="en-US" sz="2000" dirty="0" err="1">
              <a:solidFill>
                <a:schemeClr val="tx1"/>
              </a:solidFill>
            </a:rPr>
            <a:t>về</a:t>
          </a:r>
          <a:r>
            <a:rPr lang="en-US" sz="2000" dirty="0">
              <a:solidFill>
                <a:schemeClr val="tx1"/>
              </a:solidFill>
            </a:rPr>
            <a:t> </a:t>
          </a:r>
          <a:r>
            <a:rPr lang="en-US" sz="2000" dirty="0" err="1">
              <a:solidFill>
                <a:schemeClr val="tx1"/>
              </a:solidFill>
            </a:rPr>
            <a:t>tài</a:t>
          </a:r>
          <a:r>
            <a:rPr lang="en-US" sz="2000" dirty="0">
              <a:solidFill>
                <a:schemeClr val="tx1"/>
              </a:solidFill>
            </a:rPr>
            <a:t> </a:t>
          </a:r>
          <a:r>
            <a:rPr lang="en-US" sz="2000" dirty="0" err="1">
              <a:solidFill>
                <a:schemeClr val="tx1"/>
              </a:solidFill>
            </a:rPr>
            <a:t>sản</a:t>
          </a:r>
          <a:r>
            <a:rPr lang="en-US" sz="2000" dirty="0">
              <a:solidFill>
                <a:schemeClr val="tx1"/>
              </a:solidFill>
            </a:rPr>
            <a:t> </a:t>
          </a:r>
          <a:r>
            <a:rPr lang="en-US" sz="2000" dirty="0" err="1">
              <a:solidFill>
                <a:schemeClr val="tx1"/>
              </a:solidFill>
            </a:rPr>
            <a:t>phải</a:t>
          </a:r>
          <a:r>
            <a:rPr lang="en-US" sz="2000" dirty="0">
              <a:solidFill>
                <a:schemeClr val="tx1"/>
              </a:solidFill>
            </a:rPr>
            <a:t> </a:t>
          </a:r>
          <a:r>
            <a:rPr lang="en-US" sz="2000" dirty="0" err="1">
              <a:solidFill>
                <a:schemeClr val="tx1"/>
              </a:solidFill>
            </a:rPr>
            <a:t>bồi</a:t>
          </a:r>
          <a:r>
            <a:rPr lang="en-US" sz="2000" dirty="0">
              <a:solidFill>
                <a:schemeClr val="tx1"/>
              </a:solidFill>
            </a:rPr>
            <a:t> </a:t>
          </a:r>
          <a:r>
            <a:rPr lang="en-US" sz="2000" dirty="0" err="1">
              <a:solidFill>
                <a:schemeClr val="tx1"/>
              </a:solidFill>
            </a:rPr>
            <a:t>thường</a:t>
          </a:r>
          <a:r>
            <a:rPr lang="en-US" sz="2000" dirty="0">
              <a:solidFill>
                <a:schemeClr val="tx1"/>
              </a:solidFill>
            </a:rPr>
            <a:t> </a:t>
          </a:r>
          <a:r>
            <a:rPr lang="en-US" sz="2000" dirty="0" err="1">
              <a:solidFill>
                <a:schemeClr val="tx1"/>
              </a:solidFill>
            </a:rPr>
            <a:t>theo</a:t>
          </a:r>
          <a:r>
            <a:rPr lang="en-US" sz="2000" dirty="0">
              <a:solidFill>
                <a:schemeClr val="tx1"/>
              </a:solidFill>
            </a:rPr>
            <a:t> </a:t>
          </a:r>
          <a:r>
            <a:rPr lang="en-US" sz="2000" dirty="0" err="1">
              <a:solidFill>
                <a:schemeClr val="tx1"/>
              </a:solidFill>
            </a:rPr>
            <a:t>quy</a:t>
          </a:r>
          <a:r>
            <a:rPr lang="en-US" sz="2000" dirty="0">
              <a:solidFill>
                <a:schemeClr val="tx1"/>
              </a:solidFill>
            </a:rPr>
            <a:t> </a:t>
          </a:r>
          <a:r>
            <a:rPr lang="en-US" sz="2000" dirty="0" err="1">
              <a:solidFill>
                <a:schemeClr val="tx1"/>
              </a:solidFill>
            </a:rPr>
            <a:t>định</a:t>
          </a:r>
          <a:r>
            <a:rPr lang="en-US" sz="2000" dirty="0">
              <a:solidFill>
                <a:schemeClr val="tx1"/>
              </a:solidFill>
            </a:rPr>
            <a:t> </a:t>
          </a:r>
          <a:r>
            <a:rPr lang="en-US" sz="2000" dirty="0" err="1">
              <a:solidFill>
                <a:schemeClr val="tx1"/>
              </a:solidFill>
            </a:rPr>
            <a:t>pháp</a:t>
          </a:r>
          <a:r>
            <a:rPr lang="en-US" sz="2000" dirty="0">
              <a:solidFill>
                <a:schemeClr val="tx1"/>
              </a:solidFill>
            </a:rPr>
            <a:t> </a:t>
          </a:r>
          <a:r>
            <a:rPr lang="en-US" sz="2000" dirty="0" err="1">
              <a:solidFill>
                <a:schemeClr val="tx1"/>
              </a:solidFill>
            </a:rPr>
            <a:t>luật</a:t>
          </a:r>
          <a:endParaRPr lang="en-US" sz="2000" dirty="0">
            <a:solidFill>
              <a:schemeClr val="tx1"/>
            </a:solidFill>
          </a:endParaRPr>
        </a:p>
      </dgm:t>
    </dgm:pt>
    <dgm:pt modelId="{6886532B-0727-4931-8C19-0B93C1A5E17A}" type="sibTrans" cxnId="{9176E59E-E561-4027-B0CA-63904B83CDF8}">
      <dgm:prSet/>
      <dgm:spPr/>
      <dgm:t>
        <a:bodyPr/>
        <a:lstStyle/>
        <a:p>
          <a:endParaRPr lang="en-US" sz="2000"/>
        </a:p>
      </dgm:t>
    </dgm:pt>
    <dgm:pt modelId="{3606AC39-F1FE-403C-9ECC-32844AAAF624}" type="parTrans" cxnId="{9176E59E-E561-4027-B0CA-63904B83CDF8}">
      <dgm:prSet custT="1"/>
      <dgm:spPr/>
      <dgm:t>
        <a:bodyPr/>
        <a:lstStyle/>
        <a:p>
          <a:endParaRPr lang="en-US" sz="2000"/>
        </a:p>
      </dgm:t>
    </dgm:pt>
    <dgm:pt modelId="{C57E9FF0-78B9-49FA-9DEA-EFF885594FCD}" type="pres">
      <dgm:prSet presAssocID="{B01B5863-9F5A-4B46-9901-B38879C2C31C}" presName="diagram" presStyleCnt="0">
        <dgm:presLayoutVars>
          <dgm:chPref val="1"/>
          <dgm:dir/>
          <dgm:animOne val="branch"/>
          <dgm:animLvl val="lvl"/>
          <dgm:resizeHandles val="exact"/>
        </dgm:presLayoutVars>
      </dgm:prSet>
      <dgm:spPr/>
      <dgm:t>
        <a:bodyPr/>
        <a:lstStyle/>
        <a:p>
          <a:endParaRPr lang="vi-VN"/>
        </a:p>
      </dgm:t>
    </dgm:pt>
    <dgm:pt modelId="{85BA4C55-D5AB-4F38-8809-8D096190E55B}" type="pres">
      <dgm:prSet presAssocID="{0A694A50-933D-457D-9127-26251A17CB7B}" presName="root1" presStyleCnt="0"/>
      <dgm:spPr/>
    </dgm:pt>
    <dgm:pt modelId="{0415D1A1-3FB1-4A49-8FF3-6F3614AD287C}" type="pres">
      <dgm:prSet presAssocID="{0A694A50-933D-457D-9127-26251A17CB7B}" presName="LevelOneTextNode" presStyleLbl="node0" presStyleIdx="0" presStyleCnt="1" custScaleX="112083">
        <dgm:presLayoutVars>
          <dgm:chPref val="3"/>
        </dgm:presLayoutVars>
      </dgm:prSet>
      <dgm:spPr/>
      <dgm:t>
        <a:bodyPr/>
        <a:lstStyle/>
        <a:p>
          <a:endParaRPr lang="vi-VN"/>
        </a:p>
      </dgm:t>
    </dgm:pt>
    <dgm:pt modelId="{22DC2C15-7ADD-4505-9CC9-9FFB4412A81E}" type="pres">
      <dgm:prSet presAssocID="{0A694A50-933D-457D-9127-26251A17CB7B}" presName="level2hierChild" presStyleCnt="0"/>
      <dgm:spPr/>
    </dgm:pt>
    <dgm:pt modelId="{BC645BDE-90A7-4356-BC97-1944A275E34F}" type="pres">
      <dgm:prSet presAssocID="{C340D134-7F6F-4AD5-AD6A-6F03FBB57981}" presName="conn2-1" presStyleLbl="parChTrans1D2" presStyleIdx="0" presStyleCnt="6"/>
      <dgm:spPr/>
      <dgm:t>
        <a:bodyPr/>
        <a:lstStyle/>
        <a:p>
          <a:endParaRPr lang="vi-VN"/>
        </a:p>
      </dgm:t>
    </dgm:pt>
    <dgm:pt modelId="{8EC00F5C-C8C7-4061-919B-1BDBBEE71813}" type="pres">
      <dgm:prSet presAssocID="{C340D134-7F6F-4AD5-AD6A-6F03FBB57981}" presName="connTx" presStyleLbl="parChTrans1D2" presStyleIdx="0" presStyleCnt="6"/>
      <dgm:spPr/>
      <dgm:t>
        <a:bodyPr/>
        <a:lstStyle/>
        <a:p>
          <a:endParaRPr lang="vi-VN"/>
        </a:p>
      </dgm:t>
    </dgm:pt>
    <dgm:pt modelId="{C0D9CB48-ACD5-4AB4-BE2C-DF1D4F07505B}" type="pres">
      <dgm:prSet presAssocID="{5C655DB0-F9AE-4D6B-8DAD-D8967B9BCA87}" presName="root2" presStyleCnt="0"/>
      <dgm:spPr/>
    </dgm:pt>
    <dgm:pt modelId="{E294DCB0-2940-43FA-B80F-8F4AF9CC41DF}" type="pres">
      <dgm:prSet presAssocID="{5C655DB0-F9AE-4D6B-8DAD-D8967B9BCA87}" presName="LevelTwoTextNode" presStyleLbl="node2" presStyleIdx="0" presStyleCnt="6" custScaleX="197115" custScaleY="74504">
        <dgm:presLayoutVars>
          <dgm:chPref val="3"/>
        </dgm:presLayoutVars>
      </dgm:prSet>
      <dgm:spPr/>
      <dgm:t>
        <a:bodyPr/>
        <a:lstStyle/>
        <a:p>
          <a:endParaRPr lang="vi-VN"/>
        </a:p>
      </dgm:t>
    </dgm:pt>
    <dgm:pt modelId="{98912A61-92E7-4A2A-B49B-1A3C6BF8222F}" type="pres">
      <dgm:prSet presAssocID="{5C655DB0-F9AE-4D6B-8DAD-D8967B9BCA87}" presName="level3hierChild" presStyleCnt="0"/>
      <dgm:spPr/>
    </dgm:pt>
    <dgm:pt modelId="{8BACEEDC-A4B6-4110-B675-EA30233141C0}" type="pres">
      <dgm:prSet presAssocID="{518ED9E9-28A3-45D9-8682-8A60BE498AA0}" presName="conn2-1" presStyleLbl="parChTrans1D2" presStyleIdx="1" presStyleCnt="6"/>
      <dgm:spPr/>
      <dgm:t>
        <a:bodyPr/>
        <a:lstStyle/>
        <a:p>
          <a:endParaRPr lang="vi-VN"/>
        </a:p>
      </dgm:t>
    </dgm:pt>
    <dgm:pt modelId="{6ACC5F8F-0440-4255-8E3A-B4EA220D0F2E}" type="pres">
      <dgm:prSet presAssocID="{518ED9E9-28A3-45D9-8682-8A60BE498AA0}" presName="connTx" presStyleLbl="parChTrans1D2" presStyleIdx="1" presStyleCnt="6"/>
      <dgm:spPr/>
      <dgm:t>
        <a:bodyPr/>
        <a:lstStyle/>
        <a:p>
          <a:endParaRPr lang="vi-VN"/>
        </a:p>
      </dgm:t>
    </dgm:pt>
    <dgm:pt modelId="{33AD14DF-1147-4503-A54A-0DB464F815EF}" type="pres">
      <dgm:prSet presAssocID="{30EBEC9D-CB14-432B-88C6-2B177E6D578B}" presName="root2" presStyleCnt="0"/>
      <dgm:spPr/>
    </dgm:pt>
    <dgm:pt modelId="{5040892D-0429-4CB1-8E03-5643D8B963CF}" type="pres">
      <dgm:prSet presAssocID="{30EBEC9D-CB14-432B-88C6-2B177E6D578B}" presName="LevelTwoTextNode" presStyleLbl="node2" presStyleIdx="1" presStyleCnt="6" custScaleX="204316" custScaleY="114284">
        <dgm:presLayoutVars>
          <dgm:chPref val="3"/>
        </dgm:presLayoutVars>
      </dgm:prSet>
      <dgm:spPr/>
      <dgm:t>
        <a:bodyPr/>
        <a:lstStyle/>
        <a:p>
          <a:endParaRPr lang="vi-VN"/>
        </a:p>
      </dgm:t>
    </dgm:pt>
    <dgm:pt modelId="{BF8B7363-B3C2-4641-BCA3-3A63C3DF02F0}" type="pres">
      <dgm:prSet presAssocID="{30EBEC9D-CB14-432B-88C6-2B177E6D578B}" presName="level3hierChild" presStyleCnt="0"/>
      <dgm:spPr/>
    </dgm:pt>
    <dgm:pt modelId="{BA7109AE-7340-4B9F-B146-D2BC4705C23D}" type="pres">
      <dgm:prSet presAssocID="{8CDC28F4-E85E-4997-A6AA-4BCA37388F76}" presName="conn2-1" presStyleLbl="parChTrans1D2" presStyleIdx="2" presStyleCnt="6"/>
      <dgm:spPr/>
      <dgm:t>
        <a:bodyPr/>
        <a:lstStyle/>
        <a:p>
          <a:endParaRPr lang="vi-VN"/>
        </a:p>
      </dgm:t>
    </dgm:pt>
    <dgm:pt modelId="{E513BA3E-7B54-49FE-B1D5-AE02F4876CD5}" type="pres">
      <dgm:prSet presAssocID="{8CDC28F4-E85E-4997-A6AA-4BCA37388F76}" presName="connTx" presStyleLbl="parChTrans1D2" presStyleIdx="2" presStyleCnt="6"/>
      <dgm:spPr/>
      <dgm:t>
        <a:bodyPr/>
        <a:lstStyle/>
        <a:p>
          <a:endParaRPr lang="vi-VN"/>
        </a:p>
      </dgm:t>
    </dgm:pt>
    <dgm:pt modelId="{F103EE7C-4F6B-4FFA-94F7-7DA00D8AA06C}" type="pres">
      <dgm:prSet presAssocID="{C8CA06B9-CBB5-407A-8CC8-5EABB28E8311}" presName="root2" presStyleCnt="0"/>
      <dgm:spPr/>
    </dgm:pt>
    <dgm:pt modelId="{C2C1C1D7-48AB-4259-9ED9-CD1A9BAFFD1A}" type="pres">
      <dgm:prSet presAssocID="{C8CA06B9-CBB5-407A-8CC8-5EABB28E8311}" presName="LevelTwoTextNode" presStyleLbl="node2" presStyleIdx="2" presStyleCnt="6" custScaleX="199434">
        <dgm:presLayoutVars>
          <dgm:chPref val="3"/>
        </dgm:presLayoutVars>
      </dgm:prSet>
      <dgm:spPr/>
      <dgm:t>
        <a:bodyPr/>
        <a:lstStyle/>
        <a:p>
          <a:endParaRPr lang="vi-VN"/>
        </a:p>
      </dgm:t>
    </dgm:pt>
    <dgm:pt modelId="{F26AE9BF-AEDC-4734-AC37-ED76BD5807EB}" type="pres">
      <dgm:prSet presAssocID="{C8CA06B9-CBB5-407A-8CC8-5EABB28E8311}" presName="level3hierChild" presStyleCnt="0"/>
      <dgm:spPr/>
    </dgm:pt>
    <dgm:pt modelId="{E33182BE-D62D-4E24-A56F-5593F4FB3278}" type="pres">
      <dgm:prSet presAssocID="{3606AC39-F1FE-403C-9ECC-32844AAAF624}" presName="conn2-1" presStyleLbl="parChTrans1D2" presStyleIdx="3" presStyleCnt="6"/>
      <dgm:spPr/>
      <dgm:t>
        <a:bodyPr/>
        <a:lstStyle/>
        <a:p>
          <a:endParaRPr lang="vi-VN"/>
        </a:p>
      </dgm:t>
    </dgm:pt>
    <dgm:pt modelId="{471442DD-B4B3-401C-BCAC-BC124955709B}" type="pres">
      <dgm:prSet presAssocID="{3606AC39-F1FE-403C-9ECC-32844AAAF624}" presName="connTx" presStyleLbl="parChTrans1D2" presStyleIdx="3" presStyleCnt="6"/>
      <dgm:spPr/>
      <dgm:t>
        <a:bodyPr/>
        <a:lstStyle/>
        <a:p>
          <a:endParaRPr lang="vi-VN"/>
        </a:p>
      </dgm:t>
    </dgm:pt>
    <dgm:pt modelId="{13C8B400-9801-4FF6-862F-D9B6BB5A7121}" type="pres">
      <dgm:prSet presAssocID="{7BB2D8A8-8CC3-4D41-8DD1-4AA02CD0FC4D}" presName="root2" presStyleCnt="0"/>
      <dgm:spPr/>
    </dgm:pt>
    <dgm:pt modelId="{56F31756-97ED-4C59-A48D-78CFF82015B1}" type="pres">
      <dgm:prSet presAssocID="{7BB2D8A8-8CC3-4D41-8DD1-4AA02CD0FC4D}" presName="LevelTwoTextNode" presStyleLbl="node2" presStyleIdx="3" presStyleCnt="6" custScaleX="200244">
        <dgm:presLayoutVars>
          <dgm:chPref val="3"/>
        </dgm:presLayoutVars>
      </dgm:prSet>
      <dgm:spPr/>
      <dgm:t>
        <a:bodyPr/>
        <a:lstStyle/>
        <a:p>
          <a:endParaRPr lang="vi-VN"/>
        </a:p>
      </dgm:t>
    </dgm:pt>
    <dgm:pt modelId="{A5205DFF-FEFF-4A01-8430-C2735FD12526}" type="pres">
      <dgm:prSet presAssocID="{7BB2D8A8-8CC3-4D41-8DD1-4AA02CD0FC4D}" presName="level3hierChild" presStyleCnt="0"/>
      <dgm:spPr/>
    </dgm:pt>
    <dgm:pt modelId="{D5059340-BCBE-41C1-B600-76730C6BF5F9}" type="pres">
      <dgm:prSet presAssocID="{888DEBBB-99C1-4677-9F86-4241E0E91CD1}" presName="conn2-1" presStyleLbl="parChTrans1D2" presStyleIdx="4" presStyleCnt="6"/>
      <dgm:spPr/>
      <dgm:t>
        <a:bodyPr/>
        <a:lstStyle/>
        <a:p>
          <a:endParaRPr lang="vi-VN"/>
        </a:p>
      </dgm:t>
    </dgm:pt>
    <dgm:pt modelId="{D970674D-8E5F-43BD-BF28-E07280D9D6B9}" type="pres">
      <dgm:prSet presAssocID="{888DEBBB-99C1-4677-9F86-4241E0E91CD1}" presName="connTx" presStyleLbl="parChTrans1D2" presStyleIdx="4" presStyleCnt="6"/>
      <dgm:spPr/>
      <dgm:t>
        <a:bodyPr/>
        <a:lstStyle/>
        <a:p>
          <a:endParaRPr lang="vi-VN"/>
        </a:p>
      </dgm:t>
    </dgm:pt>
    <dgm:pt modelId="{A6E4C71C-8057-4C3A-8CE5-79800752E217}" type="pres">
      <dgm:prSet presAssocID="{1175009F-2A4E-45D9-9074-B536F2E3742E}" presName="root2" presStyleCnt="0"/>
      <dgm:spPr/>
    </dgm:pt>
    <dgm:pt modelId="{C74E2D0B-1537-42C2-A211-9FAB1732C884}" type="pres">
      <dgm:prSet presAssocID="{1175009F-2A4E-45D9-9074-B536F2E3742E}" presName="LevelTwoTextNode" presStyleLbl="node2" presStyleIdx="4" presStyleCnt="6" custScaleX="168738">
        <dgm:presLayoutVars>
          <dgm:chPref val="3"/>
        </dgm:presLayoutVars>
      </dgm:prSet>
      <dgm:spPr/>
      <dgm:t>
        <a:bodyPr/>
        <a:lstStyle/>
        <a:p>
          <a:endParaRPr lang="vi-VN"/>
        </a:p>
      </dgm:t>
    </dgm:pt>
    <dgm:pt modelId="{5BE39CE0-419A-40EF-8568-09009C46B721}" type="pres">
      <dgm:prSet presAssocID="{1175009F-2A4E-45D9-9074-B536F2E3742E}" presName="level3hierChild" presStyleCnt="0"/>
      <dgm:spPr/>
    </dgm:pt>
    <dgm:pt modelId="{F2F21E8C-239A-4FD4-B54F-786629112ACF}" type="pres">
      <dgm:prSet presAssocID="{24720FA5-B530-49C4-9A54-5715924446A3}" presName="conn2-1" presStyleLbl="parChTrans1D3" presStyleIdx="0" presStyleCnt="5"/>
      <dgm:spPr/>
      <dgm:t>
        <a:bodyPr/>
        <a:lstStyle/>
        <a:p>
          <a:endParaRPr lang="vi-VN"/>
        </a:p>
      </dgm:t>
    </dgm:pt>
    <dgm:pt modelId="{81BBCEDF-17A9-4AF0-927E-207984DF125F}" type="pres">
      <dgm:prSet presAssocID="{24720FA5-B530-49C4-9A54-5715924446A3}" presName="connTx" presStyleLbl="parChTrans1D3" presStyleIdx="0" presStyleCnt="5"/>
      <dgm:spPr/>
      <dgm:t>
        <a:bodyPr/>
        <a:lstStyle/>
        <a:p>
          <a:endParaRPr lang="vi-VN"/>
        </a:p>
      </dgm:t>
    </dgm:pt>
    <dgm:pt modelId="{86F60763-4074-4CF6-8C1A-7A7BB979544D}" type="pres">
      <dgm:prSet presAssocID="{45971318-BAAA-4CD3-986A-CE2E82A1CC60}" presName="root2" presStyleCnt="0"/>
      <dgm:spPr/>
    </dgm:pt>
    <dgm:pt modelId="{7CB3FC70-AAD5-429E-A98C-DB48AFA1D2B2}" type="pres">
      <dgm:prSet presAssocID="{45971318-BAAA-4CD3-986A-CE2E82A1CC60}" presName="LevelTwoTextNode" presStyleLbl="node3" presStyleIdx="0" presStyleCnt="5" custScaleY="37938">
        <dgm:presLayoutVars>
          <dgm:chPref val="3"/>
        </dgm:presLayoutVars>
      </dgm:prSet>
      <dgm:spPr/>
      <dgm:t>
        <a:bodyPr/>
        <a:lstStyle/>
        <a:p>
          <a:endParaRPr lang="vi-VN"/>
        </a:p>
      </dgm:t>
    </dgm:pt>
    <dgm:pt modelId="{C9325CA6-D19E-4691-83F8-DE48E50224CA}" type="pres">
      <dgm:prSet presAssocID="{45971318-BAAA-4CD3-986A-CE2E82A1CC60}" presName="level3hierChild" presStyleCnt="0"/>
      <dgm:spPr/>
    </dgm:pt>
    <dgm:pt modelId="{0C2CB1A8-8C42-47E0-A9E7-77450194FC99}" type="pres">
      <dgm:prSet presAssocID="{25131055-E6AE-4D83-A71B-245CCC799C18}" presName="conn2-1" presStyleLbl="parChTrans1D3" presStyleIdx="1" presStyleCnt="5"/>
      <dgm:spPr/>
      <dgm:t>
        <a:bodyPr/>
        <a:lstStyle/>
        <a:p>
          <a:endParaRPr lang="vi-VN"/>
        </a:p>
      </dgm:t>
    </dgm:pt>
    <dgm:pt modelId="{593AE6DF-A621-4505-89AD-B890377A952D}" type="pres">
      <dgm:prSet presAssocID="{25131055-E6AE-4D83-A71B-245CCC799C18}" presName="connTx" presStyleLbl="parChTrans1D3" presStyleIdx="1" presStyleCnt="5"/>
      <dgm:spPr/>
      <dgm:t>
        <a:bodyPr/>
        <a:lstStyle/>
        <a:p>
          <a:endParaRPr lang="vi-VN"/>
        </a:p>
      </dgm:t>
    </dgm:pt>
    <dgm:pt modelId="{6E45D300-2A62-4C37-9B5C-66E46F081999}" type="pres">
      <dgm:prSet presAssocID="{4A3BE5E2-D55C-435B-A4B5-8E6E3A1A7D82}" presName="root2" presStyleCnt="0"/>
      <dgm:spPr/>
    </dgm:pt>
    <dgm:pt modelId="{FD93E2AC-4C78-48B8-84CB-3E90A282F69C}" type="pres">
      <dgm:prSet presAssocID="{4A3BE5E2-D55C-435B-A4B5-8E6E3A1A7D82}" presName="LevelTwoTextNode" presStyleLbl="node3" presStyleIdx="1" presStyleCnt="5" custScaleY="36771">
        <dgm:presLayoutVars>
          <dgm:chPref val="3"/>
        </dgm:presLayoutVars>
      </dgm:prSet>
      <dgm:spPr/>
      <dgm:t>
        <a:bodyPr/>
        <a:lstStyle/>
        <a:p>
          <a:endParaRPr lang="vi-VN"/>
        </a:p>
      </dgm:t>
    </dgm:pt>
    <dgm:pt modelId="{1AD3CBF9-B827-4CBC-8DB3-9B525BBFFA0D}" type="pres">
      <dgm:prSet presAssocID="{4A3BE5E2-D55C-435B-A4B5-8E6E3A1A7D82}" presName="level3hierChild" presStyleCnt="0"/>
      <dgm:spPr/>
    </dgm:pt>
    <dgm:pt modelId="{009940BD-BE13-4CEF-8F07-5592894C7D80}" type="pres">
      <dgm:prSet presAssocID="{C359ED85-71A0-4339-ADD4-D803BB7380F8}" presName="conn2-1" presStyleLbl="parChTrans1D3" presStyleIdx="2" presStyleCnt="5"/>
      <dgm:spPr/>
      <dgm:t>
        <a:bodyPr/>
        <a:lstStyle/>
        <a:p>
          <a:endParaRPr lang="vi-VN"/>
        </a:p>
      </dgm:t>
    </dgm:pt>
    <dgm:pt modelId="{BC2F9855-0ED8-43C8-8A2D-FEF4F9CDC60A}" type="pres">
      <dgm:prSet presAssocID="{C359ED85-71A0-4339-ADD4-D803BB7380F8}" presName="connTx" presStyleLbl="parChTrans1D3" presStyleIdx="2" presStyleCnt="5"/>
      <dgm:spPr/>
      <dgm:t>
        <a:bodyPr/>
        <a:lstStyle/>
        <a:p>
          <a:endParaRPr lang="vi-VN"/>
        </a:p>
      </dgm:t>
    </dgm:pt>
    <dgm:pt modelId="{39F062EF-A557-4853-BF37-F15E0A2E004C}" type="pres">
      <dgm:prSet presAssocID="{2BC4715A-968B-43D7-91C6-3F358E78371D}" presName="root2" presStyleCnt="0"/>
      <dgm:spPr/>
    </dgm:pt>
    <dgm:pt modelId="{45150E63-7409-4CEE-BBB8-309E1276E8C4}" type="pres">
      <dgm:prSet presAssocID="{2BC4715A-968B-43D7-91C6-3F358E78371D}" presName="LevelTwoTextNode" presStyleLbl="node3" presStyleIdx="2" presStyleCnt="5" custScaleY="35583">
        <dgm:presLayoutVars>
          <dgm:chPref val="3"/>
        </dgm:presLayoutVars>
      </dgm:prSet>
      <dgm:spPr/>
      <dgm:t>
        <a:bodyPr/>
        <a:lstStyle/>
        <a:p>
          <a:endParaRPr lang="vi-VN"/>
        </a:p>
      </dgm:t>
    </dgm:pt>
    <dgm:pt modelId="{06B43F9B-F951-4FF5-96B6-35C64079CA45}" type="pres">
      <dgm:prSet presAssocID="{2BC4715A-968B-43D7-91C6-3F358E78371D}" presName="level3hierChild" presStyleCnt="0"/>
      <dgm:spPr/>
    </dgm:pt>
    <dgm:pt modelId="{2D2674FE-4487-413D-9935-0E57CB6493A4}" type="pres">
      <dgm:prSet presAssocID="{B0554289-9C52-4E72-8BCA-6F853F6EC598}" presName="conn2-1" presStyleLbl="parChTrans1D2" presStyleIdx="5" presStyleCnt="6"/>
      <dgm:spPr/>
      <dgm:t>
        <a:bodyPr/>
        <a:lstStyle/>
        <a:p>
          <a:endParaRPr lang="vi-VN"/>
        </a:p>
      </dgm:t>
    </dgm:pt>
    <dgm:pt modelId="{A07A19B5-6C36-4703-873D-66EB3C10744E}" type="pres">
      <dgm:prSet presAssocID="{B0554289-9C52-4E72-8BCA-6F853F6EC598}" presName="connTx" presStyleLbl="parChTrans1D2" presStyleIdx="5" presStyleCnt="6"/>
      <dgm:spPr/>
      <dgm:t>
        <a:bodyPr/>
        <a:lstStyle/>
        <a:p>
          <a:endParaRPr lang="vi-VN"/>
        </a:p>
      </dgm:t>
    </dgm:pt>
    <dgm:pt modelId="{D83959E0-A4C6-4E44-BB1B-EC8A0C77AA76}" type="pres">
      <dgm:prSet presAssocID="{A577DA55-6D93-4B1A-A67C-E16FD4D8B526}" presName="root2" presStyleCnt="0"/>
      <dgm:spPr/>
    </dgm:pt>
    <dgm:pt modelId="{8A745CBF-6371-4BB6-A632-7ECCBD44AE48}" type="pres">
      <dgm:prSet presAssocID="{A577DA55-6D93-4B1A-A67C-E16FD4D8B526}" presName="LevelTwoTextNode" presStyleLbl="node2" presStyleIdx="5" presStyleCnt="6" custScaleX="158545">
        <dgm:presLayoutVars>
          <dgm:chPref val="3"/>
        </dgm:presLayoutVars>
      </dgm:prSet>
      <dgm:spPr/>
      <dgm:t>
        <a:bodyPr/>
        <a:lstStyle/>
        <a:p>
          <a:endParaRPr lang="vi-VN"/>
        </a:p>
      </dgm:t>
    </dgm:pt>
    <dgm:pt modelId="{63BA23CE-A890-4463-B523-5E8A4D403DAC}" type="pres">
      <dgm:prSet presAssocID="{A577DA55-6D93-4B1A-A67C-E16FD4D8B526}" presName="level3hierChild" presStyleCnt="0"/>
      <dgm:spPr/>
    </dgm:pt>
    <dgm:pt modelId="{D3A9210D-2111-4DD7-9D82-D5BD2269F447}" type="pres">
      <dgm:prSet presAssocID="{5725B5F1-6BFB-4A82-A031-6FD98070E770}" presName="conn2-1" presStyleLbl="parChTrans1D3" presStyleIdx="3" presStyleCnt="5"/>
      <dgm:spPr/>
      <dgm:t>
        <a:bodyPr/>
        <a:lstStyle/>
        <a:p>
          <a:endParaRPr lang="vi-VN"/>
        </a:p>
      </dgm:t>
    </dgm:pt>
    <dgm:pt modelId="{FFB4F62F-2056-4846-AC32-830D7419E034}" type="pres">
      <dgm:prSet presAssocID="{5725B5F1-6BFB-4A82-A031-6FD98070E770}" presName="connTx" presStyleLbl="parChTrans1D3" presStyleIdx="3" presStyleCnt="5"/>
      <dgm:spPr/>
      <dgm:t>
        <a:bodyPr/>
        <a:lstStyle/>
        <a:p>
          <a:endParaRPr lang="vi-VN"/>
        </a:p>
      </dgm:t>
    </dgm:pt>
    <dgm:pt modelId="{1059F56B-90C5-4800-AA11-6C9A156594F9}" type="pres">
      <dgm:prSet presAssocID="{C2E3D645-75C1-4BAC-A24B-9EFBB6F787BF}" presName="root2" presStyleCnt="0"/>
      <dgm:spPr/>
    </dgm:pt>
    <dgm:pt modelId="{B6E71C9C-6F5E-4D49-9682-14FA001150F0}" type="pres">
      <dgm:prSet presAssocID="{C2E3D645-75C1-4BAC-A24B-9EFBB6F787BF}" presName="LevelTwoTextNode" presStyleLbl="node3" presStyleIdx="3" presStyleCnt="5" custScaleX="143773" custScaleY="48229">
        <dgm:presLayoutVars>
          <dgm:chPref val="3"/>
        </dgm:presLayoutVars>
      </dgm:prSet>
      <dgm:spPr/>
      <dgm:t>
        <a:bodyPr/>
        <a:lstStyle/>
        <a:p>
          <a:endParaRPr lang="vi-VN"/>
        </a:p>
      </dgm:t>
    </dgm:pt>
    <dgm:pt modelId="{3693BFF1-9DC4-4E87-8ABC-65E456738BB7}" type="pres">
      <dgm:prSet presAssocID="{C2E3D645-75C1-4BAC-A24B-9EFBB6F787BF}" presName="level3hierChild" presStyleCnt="0"/>
      <dgm:spPr/>
    </dgm:pt>
    <dgm:pt modelId="{8E7DDBFF-F289-4D6B-8550-A2D663DC043F}" type="pres">
      <dgm:prSet presAssocID="{13715AAD-0FB9-4015-B14E-76CDB5118774}" presName="conn2-1" presStyleLbl="parChTrans1D3" presStyleIdx="4" presStyleCnt="5"/>
      <dgm:spPr/>
      <dgm:t>
        <a:bodyPr/>
        <a:lstStyle/>
        <a:p>
          <a:endParaRPr lang="vi-VN"/>
        </a:p>
      </dgm:t>
    </dgm:pt>
    <dgm:pt modelId="{E3E8D690-50A6-4A33-A86A-699B0FB1293D}" type="pres">
      <dgm:prSet presAssocID="{13715AAD-0FB9-4015-B14E-76CDB5118774}" presName="connTx" presStyleLbl="parChTrans1D3" presStyleIdx="4" presStyleCnt="5"/>
      <dgm:spPr/>
      <dgm:t>
        <a:bodyPr/>
        <a:lstStyle/>
        <a:p>
          <a:endParaRPr lang="vi-VN"/>
        </a:p>
      </dgm:t>
    </dgm:pt>
    <dgm:pt modelId="{D82DECBA-B404-449E-86F7-EA5182F02392}" type="pres">
      <dgm:prSet presAssocID="{66EF6449-715E-43E9-86FD-E27FCAB9C40E}" presName="root2" presStyleCnt="0"/>
      <dgm:spPr/>
    </dgm:pt>
    <dgm:pt modelId="{76B64E6E-404A-48B7-A23B-D6BB46E40051}" type="pres">
      <dgm:prSet presAssocID="{66EF6449-715E-43E9-86FD-E27FCAB9C40E}" presName="LevelTwoTextNode" presStyleLbl="node3" presStyleIdx="4" presStyleCnt="5" custScaleX="152602" custScaleY="110272">
        <dgm:presLayoutVars>
          <dgm:chPref val="3"/>
        </dgm:presLayoutVars>
      </dgm:prSet>
      <dgm:spPr/>
      <dgm:t>
        <a:bodyPr/>
        <a:lstStyle/>
        <a:p>
          <a:endParaRPr lang="vi-VN"/>
        </a:p>
      </dgm:t>
    </dgm:pt>
    <dgm:pt modelId="{0D8C6E59-D868-455A-AEBE-008FF090B2AC}" type="pres">
      <dgm:prSet presAssocID="{66EF6449-715E-43E9-86FD-E27FCAB9C40E}" presName="level3hierChild" presStyleCnt="0"/>
      <dgm:spPr/>
    </dgm:pt>
  </dgm:ptLst>
  <dgm:cxnLst>
    <dgm:cxn modelId="{31634007-5270-48C2-9A32-D670982AAA1F}" type="presOf" srcId="{25131055-E6AE-4D83-A71B-245CCC799C18}" destId="{0C2CB1A8-8C42-47E0-A9E7-77450194FC99}" srcOrd="0" destOrd="0" presId="urn:microsoft.com/office/officeart/2005/8/layout/hierarchy2"/>
    <dgm:cxn modelId="{9A7CB376-3469-4B65-BB03-94DC77E754D1}" srcId="{0A694A50-933D-457D-9127-26251A17CB7B}" destId="{5C655DB0-F9AE-4D6B-8DAD-D8967B9BCA87}" srcOrd="0" destOrd="0" parTransId="{C340D134-7F6F-4AD5-AD6A-6F03FBB57981}" sibTransId="{2EB6D0F5-69C1-4AA6-96A9-4C2AED605D71}"/>
    <dgm:cxn modelId="{8A37BC6D-9552-477D-95F9-9A2B272E1E12}" type="presOf" srcId="{25131055-E6AE-4D83-A71B-245CCC799C18}" destId="{593AE6DF-A621-4505-89AD-B890377A952D}" srcOrd="1" destOrd="0" presId="urn:microsoft.com/office/officeart/2005/8/layout/hierarchy2"/>
    <dgm:cxn modelId="{8F860173-0158-4891-AFB9-929C96BA176B}" srcId="{0A694A50-933D-457D-9127-26251A17CB7B}" destId="{1175009F-2A4E-45D9-9074-B536F2E3742E}" srcOrd="4" destOrd="0" parTransId="{888DEBBB-99C1-4677-9F86-4241E0E91CD1}" sibTransId="{6E401A68-65FE-4FC1-8A75-0CD38ADF2FAB}"/>
    <dgm:cxn modelId="{6A065EBD-EF59-42FF-9A73-9160621F0371}" type="presOf" srcId="{C8CA06B9-CBB5-407A-8CC8-5EABB28E8311}" destId="{C2C1C1D7-48AB-4259-9ED9-CD1A9BAFFD1A}" srcOrd="0" destOrd="0" presId="urn:microsoft.com/office/officeart/2005/8/layout/hierarchy2"/>
    <dgm:cxn modelId="{CC5F0D13-312F-43B1-9B18-1078E524C89B}" type="presOf" srcId="{8CDC28F4-E85E-4997-A6AA-4BCA37388F76}" destId="{E513BA3E-7B54-49FE-B1D5-AE02F4876CD5}" srcOrd="1" destOrd="0" presId="urn:microsoft.com/office/officeart/2005/8/layout/hierarchy2"/>
    <dgm:cxn modelId="{C444443D-528C-4623-B1E1-54DBA5C571BC}" srcId="{1175009F-2A4E-45D9-9074-B536F2E3742E}" destId="{4A3BE5E2-D55C-435B-A4B5-8E6E3A1A7D82}" srcOrd="1" destOrd="0" parTransId="{25131055-E6AE-4D83-A71B-245CCC799C18}" sibTransId="{98174720-E310-4086-92F4-8AE7C11B5059}"/>
    <dgm:cxn modelId="{04B3F039-AE59-40C1-8B03-39A60ABC9DA0}" type="presOf" srcId="{13715AAD-0FB9-4015-B14E-76CDB5118774}" destId="{E3E8D690-50A6-4A33-A86A-699B0FB1293D}" srcOrd="1" destOrd="0" presId="urn:microsoft.com/office/officeart/2005/8/layout/hierarchy2"/>
    <dgm:cxn modelId="{8B2832F4-78BE-491A-808D-D55BC30FE62F}" type="presOf" srcId="{C340D134-7F6F-4AD5-AD6A-6F03FBB57981}" destId="{BC645BDE-90A7-4356-BC97-1944A275E34F}" srcOrd="0" destOrd="0" presId="urn:microsoft.com/office/officeart/2005/8/layout/hierarchy2"/>
    <dgm:cxn modelId="{69C68057-87A5-4B55-AFF4-F09109430B5D}" type="presOf" srcId="{3606AC39-F1FE-403C-9ECC-32844AAAF624}" destId="{E33182BE-D62D-4E24-A56F-5593F4FB3278}" srcOrd="0" destOrd="0" presId="urn:microsoft.com/office/officeart/2005/8/layout/hierarchy2"/>
    <dgm:cxn modelId="{DD91C2A6-8F64-4284-9A1D-FC454F2FC1DB}" type="presOf" srcId="{5725B5F1-6BFB-4A82-A031-6FD98070E770}" destId="{D3A9210D-2111-4DD7-9D82-D5BD2269F447}" srcOrd="0" destOrd="0" presId="urn:microsoft.com/office/officeart/2005/8/layout/hierarchy2"/>
    <dgm:cxn modelId="{365D54E7-6018-4B41-BBEF-EB028EF5A4A6}" type="presOf" srcId="{888DEBBB-99C1-4677-9F86-4241E0E91CD1}" destId="{D5059340-BCBE-41C1-B600-76730C6BF5F9}" srcOrd="0" destOrd="0" presId="urn:microsoft.com/office/officeart/2005/8/layout/hierarchy2"/>
    <dgm:cxn modelId="{E936A0C1-0182-4310-B1B0-BB80699DFAB7}" type="presOf" srcId="{1175009F-2A4E-45D9-9074-B536F2E3742E}" destId="{C74E2D0B-1537-42C2-A211-9FAB1732C884}" srcOrd="0" destOrd="0" presId="urn:microsoft.com/office/officeart/2005/8/layout/hierarchy2"/>
    <dgm:cxn modelId="{B95464D2-FC30-4FF9-993D-4E168A315D32}" type="presOf" srcId="{C340D134-7F6F-4AD5-AD6A-6F03FBB57981}" destId="{8EC00F5C-C8C7-4061-919B-1BDBBEE71813}" srcOrd="1" destOrd="0" presId="urn:microsoft.com/office/officeart/2005/8/layout/hierarchy2"/>
    <dgm:cxn modelId="{1E2C5E63-27A5-408E-ADA1-0FDD1C442AD6}" srcId="{0A694A50-933D-457D-9127-26251A17CB7B}" destId="{C8CA06B9-CBB5-407A-8CC8-5EABB28E8311}" srcOrd="2" destOrd="0" parTransId="{8CDC28F4-E85E-4997-A6AA-4BCA37388F76}" sibTransId="{F0989B7D-69C3-4E15-BBB4-9BAE9AAF8128}"/>
    <dgm:cxn modelId="{16A45EB6-0B8C-4ACF-AAA3-ACBFFA7EC46F}" type="presOf" srcId="{B0554289-9C52-4E72-8BCA-6F853F6EC598}" destId="{2D2674FE-4487-413D-9935-0E57CB6493A4}" srcOrd="0" destOrd="0" presId="urn:microsoft.com/office/officeart/2005/8/layout/hierarchy2"/>
    <dgm:cxn modelId="{AE7CBA3B-E078-4BDC-B104-BB2C77578FE9}" type="presOf" srcId="{66EF6449-715E-43E9-86FD-E27FCAB9C40E}" destId="{76B64E6E-404A-48B7-A23B-D6BB46E40051}" srcOrd="0" destOrd="0" presId="urn:microsoft.com/office/officeart/2005/8/layout/hierarchy2"/>
    <dgm:cxn modelId="{D1379F3E-72B7-405C-A421-E73780037FC0}" type="presOf" srcId="{13715AAD-0FB9-4015-B14E-76CDB5118774}" destId="{8E7DDBFF-F289-4D6B-8550-A2D663DC043F}" srcOrd="0" destOrd="0" presId="urn:microsoft.com/office/officeart/2005/8/layout/hierarchy2"/>
    <dgm:cxn modelId="{81609E7C-0E16-4704-8227-A2F9ABB2FF92}" type="presOf" srcId="{8CDC28F4-E85E-4997-A6AA-4BCA37388F76}" destId="{BA7109AE-7340-4B9F-B146-D2BC4705C23D}" srcOrd="0" destOrd="0" presId="urn:microsoft.com/office/officeart/2005/8/layout/hierarchy2"/>
    <dgm:cxn modelId="{BD011B6E-D889-4650-95F2-26B01D26D812}" type="presOf" srcId="{C2E3D645-75C1-4BAC-A24B-9EFBB6F787BF}" destId="{B6E71C9C-6F5E-4D49-9682-14FA001150F0}" srcOrd="0" destOrd="0" presId="urn:microsoft.com/office/officeart/2005/8/layout/hierarchy2"/>
    <dgm:cxn modelId="{EE3F9B76-4B61-4F10-B8F5-DA5E919AF1E6}" type="presOf" srcId="{45971318-BAAA-4CD3-986A-CE2E82A1CC60}" destId="{7CB3FC70-AAD5-429E-A98C-DB48AFA1D2B2}" srcOrd="0" destOrd="0" presId="urn:microsoft.com/office/officeart/2005/8/layout/hierarchy2"/>
    <dgm:cxn modelId="{0001FA52-4196-453C-A4C7-4F1421B6EF83}" srcId="{B01B5863-9F5A-4B46-9901-B38879C2C31C}" destId="{0A694A50-933D-457D-9127-26251A17CB7B}" srcOrd="0" destOrd="0" parTransId="{66A88B48-A9C3-4A05-8F1E-1EA4E06DFEC2}" sibTransId="{859BE1BC-6C29-4B9C-977E-36EC39C5639A}"/>
    <dgm:cxn modelId="{558A3554-A5C7-471C-A755-50E51821C1C9}" type="presOf" srcId="{4A3BE5E2-D55C-435B-A4B5-8E6E3A1A7D82}" destId="{FD93E2AC-4C78-48B8-84CB-3E90A282F69C}" srcOrd="0" destOrd="0" presId="urn:microsoft.com/office/officeart/2005/8/layout/hierarchy2"/>
    <dgm:cxn modelId="{F43CDCCA-DBFC-447B-A6FF-FB25F27936FD}" srcId="{0A694A50-933D-457D-9127-26251A17CB7B}" destId="{A577DA55-6D93-4B1A-A67C-E16FD4D8B526}" srcOrd="5" destOrd="0" parTransId="{B0554289-9C52-4E72-8BCA-6F853F6EC598}" sibTransId="{CDC1D234-63C7-4106-9C46-07996EBD0729}"/>
    <dgm:cxn modelId="{E1E5E65D-AAE5-4E45-99B7-F433D2345083}" type="presOf" srcId="{5C655DB0-F9AE-4D6B-8DAD-D8967B9BCA87}" destId="{E294DCB0-2940-43FA-B80F-8F4AF9CC41DF}" srcOrd="0" destOrd="0" presId="urn:microsoft.com/office/officeart/2005/8/layout/hierarchy2"/>
    <dgm:cxn modelId="{9176E59E-E561-4027-B0CA-63904B83CDF8}" srcId="{0A694A50-933D-457D-9127-26251A17CB7B}" destId="{7BB2D8A8-8CC3-4D41-8DD1-4AA02CD0FC4D}" srcOrd="3" destOrd="0" parTransId="{3606AC39-F1FE-403C-9ECC-32844AAAF624}" sibTransId="{6886532B-0727-4931-8C19-0B93C1A5E17A}"/>
    <dgm:cxn modelId="{BF0788C1-F461-4675-B22D-C41B666A147B}" type="presOf" srcId="{518ED9E9-28A3-45D9-8682-8A60BE498AA0}" destId="{8BACEEDC-A4B6-4110-B675-EA30233141C0}" srcOrd="0" destOrd="0" presId="urn:microsoft.com/office/officeart/2005/8/layout/hierarchy2"/>
    <dgm:cxn modelId="{B0351E24-FB3E-4BE1-A956-62914F654E27}" type="presOf" srcId="{0A694A50-933D-457D-9127-26251A17CB7B}" destId="{0415D1A1-3FB1-4A49-8FF3-6F3614AD287C}" srcOrd="0" destOrd="0" presId="urn:microsoft.com/office/officeart/2005/8/layout/hierarchy2"/>
    <dgm:cxn modelId="{FED4E5C4-9F4F-4DAC-B816-4A63B72CDD0D}" type="presOf" srcId="{C359ED85-71A0-4339-ADD4-D803BB7380F8}" destId="{009940BD-BE13-4CEF-8F07-5592894C7D80}" srcOrd="0" destOrd="0" presId="urn:microsoft.com/office/officeart/2005/8/layout/hierarchy2"/>
    <dgm:cxn modelId="{6D37CA7E-E269-462C-B9A4-184DFED4AF7B}" type="presOf" srcId="{518ED9E9-28A3-45D9-8682-8A60BE498AA0}" destId="{6ACC5F8F-0440-4255-8E3A-B4EA220D0F2E}" srcOrd="1" destOrd="0" presId="urn:microsoft.com/office/officeart/2005/8/layout/hierarchy2"/>
    <dgm:cxn modelId="{457BCA57-DBE1-4E9F-AC80-355985481668}" type="presOf" srcId="{B01B5863-9F5A-4B46-9901-B38879C2C31C}" destId="{C57E9FF0-78B9-49FA-9DEA-EFF885594FCD}" srcOrd="0" destOrd="0" presId="urn:microsoft.com/office/officeart/2005/8/layout/hierarchy2"/>
    <dgm:cxn modelId="{0E5970AA-FA65-4823-851A-D846DD4342FF}" srcId="{1175009F-2A4E-45D9-9074-B536F2E3742E}" destId="{45971318-BAAA-4CD3-986A-CE2E82A1CC60}" srcOrd="0" destOrd="0" parTransId="{24720FA5-B530-49C4-9A54-5715924446A3}" sibTransId="{21E636DB-DC6A-49B3-96B8-5BF357DD6958}"/>
    <dgm:cxn modelId="{6581174D-BC69-46DF-A76D-1E6637373398}" type="presOf" srcId="{24720FA5-B530-49C4-9A54-5715924446A3}" destId="{81BBCEDF-17A9-4AF0-927E-207984DF125F}" srcOrd="1" destOrd="0" presId="urn:microsoft.com/office/officeart/2005/8/layout/hierarchy2"/>
    <dgm:cxn modelId="{DB6ED09E-C0DD-4C97-BEAD-CB25471C60CF}" type="presOf" srcId="{B0554289-9C52-4E72-8BCA-6F853F6EC598}" destId="{A07A19B5-6C36-4703-873D-66EB3C10744E}" srcOrd="1" destOrd="0" presId="urn:microsoft.com/office/officeart/2005/8/layout/hierarchy2"/>
    <dgm:cxn modelId="{CBF6FB5B-149B-4EC9-BBEB-CC0838E332AC}" type="presOf" srcId="{A577DA55-6D93-4B1A-A67C-E16FD4D8B526}" destId="{8A745CBF-6371-4BB6-A632-7ECCBD44AE48}" srcOrd="0" destOrd="0" presId="urn:microsoft.com/office/officeart/2005/8/layout/hierarchy2"/>
    <dgm:cxn modelId="{AAD0F194-79FA-48CC-AB6A-B5DEB3A365D8}" srcId="{A577DA55-6D93-4B1A-A67C-E16FD4D8B526}" destId="{66EF6449-715E-43E9-86FD-E27FCAB9C40E}" srcOrd="1" destOrd="0" parTransId="{13715AAD-0FB9-4015-B14E-76CDB5118774}" sibTransId="{013A3046-B7AC-440C-B0AC-BA6E4B01B307}"/>
    <dgm:cxn modelId="{2D0BCC1A-1259-4658-AEC2-8F4576EDBFBC}" type="presOf" srcId="{888DEBBB-99C1-4677-9F86-4241E0E91CD1}" destId="{D970674D-8E5F-43BD-BF28-E07280D9D6B9}" srcOrd="1" destOrd="0" presId="urn:microsoft.com/office/officeart/2005/8/layout/hierarchy2"/>
    <dgm:cxn modelId="{3E401D4F-CD32-4A8F-BBA1-8CD77877689B}" type="presOf" srcId="{5725B5F1-6BFB-4A82-A031-6FD98070E770}" destId="{FFB4F62F-2056-4846-AC32-830D7419E034}" srcOrd="1" destOrd="0" presId="urn:microsoft.com/office/officeart/2005/8/layout/hierarchy2"/>
    <dgm:cxn modelId="{0832347F-AE78-4291-A47B-AEB614587AB9}" srcId="{1175009F-2A4E-45D9-9074-B536F2E3742E}" destId="{2BC4715A-968B-43D7-91C6-3F358E78371D}" srcOrd="2" destOrd="0" parTransId="{C359ED85-71A0-4339-ADD4-D803BB7380F8}" sibTransId="{85D6FFC0-E118-4513-94DB-CD11CE66D68A}"/>
    <dgm:cxn modelId="{3CDAC96C-CD89-4667-BB22-C4B646ABCBA9}" type="presOf" srcId="{3606AC39-F1FE-403C-9ECC-32844AAAF624}" destId="{471442DD-B4B3-401C-BCAC-BC124955709B}" srcOrd="1" destOrd="0" presId="urn:microsoft.com/office/officeart/2005/8/layout/hierarchy2"/>
    <dgm:cxn modelId="{03F4B5F1-D9A8-470E-973E-F2486C99FBB1}" type="presOf" srcId="{24720FA5-B530-49C4-9A54-5715924446A3}" destId="{F2F21E8C-239A-4FD4-B54F-786629112ACF}" srcOrd="0" destOrd="0" presId="urn:microsoft.com/office/officeart/2005/8/layout/hierarchy2"/>
    <dgm:cxn modelId="{FBBCAC6F-80C6-43A9-9C57-077EBB5B1DC4}" srcId="{0A694A50-933D-457D-9127-26251A17CB7B}" destId="{30EBEC9D-CB14-432B-88C6-2B177E6D578B}" srcOrd="1" destOrd="0" parTransId="{518ED9E9-28A3-45D9-8682-8A60BE498AA0}" sibTransId="{85C44F98-6509-4658-BFBE-17365D700047}"/>
    <dgm:cxn modelId="{E6F7EFEE-257C-4668-B4FC-851C18658C4C}" type="presOf" srcId="{7BB2D8A8-8CC3-4D41-8DD1-4AA02CD0FC4D}" destId="{56F31756-97ED-4C59-A48D-78CFF82015B1}" srcOrd="0" destOrd="0" presId="urn:microsoft.com/office/officeart/2005/8/layout/hierarchy2"/>
    <dgm:cxn modelId="{74AD3836-D026-4891-86A9-A906F04EF6F3}" type="presOf" srcId="{C359ED85-71A0-4339-ADD4-D803BB7380F8}" destId="{BC2F9855-0ED8-43C8-8A2D-FEF4F9CDC60A}" srcOrd="1" destOrd="0" presId="urn:microsoft.com/office/officeart/2005/8/layout/hierarchy2"/>
    <dgm:cxn modelId="{6CE786E2-BDFD-4E5F-BC67-18B21E99B52B}" type="presOf" srcId="{2BC4715A-968B-43D7-91C6-3F358E78371D}" destId="{45150E63-7409-4CEE-BBB8-309E1276E8C4}" srcOrd="0" destOrd="0" presId="urn:microsoft.com/office/officeart/2005/8/layout/hierarchy2"/>
    <dgm:cxn modelId="{4B9B7E92-4A9B-4B8D-A899-E07FF17989BF}" type="presOf" srcId="{30EBEC9D-CB14-432B-88C6-2B177E6D578B}" destId="{5040892D-0429-4CB1-8E03-5643D8B963CF}" srcOrd="0" destOrd="0" presId="urn:microsoft.com/office/officeart/2005/8/layout/hierarchy2"/>
    <dgm:cxn modelId="{B8712C94-ED75-4271-91E8-129DABC2A4B4}" srcId="{A577DA55-6D93-4B1A-A67C-E16FD4D8B526}" destId="{C2E3D645-75C1-4BAC-A24B-9EFBB6F787BF}" srcOrd="0" destOrd="0" parTransId="{5725B5F1-6BFB-4A82-A031-6FD98070E770}" sibTransId="{87266C2F-97C1-45C1-8E83-2D902EBA1E48}"/>
    <dgm:cxn modelId="{492A8537-6440-4CB4-9A27-2B76CF8E4B4A}" type="presParOf" srcId="{C57E9FF0-78B9-49FA-9DEA-EFF885594FCD}" destId="{85BA4C55-D5AB-4F38-8809-8D096190E55B}" srcOrd="0" destOrd="0" presId="urn:microsoft.com/office/officeart/2005/8/layout/hierarchy2"/>
    <dgm:cxn modelId="{C1DC5CCD-212D-44FC-B9F9-94B3B89D262D}" type="presParOf" srcId="{85BA4C55-D5AB-4F38-8809-8D096190E55B}" destId="{0415D1A1-3FB1-4A49-8FF3-6F3614AD287C}" srcOrd="0" destOrd="0" presId="urn:microsoft.com/office/officeart/2005/8/layout/hierarchy2"/>
    <dgm:cxn modelId="{F2E6C89D-72CF-423A-ACCD-6864EB9337C2}" type="presParOf" srcId="{85BA4C55-D5AB-4F38-8809-8D096190E55B}" destId="{22DC2C15-7ADD-4505-9CC9-9FFB4412A81E}" srcOrd="1" destOrd="0" presId="urn:microsoft.com/office/officeart/2005/8/layout/hierarchy2"/>
    <dgm:cxn modelId="{64DB5426-7D25-42C6-86AB-6F6C7134CCDF}" type="presParOf" srcId="{22DC2C15-7ADD-4505-9CC9-9FFB4412A81E}" destId="{BC645BDE-90A7-4356-BC97-1944A275E34F}" srcOrd="0" destOrd="0" presId="urn:microsoft.com/office/officeart/2005/8/layout/hierarchy2"/>
    <dgm:cxn modelId="{08D761A8-3636-47FF-B76F-A7937AEB010A}" type="presParOf" srcId="{BC645BDE-90A7-4356-BC97-1944A275E34F}" destId="{8EC00F5C-C8C7-4061-919B-1BDBBEE71813}" srcOrd="0" destOrd="0" presId="urn:microsoft.com/office/officeart/2005/8/layout/hierarchy2"/>
    <dgm:cxn modelId="{ABD02854-7A02-47EE-927B-320B29AB2F23}" type="presParOf" srcId="{22DC2C15-7ADD-4505-9CC9-9FFB4412A81E}" destId="{C0D9CB48-ACD5-4AB4-BE2C-DF1D4F07505B}" srcOrd="1" destOrd="0" presId="urn:microsoft.com/office/officeart/2005/8/layout/hierarchy2"/>
    <dgm:cxn modelId="{108B7C18-5861-446B-BAB4-BC74F5CA121C}" type="presParOf" srcId="{C0D9CB48-ACD5-4AB4-BE2C-DF1D4F07505B}" destId="{E294DCB0-2940-43FA-B80F-8F4AF9CC41DF}" srcOrd="0" destOrd="0" presId="urn:microsoft.com/office/officeart/2005/8/layout/hierarchy2"/>
    <dgm:cxn modelId="{8272EE23-5C40-4290-9CF3-7DAC9C068161}" type="presParOf" srcId="{C0D9CB48-ACD5-4AB4-BE2C-DF1D4F07505B}" destId="{98912A61-92E7-4A2A-B49B-1A3C6BF8222F}" srcOrd="1" destOrd="0" presId="urn:microsoft.com/office/officeart/2005/8/layout/hierarchy2"/>
    <dgm:cxn modelId="{A7B07E04-AD40-4B7E-BEE2-DE0192AB52C0}" type="presParOf" srcId="{22DC2C15-7ADD-4505-9CC9-9FFB4412A81E}" destId="{8BACEEDC-A4B6-4110-B675-EA30233141C0}" srcOrd="2" destOrd="0" presId="urn:microsoft.com/office/officeart/2005/8/layout/hierarchy2"/>
    <dgm:cxn modelId="{2AE5746F-22CA-47DB-A2E1-94D5E11AEAFA}" type="presParOf" srcId="{8BACEEDC-A4B6-4110-B675-EA30233141C0}" destId="{6ACC5F8F-0440-4255-8E3A-B4EA220D0F2E}" srcOrd="0" destOrd="0" presId="urn:microsoft.com/office/officeart/2005/8/layout/hierarchy2"/>
    <dgm:cxn modelId="{05385FAA-AFEF-49FD-99F6-F55480268E57}" type="presParOf" srcId="{22DC2C15-7ADD-4505-9CC9-9FFB4412A81E}" destId="{33AD14DF-1147-4503-A54A-0DB464F815EF}" srcOrd="3" destOrd="0" presId="urn:microsoft.com/office/officeart/2005/8/layout/hierarchy2"/>
    <dgm:cxn modelId="{D2F1A540-11CE-4100-BDC4-CA0E05BC4044}" type="presParOf" srcId="{33AD14DF-1147-4503-A54A-0DB464F815EF}" destId="{5040892D-0429-4CB1-8E03-5643D8B963CF}" srcOrd="0" destOrd="0" presId="urn:microsoft.com/office/officeart/2005/8/layout/hierarchy2"/>
    <dgm:cxn modelId="{64740F4A-AC5F-4401-BA18-C16BDF12FB3A}" type="presParOf" srcId="{33AD14DF-1147-4503-A54A-0DB464F815EF}" destId="{BF8B7363-B3C2-4641-BCA3-3A63C3DF02F0}" srcOrd="1" destOrd="0" presId="urn:microsoft.com/office/officeart/2005/8/layout/hierarchy2"/>
    <dgm:cxn modelId="{A80C3F12-F917-407C-BC06-025B54B890B1}" type="presParOf" srcId="{22DC2C15-7ADD-4505-9CC9-9FFB4412A81E}" destId="{BA7109AE-7340-4B9F-B146-D2BC4705C23D}" srcOrd="4" destOrd="0" presId="urn:microsoft.com/office/officeart/2005/8/layout/hierarchy2"/>
    <dgm:cxn modelId="{B350BF48-96E5-4D60-821C-A22BEDF57D03}" type="presParOf" srcId="{BA7109AE-7340-4B9F-B146-D2BC4705C23D}" destId="{E513BA3E-7B54-49FE-B1D5-AE02F4876CD5}" srcOrd="0" destOrd="0" presId="urn:microsoft.com/office/officeart/2005/8/layout/hierarchy2"/>
    <dgm:cxn modelId="{6271F90B-2F48-44E5-9D4C-6FEE3847BAC1}" type="presParOf" srcId="{22DC2C15-7ADD-4505-9CC9-9FFB4412A81E}" destId="{F103EE7C-4F6B-4FFA-94F7-7DA00D8AA06C}" srcOrd="5" destOrd="0" presId="urn:microsoft.com/office/officeart/2005/8/layout/hierarchy2"/>
    <dgm:cxn modelId="{65103E04-D42C-4A18-886F-1EECE53098CB}" type="presParOf" srcId="{F103EE7C-4F6B-4FFA-94F7-7DA00D8AA06C}" destId="{C2C1C1D7-48AB-4259-9ED9-CD1A9BAFFD1A}" srcOrd="0" destOrd="0" presId="urn:microsoft.com/office/officeart/2005/8/layout/hierarchy2"/>
    <dgm:cxn modelId="{3FCB3887-9151-4A2F-AACB-DA981EDA384D}" type="presParOf" srcId="{F103EE7C-4F6B-4FFA-94F7-7DA00D8AA06C}" destId="{F26AE9BF-AEDC-4734-AC37-ED76BD5807EB}" srcOrd="1" destOrd="0" presId="urn:microsoft.com/office/officeart/2005/8/layout/hierarchy2"/>
    <dgm:cxn modelId="{C2180FBB-23A7-452A-96BB-D055FF83F4E6}" type="presParOf" srcId="{22DC2C15-7ADD-4505-9CC9-9FFB4412A81E}" destId="{E33182BE-D62D-4E24-A56F-5593F4FB3278}" srcOrd="6" destOrd="0" presId="urn:microsoft.com/office/officeart/2005/8/layout/hierarchy2"/>
    <dgm:cxn modelId="{214A06F9-DB95-45E1-B22B-DD890A3FD898}" type="presParOf" srcId="{E33182BE-D62D-4E24-A56F-5593F4FB3278}" destId="{471442DD-B4B3-401C-BCAC-BC124955709B}" srcOrd="0" destOrd="0" presId="urn:microsoft.com/office/officeart/2005/8/layout/hierarchy2"/>
    <dgm:cxn modelId="{6379C072-8BCB-4ACA-A5EF-0E1939DB2F78}" type="presParOf" srcId="{22DC2C15-7ADD-4505-9CC9-9FFB4412A81E}" destId="{13C8B400-9801-4FF6-862F-D9B6BB5A7121}" srcOrd="7" destOrd="0" presId="urn:microsoft.com/office/officeart/2005/8/layout/hierarchy2"/>
    <dgm:cxn modelId="{4DA9B140-FC38-476F-B068-FDE98951E303}" type="presParOf" srcId="{13C8B400-9801-4FF6-862F-D9B6BB5A7121}" destId="{56F31756-97ED-4C59-A48D-78CFF82015B1}" srcOrd="0" destOrd="0" presId="urn:microsoft.com/office/officeart/2005/8/layout/hierarchy2"/>
    <dgm:cxn modelId="{2791EC4D-051B-45B6-A7A3-D6789F965E70}" type="presParOf" srcId="{13C8B400-9801-4FF6-862F-D9B6BB5A7121}" destId="{A5205DFF-FEFF-4A01-8430-C2735FD12526}" srcOrd="1" destOrd="0" presId="urn:microsoft.com/office/officeart/2005/8/layout/hierarchy2"/>
    <dgm:cxn modelId="{E00884DE-A9D6-4014-BDC2-0220AEAF8E65}" type="presParOf" srcId="{22DC2C15-7ADD-4505-9CC9-9FFB4412A81E}" destId="{D5059340-BCBE-41C1-B600-76730C6BF5F9}" srcOrd="8" destOrd="0" presId="urn:microsoft.com/office/officeart/2005/8/layout/hierarchy2"/>
    <dgm:cxn modelId="{5A9ADF16-ADFD-49E9-83BF-9858433C370E}" type="presParOf" srcId="{D5059340-BCBE-41C1-B600-76730C6BF5F9}" destId="{D970674D-8E5F-43BD-BF28-E07280D9D6B9}" srcOrd="0" destOrd="0" presId="urn:microsoft.com/office/officeart/2005/8/layout/hierarchy2"/>
    <dgm:cxn modelId="{E0085B67-6570-4D5E-A88A-337FC9DC3E28}" type="presParOf" srcId="{22DC2C15-7ADD-4505-9CC9-9FFB4412A81E}" destId="{A6E4C71C-8057-4C3A-8CE5-79800752E217}" srcOrd="9" destOrd="0" presId="urn:microsoft.com/office/officeart/2005/8/layout/hierarchy2"/>
    <dgm:cxn modelId="{F8B91F0C-F619-4564-A7E7-A209ABC6660F}" type="presParOf" srcId="{A6E4C71C-8057-4C3A-8CE5-79800752E217}" destId="{C74E2D0B-1537-42C2-A211-9FAB1732C884}" srcOrd="0" destOrd="0" presId="urn:microsoft.com/office/officeart/2005/8/layout/hierarchy2"/>
    <dgm:cxn modelId="{5A9FB9FF-6FA7-4481-B5BB-19DD3C9DB445}" type="presParOf" srcId="{A6E4C71C-8057-4C3A-8CE5-79800752E217}" destId="{5BE39CE0-419A-40EF-8568-09009C46B721}" srcOrd="1" destOrd="0" presId="urn:microsoft.com/office/officeart/2005/8/layout/hierarchy2"/>
    <dgm:cxn modelId="{E08CD0B2-71A0-4A52-9CE1-030ECB53194F}" type="presParOf" srcId="{5BE39CE0-419A-40EF-8568-09009C46B721}" destId="{F2F21E8C-239A-4FD4-B54F-786629112ACF}" srcOrd="0" destOrd="0" presId="urn:microsoft.com/office/officeart/2005/8/layout/hierarchy2"/>
    <dgm:cxn modelId="{F0DE64BC-71AD-4186-B741-8964C78DAA98}" type="presParOf" srcId="{F2F21E8C-239A-4FD4-B54F-786629112ACF}" destId="{81BBCEDF-17A9-4AF0-927E-207984DF125F}" srcOrd="0" destOrd="0" presId="urn:microsoft.com/office/officeart/2005/8/layout/hierarchy2"/>
    <dgm:cxn modelId="{24E0C95D-B603-4200-A268-33DBF310A9F0}" type="presParOf" srcId="{5BE39CE0-419A-40EF-8568-09009C46B721}" destId="{86F60763-4074-4CF6-8C1A-7A7BB979544D}" srcOrd="1" destOrd="0" presId="urn:microsoft.com/office/officeart/2005/8/layout/hierarchy2"/>
    <dgm:cxn modelId="{B55CFCCF-6A9F-4A2D-BA90-715C4E89AB1A}" type="presParOf" srcId="{86F60763-4074-4CF6-8C1A-7A7BB979544D}" destId="{7CB3FC70-AAD5-429E-A98C-DB48AFA1D2B2}" srcOrd="0" destOrd="0" presId="urn:microsoft.com/office/officeart/2005/8/layout/hierarchy2"/>
    <dgm:cxn modelId="{9180A301-A301-4F8F-A5A3-F3664346EA66}" type="presParOf" srcId="{86F60763-4074-4CF6-8C1A-7A7BB979544D}" destId="{C9325CA6-D19E-4691-83F8-DE48E50224CA}" srcOrd="1" destOrd="0" presId="urn:microsoft.com/office/officeart/2005/8/layout/hierarchy2"/>
    <dgm:cxn modelId="{B947B9F3-6411-4540-947E-BC209FC983A3}" type="presParOf" srcId="{5BE39CE0-419A-40EF-8568-09009C46B721}" destId="{0C2CB1A8-8C42-47E0-A9E7-77450194FC99}" srcOrd="2" destOrd="0" presId="urn:microsoft.com/office/officeart/2005/8/layout/hierarchy2"/>
    <dgm:cxn modelId="{27197C55-6D9B-4120-8D8F-A8E7735903F1}" type="presParOf" srcId="{0C2CB1A8-8C42-47E0-A9E7-77450194FC99}" destId="{593AE6DF-A621-4505-89AD-B890377A952D}" srcOrd="0" destOrd="0" presId="urn:microsoft.com/office/officeart/2005/8/layout/hierarchy2"/>
    <dgm:cxn modelId="{6837863A-6570-4B2C-B26C-C256C2347607}" type="presParOf" srcId="{5BE39CE0-419A-40EF-8568-09009C46B721}" destId="{6E45D300-2A62-4C37-9B5C-66E46F081999}" srcOrd="3" destOrd="0" presId="urn:microsoft.com/office/officeart/2005/8/layout/hierarchy2"/>
    <dgm:cxn modelId="{8B129D28-7AF3-4605-B8D7-77FFB58CD7E3}" type="presParOf" srcId="{6E45D300-2A62-4C37-9B5C-66E46F081999}" destId="{FD93E2AC-4C78-48B8-84CB-3E90A282F69C}" srcOrd="0" destOrd="0" presId="urn:microsoft.com/office/officeart/2005/8/layout/hierarchy2"/>
    <dgm:cxn modelId="{B6F0717C-0152-4EE1-870F-8744B45FD7AD}" type="presParOf" srcId="{6E45D300-2A62-4C37-9B5C-66E46F081999}" destId="{1AD3CBF9-B827-4CBC-8DB3-9B525BBFFA0D}" srcOrd="1" destOrd="0" presId="urn:microsoft.com/office/officeart/2005/8/layout/hierarchy2"/>
    <dgm:cxn modelId="{BAE1B145-6A25-4908-8EC1-9873A08CAA27}" type="presParOf" srcId="{5BE39CE0-419A-40EF-8568-09009C46B721}" destId="{009940BD-BE13-4CEF-8F07-5592894C7D80}" srcOrd="4" destOrd="0" presId="urn:microsoft.com/office/officeart/2005/8/layout/hierarchy2"/>
    <dgm:cxn modelId="{76B086F2-422A-4E1B-A2F5-6CB819DFD04D}" type="presParOf" srcId="{009940BD-BE13-4CEF-8F07-5592894C7D80}" destId="{BC2F9855-0ED8-43C8-8A2D-FEF4F9CDC60A}" srcOrd="0" destOrd="0" presId="urn:microsoft.com/office/officeart/2005/8/layout/hierarchy2"/>
    <dgm:cxn modelId="{4ABE9B53-81F0-41C4-BDE5-ED01D4B38CA5}" type="presParOf" srcId="{5BE39CE0-419A-40EF-8568-09009C46B721}" destId="{39F062EF-A557-4853-BF37-F15E0A2E004C}" srcOrd="5" destOrd="0" presId="urn:microsoft.com/office/officeart/2005/8/layout/hierarchy2"/>
    <dgm:cxn modelId="{88DBC59A-C194-4F66-AB48-AAFBCA2BCF98}" type="presParOf" srcId="{39F062EF-A557-4853-BF37-F15E0A2E004C}" destId="{45150E63-7409-4CEE-BBB8-309E1276E8C4}" srcOrd="0" destOrd="0" presId="urn:microsoft.com/office/officeart/2005/8/layout/hierarchy2"/>
    <dgm:cxn modelId="{43A41CB2-0F10-413C-A7D3-499B5CFCACA0}" type="presParOf" srcId="{39F062EF-A557-4853-BF37-F15E0A2E004C}" destId="{06B43F9B-F951-4FF5-96B6-35C64079CA45}" srcOrd="1" destOrd="0" presId="urn:microsoft.com/office/officeart/2005/8/layout/hierarchy2"/>
    <dgm:cxn modelId="{007BB2B5-2920-4B55-8F4D-8DC102EB0AC0}" type="presParOf" srcId="{22DC2C15-7ADD-4505-9CC9-9FFB4412A81E}" destId="{2D2674FE-4487-413D-9935-0E57CB6493A4}" srcOrd="10" destOrd="0" presId="urn:microsoft.com/office/officeart/2005/8/layout/hierarchy2"/>
    <dgm:cxn modelId="{92322473-B35C-4EEB-8071-00382B86D741}" type="presParOf" srcId="{2D2674FE-4487-413D-9935-0E57CB6493A4}" destId="{A07A19B5-6C36-4703-873D-66EB3C10744E}" srcOrd="0" destOrd="0" presId="urn:microsoft.com/office/officeart/2005/8/layout/hierarchy2"/>
    <dgm:cxn modelId="{08B23A7C-8C38-42CB-9219-FADA4D59567A}" type="presParOf" srcId="{22DC2C15-7ADD-4505-9CC9-9FFB4412A81E}" destId="{D83959E0-A4C6-4E44-BB1B-EC8A0C77AA76}" srcOrd="11" destOrd="0" presId="urn:microsoft.com/office/officeart/2005/8/layout/hierarchy2"/>
    <dgm:cxn modelId="{CFF35F6F-86E3-4726-936F-5D8596D578D9}" type="presParOf" srcId="{D83959E0-A4C6-4E44-BB1B-EC8A0C77AA76}" destId="{8A745CBF-6371-4BB6-A632-7ECCBD44AE48}" srcOrd="0" destOrd="0" presId="urn:microsoft.com/office/officeart/2005/8/layout/hierarchy2"/>
    <dgm:cxn modelId="{1CC14990-D135-4FB8-A01F-D2C340F7B4AA}" type="presParOf" srcId="{D83959E0-A4C6-4E44-BB1B-EC8A0C77AA76}" destId="{63BA23CE-A890-4463-B523-5E8A4D403DAC}" srcOrd="1" destOrd="0" presId="urn:microsoft.com/office/officeart/2005/8/layout/hierarchy2"/>
    <dgm:cxn modelId="{F91D855C-93D6-421E-9A5F-0B94CF4535C3}" type="presParOf" srcId="{63BA23CE-A890-4463-B523-5E8A4D403DAC}" destId="{D3A9210D-2111-4DD7-9D82-D5BD2269F447}" srcOrd="0" destOrd="0" presId="urn:microsoft.com/office/officeart/2005/8/layout/hierarchy2"/>
    <dgm:cxn modelId="{67EF1799-CCC0-4CD0-92CE-0B5E3EA52B37}" type="presParOf" srcId="{D3A9210D-2111-4DD7-9D82-D5BD2269F447}" destId="{FFB4F62F-2056-4846-AC32-830D7419E034}" srcOrd="0" destOrd="0" presId="urn:microsoft.com/office/officeart/2005/8/layout/hierarchy2"/>
    <dgm:cxn modelId="{FB3E3D84-8463-4E7C-93A4-4601DAA16099}" type="presParOf" srcId="{63BA23CE-A890-4463-B523-5E8A4D403DAC}" destId="{1059F56B-90C5-4800-AA11-6C9A156594F9}" srcOrd="1" destOrd="0" presId="urn:microsoft.com/office/officeart/2005/8/layout/hierarchy2"/>
    <dgm:cxn modelId="{92C39227-EBF1-4E39-AA08-5FD76856D683}" type="presParOf" srcId="{1059F56B-90C5-4800-AA11-6C9A156594F9}" destId="{B6E71C9C-6F5E-4D49-9682-14FA001150F0}" srcOrd="0" destOrd="0" presId="urn:microsoft.com/office/officeart/2005/8/layout/hierarchy2"/>
    <dgm:cxn modelId="{0F5BA3E7-20D0-4DE2-83A4-D0E7414F85B6}" type="presParOf" srcId="{1059F56B-90C5-4800-AA11-6C9A156594F9}" destId="{3693BFF1-9DC4-4E87-8ABC-65E456738BB7}" srcOrd="1" destOrd="0" presId="urn:microsoft.com/office/officeart/2005/8/layout/hierarchy2"/>
    <dgm:cxn modelId="{C5DAABA8-7CD3-4456-98B9-945610A5D013}" type="presParOf" srcId="{63BA23CE-A890-4463-B523-5E8A4D403DAC}" destId="{8E7DDBFF-F289-4D6B-8550-A2D663DC043F}" srcOrd="2" destOrd="0" presId="urn:microsoft.com/office/officeart/2005/8/layout/hierarchy2"/>
    <dgm:cxn modelId="{830995D5-8146-49EC-9188-92468D550518}" type="presParOf" srcId="{8E7DDBFF-F289-4D6B-8550-A2D663DC043F}" destId="{E3E8D690-50A6-4A33-A86A-699B0FB1293D}" srcOrd="0" destOrd="0" presId="urn:microsoft.com/office/officeart/2005/8/layout/hierarchy2"/>
    <dgm:cxn modelId="{3AD07555-CDA9-414F-8FE6-A9C368C8FD40}" type="presParOf" srcId="{63BA23CE-A890-4463-B523-5E8A4D403DAC}" destId="{D82DECBA-B404-449E-86F7-EA5182F02392}" srcOrd="3" destOrd="0" presId="urn:microsoft.com/office/officeart/2005/8/layout/hierarchy2"/>
    <dgm:cxn modelId="{3B81AB33-3C3D-4CA5-ADD6-FE59D6CBF15A}" type="presParOf" srcId="{D82DECBA-B404-449E-86F7-EA5182F02392}" destId="{76B64E6E-404A-48B7-A23B-D6BB46E40051}" srcOrd="0" destOrd="0" presId="urn:microsoft.com/office/officeart/2005/8/layout/hierarchy2"/>
    <dgm:cxn modelId="{F4DADAAF-5F70-4C06-88F7-AF8F22EF8788}" type="presParOf" srcId="{D82DECBA-B404-449E-86F7-EA5182F02392}" destId="{0D8C6E59-D868-455A-AEBE-008FF090B2A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sz="quarter" idx="1"/>
          </p:nvPr>
        </p:nvSpPr>
        <p:spPr>
          <a:xfrm>
            <a:off x="3829761" y="0"/>
            <a:ext cx="2929837" cy="497126"/>
          </a:xfrm>
          <a:prstGeom prst="rect">
            <a:avLst/>
          </a:prstGeom>
        </p:spPr>
        <p:txBody>
          <a:bodyPr vert="horz" lIns="91440" tIns="45720" rIns="91440" bIns="45720" rtlCol="0"/>
          <a:lstStyle>
            <a:lvl1pPr algn="r">
              <a:defRPr sz="1200"/>
            </a:lvl1pPr>
          </a:lstStyle>
          <a:p>
            <a:fld id="{014C0D5E-5AD5-45B5-BFE5-2C8144BA8594}" type="datetimeFigureOut">
              <a:rPr lang="vi-VN" smtClean="0"/>
              <a:t>25/02/2021</a:t>
            </a:fld>
            <a:endParaRPr lang="vi-VN"/>
          </a:p>
        </p:txBody>
      </p:sp>
      <p:sp>
        <p:nvSpPr>
          <p:cNvPr id="4" name="Footer Placeholder 3"/>
          <p:cNvSpPr>
            <a:spLocks noGrp="1"/>
          </p:cNvSpPr>
          <p:nvPr>
            <p:ph type="ftr" sz="quarter" idx="2"/>
          </p:nvPr>
        </p:nvSpPr>
        <p:spPr>
          <a:xfrm>
            <a:off x="0" y="9443662"/>
            <a:ext cx="2929837" cy="497126"/>
          </a:xfrm>
          <a:prstGeom prst="rect">
            <a:avLst/>
          </a:prstGeom>
        </p:spPr>
        <p:txBody>
          <a:bodyPr vert="horz" lIns="91440" tIns="45720" rIns="91440" bIns="45720" rtlCol="0" anchor="b"/>
          <a:lstStyle>
            <a:lvl1pPr algn="l">
              <a:defRPr sz="1200"/>
            </a:lvl1pPr>
          </a:lstStyle>
          <a:p>
            <a:endParaRPr lang="vi-VN"/>
          </a:p>
        </p:txBody>
      </p:sp>
      <p:sp>
        <p:nvSpPr>
          <p:cNvPr id="5" name="Slide Number Placeholder 4"/>
          <p:cNvSpPr>
            <a:spLocks noGrp="1"/>
          </p:cNvSpPr>
          <p:nvPr>
            <p:ph type="sldNum" sz="quarter" idx="3"/>
          </p:nvPr>
        </p:nvSpPr>
        <p:spPr>
          <a:xfrm>
            <a:off x="3829761" y="9443662"/>
            <a:ext cx="2929837" cy="497126"/>
          </a:xfrm>
          <a:prstGeom prst="rect">
            <a:avLst/>
          </a:prstGeom>
        </p:spPr>
        <p:txBody>
          <a:bodyPr vert="horz" lIns="91440" tIns="45720" rIns="91440" bIns="45720" rtlCol="0" anchor="b"/>
          <a:lstStyle>
            <a:lvl1pPr algn="r">
              <a:defRPr sz="1200"/>
            </a:lvl1pPr>
          </a:lstStyle>
          <a:p>
            <a:fld id="{428BF154-38C8-46F3-97E4-7FF48E806641}" type="slidenum">
              <a:rPr lang="vi-VN" smtClean="0"/>
              <a:t>‹#›</a:t>
            </a:fld>
            <a:endParaRPr lang="vi-VN"/>
          </a:p>
        </p:txBody>
      </p:sp>
    </p:spTree>
    <p:extLst>
      <p:ext uri="{BB962C8B-B14F-4D97-AF65-F5344CB8AC3E}">
        <p14:creationId xmlns:p14="http://schemas.microsoft.com/office/powerpoint/2010/main" val="183291265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135F7B-338F-4DFA-827B-C18E65F1A9B8}" type="datetimeFigureOut">
              <a:rPr lang="en-US" smtClean="0"/>
              <a:pPr/>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C6377-0050-4476-B182-104845D370F6}" type="slidenum">
              <a:rPr lang="en-US" smtClean="0"/>
              <a:pPr/>
              <a:t>‹#›</a:t>
            </a:fld>
            <a:endParaRPr lang="en-US"/>
          </a:p>
        </p:txBody>
      </p:sp>
    </p:spTree>
    <p:extLst>
      <p:ext uri="{BB962C8B-B14F-4D97-AF65-F5344CB8AC3E}">
        <p14:creationId xmlns:p14="http://schemas.microsoft.com/office/powerpoint/2010/main" val="682796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135F7B-338F-4DFA-827B-C18E65F1A9B8}" type="datetimeFigureOut">
              <a:rPr lang="en-US" smtClean="0"/>
              <a:pPr/>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C6377-0050-4476-B182-104845D370F6}" type="slidenum">
              <a:rPr lang="en-US" smtClean="0"/>
              <a:pPr/>
              <a:t>‹#›</a:t>
            </a:fld>
            <a:endParaRPr lang="en-US"/>
          </a:p>
        </p:txBody>
      </p:sp>
    </p:spTree>
    <p:extLst>
      <p:ext uri="{BB962C8B-B14F-4D97-AF65-F5344CB8AC3E}">
        <p14:creationId xmlns:p14="http://schemas.microsoft.com/office/powerpoint/2010/main" val="1882158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135F7B-338F-4DFA-827B-C18E65F1A9B8}" type="datetimeFigureOut">
              <a:rPr lang="en-US" smtClean="0"/>
              <a:pPr/>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C6377-0050-4476-B182-104845D370F6}" type="slidenum">
              <a:rPr lang="en-US" smtClean="0"/>
              <a:pPr/>
              <a:t>‹#›</a:t>
            </a:fld>
            <a:endParaRPr lang="en-US"/>
          </a:p>
        </p:txBody>
      </p:sp>
    </p:spTree>
    <p:extLst>
      <p:ext uri="{BB962C8B-B14F-4D97-AF65-F5344CB8AC3E}">
        <p14:creationId xmlns:p14="http://schemas.microsoft.com/office/powerpoint/2010/main" val="4109468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90D86BE6-A176-4F13-9BEE-4A12C8585836}" type="slidenum">
              <a:rPr lang="en-US"/>
              <a:pPr/>
              <a:t>‹#›</a:t>
            </a:fld>
            <a:endParaRPr lang="en-US"/>
          </a:p>
        </p:txBody>
      </p:sp>
    </p:spTree>
    <p:extLst>
      <p:ext uri="{BB962C8B-B14F-4D97-AF65-F5344CB8AC3E}">
        <p14:creationId xmlns:p14="http://schemas.microsoft.com/office/powerpoint/2010/main" val="3635447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7A022C7-3991-4A8B-8B2F-8D440DEF3235}" type="datetimeFigureOut">
              <a:rPr lang="en-US" smtClean="0">
                <a:solidFill>
                  <a:prstClr val="black">
                    <a:tint val="75000"/>
                  </a:prstClr>
                </a:solidFill>
              </a:rPr>
              <a:pPr/>
              <a:t>2/25/2021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273BAD-DF0A-4346-981B-B3655B053E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028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A022C7-3991-4A8B-8B2F-8D440DEF3235}" type="datetimeFigureOut">
              <a:rPr lang="en-US" smtClean="0">
                <a:solidFill>
                  <a:prstClr val="black">
                    <a:tint val="75000"/>
                  </a:prstClr>
                </a:solidFill>
              </a:rPr>
              <a:pPr/>
              <a:t>2/25/2021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273BAD-DF0A-4346-981B-B3655B053E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0620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A022C7-3991-4A8B-8B2F-8D440DEF3235}" type="datetimeFigureOut">
              <a:rPr lang="en-US" smtClean="0">
                <a:solidFill>
                  <a:prstClr val="black">
                    <a:tint val="75000"/>
                  </a:prstClr>
                </a:solidFill>
              </a:rPr>
              <a:pPr/>
              <a:t>2/25/2021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273BAD-DF0A-4346-981B-B3655B053E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0552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A022C7-3991-4A8B-8B2F-8D440DEF3235}" type="datetimeFigureOut">
              <a:rPr lang="en-US" smtClean="0">
                <a:solidFill>
                  <a:prstClr val="black">
                    <a:tint val="75000"/>
                  </a:prstClr>
                </a:solidFill>
              </a:rPr>
              <a:pPr/>
              <a:t>2/25/2021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273BAD-DF0A-4346-981B-B3655B053E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1077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A022C7-3991-4A8B-8B2F-8D440DEF3235}" type="datetimeFigureOut">
              <a:rPr lang="en-US" smtClean="0">
                <a:solidFill>
                  <a:prstClr val="black">
                    <a:tint val="75000"/>
                  </a:prstClr>
                </a:solidFill>
              </a:rPr>
              <a:pPr/>
              <a:t>2/25/2021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7273BAD-DF0A-4346-981B-B3655B053E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3739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A022C7-3991-4A8B-8B2F-8D440DEF3235}" type="datetimeFigureOut">
              <a:rPr lang="en-US" smtClean="0">
                <a:solidFill>
                  <a:prstClr val="black">
                    <a:tint val="75000"/>
                  </a:prstClr>
                </a:solidFill>
              </a:rPr>
              <a:pPr/>
              <a:t>2/25/2021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7273BAD-DF0A-4346-981B-B3655B053E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2509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A022C7-3991-4A8B-8B2F-8D440DEF3235}" type="datetimeFigureOut">
              <a:rPr lang="en-US" smtClean="0">
                <a:solidFill>
                  <a:prstClr val="black">
                    <a:tint val="75000"/>
                  </a:prstClr>
                </a:solidFill>
              </a:rPr>
              <a:pPr/>
              <a:t>2/25/2021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7273BAD-DF0A-4346-981B-B3655B053E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3915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135F7B-338F-4DFA-827B-C18E65F1A9B8}" type="datetimeFigureOut">
              <a:rPr lang="en-US" smtClean="0"/>
              <a:pPr/>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C6377-0050-4476-B182-104845D370F6}" type="slidenum">
              <a:rPr lang="en-US" smtClean="0"/>
              <a:pPr/>
              <a:t>‹#›</a:t>
            </a:fld>
            <a:endParaRPr lang="en-US"/>
          </a:p>
        </p:txBody>
      </p:sp>
    </p:spTree>
    <p:extLst>
      <p:ext uri="{BB962C8B-B14F-4D97-AF65-F5344CB8AC3E}">
        <p14:creationId xmlns:p14="http://schemas.microsoft.com/office/powerpoint/2010/main" val="28630484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A022C7-3991-4A8B-8B2F-8D440DEF3235}" type="datetimeFigureOut">
              <a:rPr lang="en-US" smtClean="0">
                <a:solidFill>
                  <a:prstClr val="black">
                    <a:tint val="75000"/>
                  </a:prstClr>
                </a:solidFill>
              </a:rPr>
              <a:pPr/>
              <a:t>2/25/2021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273BAD-DF0A-4346-981B-B3655B053E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23948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A022C7-3991-4A8B-8B2F-8D440DEF3235}" type="datetimeFigureOut">
              <a:rPr lang="en-US" smtClean="0">
                <a:solidFill>
                  <a:prstClr val="black">
                    <a:tint val="75000"/>
                  </a:prstClr>
                </a:solidFill>
              </a:rPr>
              <a:pPr/>
              <a:t>2/25/2021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273BAD-DF0A-4346-981B-B3655B053E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13159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A022C7-3991-4A8B-8B2F-8D440DEF3235}" type="datetimeFigureOut">
              <a:rPr lang="en-US" smtClean="0">
                <a:solidFill>
                  <a:prstClr val="black">
                    <a:tint val="75000"/>
                  </a:prstClr>
                </a:solidFill>
              </a:rPr>
              <a:pPr/>
              <a:t>2/25/2021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273BAD-DF0A-4346-981B-B3655B053E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7726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A022C7-3991-4A8B-8B2F-8D440DEF3235}" type="datetimeFigureOut">
              <a:rPr lang="en-US" smtClean="0">
                <a:solidFill>
                  <a:prstClr val="black">
                    <a:tint val="75000"/>
                  </a:prstClr>
                </a:solidFill>
              </a:rPr>
              <a:pPr/>
              <a:t>2/25/2021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273BAD-DF0A-4346-981B-B3655B053E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452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135F7B-338F-4DFA-827B-C18E65F1A9B8}" type="datetimeFigureOut">
              <a:rPr lang="en-US" smtClean="0"/>
              <a:pPr/>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C6377-0050-4476-B182-104845D370F6}" type="slidenum">
              <a:rPr lang="en-US" smtClean="0"/>
              <a:pPr/>
              <a:t>‹#›</a:t>
            </a:fld>
            <a:endParaRPr lang="en-US"/>
          </a:p>
        </p:txBody>
      </p:sp>
    </p:spTree>
    <p:extLst>
      <p:ext uri="{BB962C8B-B14F-4D97-AF65-F5344CB8AC3E}">
        <p14:creationId xmlns:p14="http://schemas.microsoft.com/office/powerpoint/2010/main" val="4273153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135F7B-338F-4DFA-827B-C18E65F1A9B8}" type="datetimeFigureOut">
              <a:rPr lang="en-US" smtClean="0"/>
              <a:pPr/>
              <a:t>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8C6377-0050-4476-B182-104845D370F6}" type="slidenum">
              <a:rPr lang="en-US" smtClean="0"/>
              <a:pPr/>
              <a:t>‹#›</a:t>
            </a:fld>
            <a:endParaRPr lang="en-US"/>
          </a:p>
        </p:txBody>
      </p:sp>
    </p:spTree>
    <p:extLst>
      <p:ext uri="{BB962C8B-B14F-4D97-AF65-F5344CB8AC3E}">
        <p14:creationId xmlns:p14="http://schemas.microsoft.com/office/powerpoint/2010/main" val="4282511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135F7B-338F-4DFA-827B-C18E65F1A9B8}" type="datetimeFigureOut">
              <a:rPr lang="en-US" smtClean="0"/>
              <a:pPr/>
              <a:t>2/25/2021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8C6377-0050-4476-B182-104845D370F6}" type="slidenum">
              <a:rPr lang="en-US" smtClean="0"/>
              <a:pPr/>
              <a:t>‹#›</a:t>
            </a:fld>
            <a:endParaRPr lang="en-US"/>
          </a:p>
        </p:txBody>
      </p:sp>
    </p:spTree>
    <p:extLst>
      <p:ext uri="{BB962C8B-B14F-4D97-AF65-F5344CB8AC3E}">
        <p14:creationId xmlns:p14="http://schemas.microsoft.com/office/powerpoint/2010/main" val="1151663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135F7B-338F-4DFA-827B-C18E65F1A9B8}" type="datetimeFigureOut">
              <a:rPr lang="en-US" smtClean="0"/>
              <a:pPr/>
              <a:t>2/25/2021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8C6377-0050-4476-B182-104845D370F6}" type="slidenum">
              <a:rPr lang="en-US" smtClean="0"/>
              <a:pPr/>
              <a:t>‹#›</a:t>
            </a:fld>
            <a:endParaRPr lang="en-US"/>
          </a:p>
        </p:txBody>
      </p:sp>
    </p:spTree>
    <p:extLst>
      <p:ext uri="{BB962C8B-B14F-4D97-AF65-F5344CB8AC3E}">
        <p14:creationId xmlns:p14="http://schemas.microsoft.com/office/powerpoint/2010/main" val="2906425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135F7B-338F-4DFA-827B-C18E65F1A9B8}" type="datetimeFigureOut">
              <a:rPr lang="en-US" smtClean="0"/>
              <a:pPr/>
              <a:t>2/25/2021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8C6377-0050-4476-B182-104845D370F6}" type="slidenum">
              <a:rPr lang="en-US" smtClean="0"/>
              <a:pPr/>
              <a:t>‹#›</a:t>
            </a:fld>
            <a:endParaRPr lang="en-US"/>
          </a:p>
        </p:txBody>
      </p:sp>
    </p:spTree>
    <p:extLst>
      <p:ext uri="{BB962C8B-B14F-4D97-AF65-F5344CB8AC3E}">
        <p14:creationId xmlns:p14="http://schemas.microsoft.com/office/powerpoint/2010/main" val="372777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135F7B-338F-4DFA-827B-C18E65F1A9B8}" type="datetimeFigureOut">
              <a:rPr lang="en-US" smtClean="0"/>
              <a:pPr/>
              <a:t>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8C6377-0050-4476-B182-104845D370F6}" type="slidenum">
              <a:rPr lang="en-US" smtClean="0"/>
              <a:pPr/>
              <a:t>‹#›</a:t>
            </a:fld>
            <a:endParaRPr lang="en-US"/>
          </a:p>
        </p:txBody>
      </p:sp>
    </p:spTree>
    <p:extLst>
      <p:ext uri="{BB962C8B-B14F-4D97-AF65-F5344CB8AC3E}">
        <p14:creationId xmlns:p14="http://schemas.microsoft.com/office/powerpoint/2010/main" val="547429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135F7B-338F-4DFA-827B-C18E65F1A9B8}" type="datetimeFigureOut">
              <a:rPr lang="en-US" smtClean="0"/>
              <a:pPr/>
              <a:t>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8C6377-0050-4476-B182-104845D370F6}" type="slidenum">
              <a:rPr lang="en-US" smtClean="0"/>
              <a:pPr/>
              <a:t>‹#›</a:t>
            </a:fld>
            <a:endParaRPr lang="en-US"/>
          </a:p>
        </p:txBody>
      </p:sp>
    </p:spTree>
    <p:extLst>
      <p:ext uri="{BB962C8B-B14F-4D97-AF65-F5344CB8AC3E}">
        <p14:creationId xmlns:p14="http://schemas.microsoft.com/office/powerpoint/2010/main" val="2763064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135F7B-338F-4DFA-827B-C18E65F1A9B8}" type="datetimeFigureOut">
              <a:rPr lang="en-US" smtClean="0"/>
              <a:pPr/>
              <a:t>2/25/2021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8C6377-0050-4476-B182-104845D370F6}" type="slidenum">
              <a:rPr lang="en-US" smtClean="0"/>
              <a:pPr/>
              <a:t>‹#›</a:t>
            </a:fld>
            <a:endParaRPr lang="en-US"/>
          </a:p>
        </p:txBody>
      </p:sp>
    </p:spTree>
    <p:extLst>
      <p:ext uri="{BB962C8B-B14F-4D97-AF65-F5344CB8AC3E}">
        <p14:creationId xmlns:p14="http://schemas.microsoft.com/office/powerpoint/2010/main" val="3136247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A022C7-3991-4A8B-8B2F-8D440DEF3235}" type="datetimeFigureOut">
              <a:rPr lang="en-US" smtClean="0">
                <a:solidFill>
                  <a:prstClr val="black">
                    <a:tint val="75000"/>
                  </a:prstClr>
                </a:solidFill>
              </a:rPr>
              <a:pPr/>
              <a:t>2/25/2021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273BAD-DF0A-4346-981B-B3655B053E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663488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images.google.com.vn/imgres?imgurl=http://images.timnhanh.com/tintuc/20071130/big/95_1196404211.jpg&amp;imgrefurl=http://tintuc.timnhanh.com/kinh_te/20071130/35A6B1A8/&amp;h=171&amp;w=200&amp;sz=10&amp;hl=vi&amp;start=44&amp;tbnid=ZA30ta_gigS0XM:&amp;tbnh=89&amp;tbnw=104&amp;prev=/images?q=S%E1%BB%95+ti%E1%BA%BFt+ki%E1%BB%87m,+v%C3%A0ng,+b%E1%BA%A1c&amp;start=40&amp;gbv=2&amp;ndsp=20&amp;hl=vi&amp;sa=N"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hyperlink" Target="http://images.google.com.vn/imgres?imgurl=http://www.hoichoquangcao.com/pictures/pic2_ctytnhh_baominhchau.jpg&amp;imgrefurl=http://www.hoichoquangcao.com/index.php?module=manufacture&amp;page=detail&amp;id=475&amp;h=208&amp;w=250&amp;sz=9&amp;hl=vi&amp;start=64&amp;tbnid=3wzgx5CiaJ_G9M:&amp;tbnh=92&amp;tbnw=111&amp;prev=/images?q=V%C3%A0ng+b%E1%BA%A1c+%C4%91%C3%A1+qu%C3%BD&amp;start=60&amp;gbv=2&amp;ndsp=20&amp;hl=vi&amp;sa=N" TargetMode="Externa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hyperlink" Target="http://images.google.com.vn/imgres?imgurl=http://vnet.vn/img/?ProductID=11132&amp;imgrefurl=http://vnet.vn/Market/ProductDetails.asp?ProductID=11096&amp;GroupId=52&amp;CategoryID=477&amp;h=150&amp;w=150&amp;sz=9&amp;hl=vi&amp;start=112&amp;tbnid=ZbUpsxazZdE-ZM:&amp;tbnh=96&amp;tbnw=96&amp;prev=/images?q=V%C3%A0ng+b%E1%BA%A1c+%C4%91%C3%A1+qu%C3%BD&amp;start=100&amp;gbv=2&amp;ndsp=20&amp;hl=vi&amp;sa=N"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9.jpeg"/><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gif"/><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7.jpg"/><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4.jpeg"/><Relationship Id="rId4" Type="http://schemas.openxmlformats.org/officeDocument/2006/relationships/diagramLayout" Target="../diagrams/layout1.xml"/><Relationship Id="rId9" Type="http://schemas.openxmlformats.org/officeDocument/2006/relationships/image" Target="../media/image39.jpeg"/></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3"/>
          <p:cNvSpPr>
            <a:spLocks noGrp="1" noChangeArrowheads="1"/>
          </p:cNvSpPr>
          <p:nvPr>
            <p:ph type="title"/>
          </p:nvPr>
        </p:nvSpPr>
        <p:spPr>
          <a:xfrm>
            <a:off x="609600" y="6096000"/>
            <a:ext cx="8001000" cy="762000"/>
          </a:xfrm>
        </p:spPr>
        <p:txBody>
          <a:bodyPr/>
          <a:lstStyle/>
          <a:p>
            <a:r>
              <a:rPr lang="en-US" sz="3200" dirty="0">
                <a:solidFill>
                  <a:srgbClr val="472AF4"/>
                </a:solidFill>
              </a:rPr>
              <a:t>CHÀO MỪNG TẤT CẢ CÁC EM HỌC SINH</a:t>
            </a:r>
            <a:r>
              <a:rPr lang="en-US" sz="4000" dirty="0">
                <a:solidFill>
                  <a:schemeClr val="accent2"/>
                </a:solidFill>
              </a:rPr>
              <a:t> </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8534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716449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descr="Frames PPT 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6372" name="Line 4"/>
          <p:cNvSpPr>
            <a:spLocks noChangeShapeType="1"/>
          </p:cNvSpPr>
          <p:nvPr/>
        </p:nvSpPr>
        <p:spPr bwMode="auto">
          <a:xfrm>
            <a:off x="5562600" y="990600"/>
            <a:ext cx="0" cy="5562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374" name="Rectangle 6"/>
          <p:cNvSpPr>
            <a:spLocks noChangeArrowheads="1"/>
          </p:cNvSpPr>
          <p:nvPr/>
        </p:nvSpPr>
        <p:spPr bwMode="auto">
          <a:xfrm>
            <a:off x="381000" y="1447800"/>
            <a:ext cx="51816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8738" indent="-58738" algn="ctr"/>
            <a:r>
              <a:rPr lang="en-US" sz="2400" dirty="0" smtClean="0">
                <a:solidFill>
                  <a:srgbClr val="FF0000"/>
                </a:solidFill>
              </a:rPr>
              <a:t>THẢO LUẬN NHÓM</a:t>
            </a:r>
          </a:p>
          <a:p>
            <a:pPr marL="58738" indent="-58738"/>
            <a:r>
              <a:rPr lang="en-US" sz="2400" dirty="0" err="1" smtClean="0">
                <a:solidFill>
                  <a:srgbClr val="FF0000"/>
                </a:solidFill>
              </a:rPr>
              <a:t>Nhóm</a:t>
            </a:r>
            <a:r>
              <a:rPr lang="en-US" sz="2400" dirty="0" smtClean="0">
                <a:solidFill>
                  <a:srgbClr val="FF0000"/>
                </a:solidFill>
              </a:rPr>
              <a:t> 3</a:t>
            </a:r>
            <a:r>
              <a:rPr lang="en-US" sz="2400" dirty="0" smtClean="0"/>
              <a:t>.</a:t>
            </a:r>
          </a:p>
          <a:p>
            <a:pPr marL="58738" indent="-58738"/>
            <a:r>
              <a:rPr lang="en-US" sz="2400" b="1" i="1" dirty="0" smtClean="0"/>
              <a:t>“</a:t>
            </a:r>
            <a:r>
              <a:rPr lang="en-US" sz="2400" b="1" i="1" dirty="0"/>
              <a:t>Khi </a:t>
            </a:r>
            <a:r>
              <a:rPr lang="en-US" sz="2400" b="1" i="1" dirty="0" err="1"/>
              <a:t>đào</a:t>
            </a:r>
            <a:r>
              <a:rPr lang="en-US" sz="2400" b="1" i="1" dirty="0"/>
              <a:t> </a:t>
            </a:r>
            <a:r>
              <a:rPr lang="en-US" sz="2400" b="1" i="1" dirty="0" err="1"/>
              <a:t>móng</a:t>
            </a:r>
            <a:r>
              <a:rPr lang="en-US" sz="2400" b="1" i="1" dirty="0"/>
              <a:t> </a:t>
            </a:r>
            <a:r>
              <a:rPr lang="en-US" sz="2400" b="1" i="1" dirty="0" err="1"/>
              <a:t>làm</a:t>
            </a:r>
            <a:r>
              <a:rPr lang="en-US" sz="2400" b="1" i="1" dirty="0"/>
              <a:t> </a:t>
            </a:r>
            <a:r>
              <a:rPr lang="en-US" sz="2400" b="1" i="1" dirty="0" err="1" smtClean="0"/>
              <a:t>nhà</a:t>
            </a:r>
            <a:r>
              <a:rPr lang="en-US" sz="2400" b="1" i="1" dirty="0" smtClean="0"/>
              <a:t> </a:t>
            </a:r>
            <a:r>
              <a:rPr lang="en-US" sz="2400" b="1" i="1" dirty="0" err="1" smtClean="0"/>
              <a:t>của</a:t>
            </a:r>
            <a:r>
              <a:rPr lang="en-US" sz="2400" b="1" i="1" dirty="0" smtClean="0"/>
              <a:t> </a:t>
            </a:r>
            <a:r>
              <a:rPr lang="en-US" sz="2400" b="1" i="1" dirty="0" err="1" smtClean="0"/>
              <a:t>ông</a:t>
            </a:r>
            <a:r>
              <a:rPr lang="en-US" sz="2400" b="1" i="1" dirty="0" smtClean="0"/>
              <a:t> An, </a:t>
            </a:r>
            <a:r>
              <a:rPr lang="en-US" sz="2400" b="1" i="1" dirty="0" err="1" smtClean="0"/>
              <a:t>những</a:t>
            </a:r>
            <a:r>
              <a:rPr lang="en-US" sz="2400" b="1" i="1" dirty="0" smtClean="0"/>
              <a:t> </a:t>
            </a:r>
            <a:r>
              <a:rPr lang="en-US" sz="2400" b="1" i="1" dirty="0" err="1" smtClean="0"/>
              <a:t>người</a:t>
            </a:r>
            <a:r>
              <a:rPr lang="en-US" sz="2400" b="1" i="1" dirty="0" smtClean="0"/>
              <a:t> </a:t>
            </a:r>
            <a:r>
              <a:rPr lang="en-US" sz="2400" b="1" i="1" dirty="0" err="1" smtClean="0"/>
              <a:t>thợ</a:t>
            </a:r>
            <a:r>
              <a:rPr lang="en-US" sz="2400" b="1" i="1" dirty="0" smtClean="0"/>
              <a:t> </a:t>
            </a:r>
            <a:r>
              <a:rPr lang="en-US" sz="2400" b="1" i="1" dirty="0" err="1" smtClean="0"/>
              <a:t>đã</a:t>
            </a:r>
            <a:r>
              <a:rPr lang="en-US" sz="2400" b="1" i="1" dirty="0" smtClean="0"/>
              <a:t> </a:t>
            </a:r>
            <a:r>
              <a:rPr lang="en-US" sz="2400" b="1" i="1" dirty="0" err="1" smtClean="0"/>
              <a:t>tìm</a:t>
            </a:r>
            <a:r>
              <a:rPr lang="en-US" sz="2400" b="1" i="1" dirty="0" smtClean="0"/>
              <a:t> </a:t>
            </a:r>
            <a:r>
              <a:rPr lang="en-US" sz="2400" b="1" i="1" dirty="0" err="1"/>
              <a:t>thấy</a:t>
            </a:r>
            <a:r>
              <a:rPr lang="en-US" sz="2400" b="1" i="1" dirty="0"/>
              <a:t> </a:t>
            </a:r>
            <a:r>
              <a:rPr lang="en-US" sz="2400" b="1" i="1" dirty="0" err="1"/>
              <a:t>một</a:t>
            </a:r>
            <a:r>
              <a:rPr lang="en-US" sz="2400" b="1" i="1" dirty="0"/>
              <a:t> </a:t>
            </a:r>
            <a:r>
              <a:rPr lang="en-US" sz="2400" b="1" i="1" dirty="0" err="1"/>
              <a:t>chiếc</a:t>
            </a:r>
            <a:r>
              <a:rPr lang="en-US" sz="2400" b="1" i="1" dirty="0"/>
              <a:t> </a:t>
            </a:r>
            <a:r>
              <a:rPr lang="en-US" sz="2400" b="1" i="1" dirty="0" err="1"/>
              <a:t>bình</a:t>
            </a:r>
            <a:r>
              <a:rPr lang="en-US" sz="2400" b="1" i="1" dirty="0"/>
              <a:t> </a:t>
            </a:r>
            <a:r>
              <a:rPr lang="en-US" sz="2400" b="1" i="1" dirty="0" err="1"/>
              <a:t>cổ</a:t>
            </a:r>
            <a:r>
              <a:rPr lang="en-US" sz="2400" b="1" i="1" dirty="0"/>
              <a:t>. </a:t>
            </a:r>
            <a:r>
              <a:rPr lang="en-US" sz="2400" b="1" i="1" dirty="0" err="1"/>
              <a:t>Có</a:t>
            </a:r>
            <a:r>
              <a:rPr lang="en-US" sz="2400" b="1" i="1" dirty="0"/>
              <a:t> </a:t>
            </a:r>
            <a:r>
              <a:rPr lang="en-US" sz="2400" b="1" i="1" dirty="0" err="1"/>
              <a:t>người</a:t>
            </a:r>
            <a:r>
              <a:rPr lang="en-US" sz="2400" b="1" i="1" dirty="0"/>
              <a:t> </a:t>
            </a:r>
            <a:r>
              <a:rPr lang="en-US" sz="2400" b="1" i="1" dirty="0" err="1"/>
              <a:t>nói</a:t>
            </a:r>
            <a:r>
              <a:rPr lang="en-US" sz="2400" b="1" i="1" dirty="0"/>
              <a:t> </a:t>
            </a:r>
            <a:r>
              <a:rPr lang="en-US" sz="2400" b="1" i="1" dirty="0" err="1"/>
              <a:t>đây</a:t>
            </a:r>
            <a:r>
              <a:rPr lang="en-US" sz="2400" b="1" i="1" dirty="0"/>
              <a:t> </a:t>
            </a:r>
            <a:r>
              <a:rPr lang="en-US" sz="2400" b="1" i="1" dirty="0" err="1"/>
              <a:t>là</a:t>
            </a:r>
            <a:r>
              <a:rPr lang="en-US" sz="2400" b="1" i="1" dirty="0"/>
              <a:t> </a:t>
            </a:r>
            <a:r>
              <a:rPr lang="en-US" sz="2400" b="1" i="1" dirty="0" err="1"/>
              <a:t>cổ</a:t>
            </a:r>
            <a:r>
              <a:rPr lang="en-US" sz="2400" b="1" i="1" dirty="0"/>
              <a:t> </a:t>
            </a:r>
            <a:r>
              <a:rPr lang="en-US" sz="2400" b="1" i="1" dirty="0" err="1"/>
              <a:t>vật</a:t>
            </a:r>
            <a:r>
              <a:rPr lang="en-US" sz="2400" b="1" i="1" dirty="0"/>
              <a:t> </a:t>
            </a:r>
            <a:r>
              <a:rPr lang="en-US" sz="2400" b="1" i="1" dirty="0" err="1"/>
              <a:t>lịch</a:t>
            </a:r>
            <a:r>
              <a:rPr lang="en-US" sz="2400" b="1" i="1" dirty="0"/>
              <a:t> </a:t>
            </a:r>
            <a:r>
              <a:rPr lang="en-US" sz="2400" b="1" i="1" dirty="0" err="1"/>
              <a:t>sử</a:t>
            </a:r>
            <a:r>
              <a:rPr lang="en-US" sz="2400" b="1" i="1" dirty="0"/>
              <a:t> </a:t>
            </a:r>
            <a:r>
              <a:rPr lang="en-US" sz="2400" b="1" i="1" dirty="0" err="1"/>
              <a:t>rất</a:t>
            </a:r>
            <a:r>
              <a:rPr lang="en-US" sz="2400" b="1" i="1" dirty="0"/>
              <a:t> </a:t>
            </a:r>
            <a:r>
              <a:rPr lang="en-US" sz="2400" b="1" i="1" dirty="0" err="1"/>
              <a:t>có</a:t>
            </a:r>
            <a:r>
              <a:rPr lang="en-US" sz="2400" b="1" i="1" dirty="0"/>
              <a:t> </a:t>
            </a:r>
            <a:r>
              <a:rPr lang="en-US" sz="2400" b="1" i="1" dirty="0" err="1"/>
              <a:t>giá</a:t>
            </a:r>
            <a:r>
              <a:rPr lang="en-US" sz="2400" b="1" i="1" dirty="0"/>
              <a:t> </a:t>
            </a:r>
            <a:r>
              <a:rPr lang="en-US" sz="2400" b="1" i="1" dirty="0" err="1"/>
              <a:t>trị</a:t>
            </a:r>
            <a:r>
              <a:rPr lang="en-US" sz="2400" b="1" i="1" dirty="0"/>
              <a:t> </a:t>
            </a:r>
            <a:r>
              <a:rPr lang="en-US" sz="2400" b="1" i="1" dirty="0" err="1"/>
              <a:t>phải</a:t>
            </a:r>
            <a:r>
              <a:rPr lang="en-US" sz="2400" b="1" i="1" dirty="0"/>
              <a:t> </a:t>
            </a:r>
            <a:r>
              <a:rPr lang="en-US" sz="2400" b="1" i="1" dirty="0" err="1"/>
              <a:t>đem</a:t>
            </a:r>
            <a:r>
              <a:rPr lang="en-US" sz="2400" b="1" i="1" dirty="0"/>
              <a:t> </a:t>
            </a:r>
            <a:r>
              <a:rPr lang="en-US" sz="2400" b="1" i="1" dirty="0" err="1"/>
              <a:t>nộp</a:t>
            </a:r>
            <a:r>
              <a:rPr lang="en-US" sz="2400" b="1" i="1" dirty="0"/>
              <a:t> </a:t>
            </a:r>
            <a:r>
              <a:rPr lang="en-US" sz="2400" b="1" i="1" dirty="0" err="1"/>
              <a:t>cho</a:t>
            </a:r>
            <a:r>
              <a:rPr lang="en-US" sz="2400" b="1" i="1" dirty="0"/>
              <a:t> </a:t>
            </a:r>
            <a:r>
              <a:rPr lang="en-US" sz="2400" b="1" i="1" dirty="0" err="1"/>
              <a:t>sở</a:t>
            </a:r>
            <a:r>
              <a:rPr lang="en-US" sz="2400" b="1" i="1" dirty="0"/>
              <a:t> </a:t>
            </a:r>
            <a:r>
              <a:rPr lang="en-US" sz="2400" b="1" i="1" dirty="0" err="1"/>
              <a:t>Văn</a:t>
            </a:r>
            <a:r>
              <a:rPr lang="en-US" sz="2400" b="1" i="1" dirty="0"/>
              <a:t> </a:t>
            </a:r>
            <a:r>
              <a:rPr lang="en-US" sz="2400" b="1" i="1" dirty="0" err="1"/>
              <a:t>hóa</a:t>
            </a:r>
            <a:r>
              <a:rPr lang="en-US" sz="2400" b="1" i="1" dirty="0"/>
              <a:t> - </a:t>
            </a:r>
            <a:r>
              <a:rPr lang="en-US" sz="2400" b="1" i="1" dirty="0" err="1"/>
              <a:t>Thông</a:t>
            </a:r>
            <a:r>
              <a:rPr lang="en-US" sz="2400" b="1" i="1" dirty="0"/>
              <a:t> tin </a:t>
            </a:r>
            <a:r>
              <a:rPr lang="en-US" sz="2400" b="1" i="1" dirty="0" err="1"/>
              <a:t>hoặc</a:t>
            </a:r>
            <a:r>
              <a:rPr lang="en-US" sz="2400" b="1" i="1" dirty="0"/>
              <a:t> </a:t>
            </a:r>
            <a:r>
              <a:rPr lang="en-US" sz="2400" b="1" i="1" dirty="0" err="1"/>
              <a:t>Viện</a:t>
            </a:r>
            <a:r>
              <a:rPr lang="en-US" sz="2400" b="1" i="1" dirty="0"/>
              <a:t> </a:t>
            </a:r>
            <a:r>
              <a:rPr lang="en-US" sz="2400" b="1" i="1" dirty="0" err="1"/>
              <a:t>bảo</a:t>
            </a:r>
            <a:r>
              <a:rPr lang="en-US" sz="2400" b="1" i="1" dirty="0"/>
              <a:t> </a:t>
            </a:r>
            <a:r>
              <a:rPr lang="en-US" sz="2400" b="1" i="1" dirty="0" err="1"/>
              <a:t>tàng</a:t>
            </a:r>
            <a:r>
              <a:rPr lang="en-US" sz="2400" b="1" i="1" dirty="0"/>
              <a:t>. </a:t>
            </a:r>
            <a:r>
              <a:rPr lang="en-US" sz="2400" b="1" i="1" dirty="0" err="1"/>
              <a:t>Có</a:t>
            </a:r>
            <a:r>
              <a:rPr lang="en-US" sz="2400" b="1" i="1" dirty="0"/>
              <a:t> </a:t>
            </a:r>
            <a:r>
              <a:rPr lang="en-US" sz="2400" b="1" i="1" dirty="0" err="1"/>
              <a:t>người</a:t>
            </a:r>
            <a:r>
              <a:rPr lang="en-US" sz="2400" b="1" i="1" dirty="0"/>
              <a:t> </a:t>
            </a:r>
            <a:r>
              <a:rPr lang="en-US" sz="2400" b="1" i="1" dirty="0" err="1"/>
              <a:t>lại</a:t>
            </a:r>
            <a:r>
              <a:rPr lang="en-US" sz="2400" b="1" i="1" dirty="0"/>
              <a:t> </a:t>
            </a:r>
            <a:r>
              <a:rPr lang="en-US" sz="2400" b="1" i="1" dirty="0" err="1"/>
              <a:t>bảo</a:t>
            </a:r>
            <a:r>
              <a:rPr lang="en-US" sz="2400" b="1" i="1" dirty="0"/>
              <a:t>: </a:t>
            </a:r>
            <a:r>
              <a:rPr lang="en-US" sz="2400" b="1" i="1" dirty="0" err="1"/>
              <a:t>Bình</a:t>
            </a:r>
            <a:r>
              <a:rPr lang="en-US" sz="2400" b="1" i="1" dirty="0"/>
              <a:t> </a:t>
            </a:r>
            <a:r>
              <a:rPr lang="en-US" sz="2400" b="1" i="1" dirty="0" err="1"/>
              <a:t>cổ</a:t>
            </a:r>
            <a:r>
              <a:rPr lang="en-US" sz="2400" b="1" i="1" dirty="0"/>
              <a:t> do </a:t>
            </a:r>
            <a:r>
              <a:rPr lang="en-US" sz="2400" b="1" i="1" dirty="0" err="1"/>
              <a:t>ông</a:t>
            </a:r>
            <a:r>
              <a:rPr lang="en-US" sz="2400" b="1" i="1" dirty="0"/>
              <a:t> An </a:t>
            </a:r>
            <a:r>
              <a:rPr lang="en-US" sz="2400" b="1" i="1" dirty="0" err="1"/>
              <a:t>tìm</a:t>
            </a:r>
            <a:r>
              <a:rPr lang="en-US" sz="2400" b="1" i="1" dirty="0"/>
              <a:t> </a:t>
            </a:r>
            <a:r>
              <a:rPr lang="en-US" sz="2400" b="1" i="1" dirty="0" err="1"/>
              <a:t>thấy</a:t>
            </a:r>
            <a:r>
              <a:rPr lang="en-US" sz="2400" b="1" i="1" dirty="0"/>
              <a:t> </a:t>
            </a:r>
            <a:r>
              <a:rPr lang="en-US" sz="2400" b="1" i="1" dirty="0" err="1"/>
              <a:t>nên</a:t>
            </a:r>
            <a:r>
              <a:rPr lang="en-US" sz="2400" b="1" i="1" dirty="0"/>
              <a:t> </a:t>
            </a:r>
            <a:r>
              <a:rPr lang="en-US" sz="2400" b="1" i="1" dirty="0" err="1"/>
              <a:t>nó</a:t>
            </a:r>
            <a:r>
              <a:rPr lang="en-US" sz="2400" b="1" i="1" dirty="0"/>
              <a:t> </a:t>
            </a:r>
            <a:r>
              <a:rPr lang="en-US" sz="2400" b="1" i="1" dirty="0" err="1"/>
              <a:t>thuộc</a:t>
            </a:r>
            <a:r>
              <a:rPr lang="en-US" sz="2400" b="1" i="1" dirty="0"/>
              <a:t> </a:t>
            </a:r>
            <a:r>
              <a:rPr lang="en-US" sz="2400" b="1" i="1" dirty="0" err="1"/>
              <a:t>về</a:t>
            </a:r>
            <a:r>
              <a:rPr lang="en-US" sz="2400" b="1" i="1" dirty="0"/>
              <a:t> </a:t>
            </a:r>
            <a:r>
              <a:rPr lang="en-US" sz="2400" b="1" i="1" dirty="0" err="1"/>
              <a:t>ông</a:t>
            </a:r>
            <a:r>
              <a:rPr lang="en-US" sz="2400" b="1" i="1" dirty="0"/>
              <a:t> An, </a:t>
            </a:r>
            <a:r>
              <a:rPr lang="en-US" sz="2400" b="1" i="1" dirty="0" err="1"/>
              <a:t>ông</a:t>
            </a:r>
            <a:r>
              <a:rPr lang="en-US" sz="2400" b="1" i="1" dirty="0"/>
              <a:t> </a:t>
            </a:r>
            <a:r>
              <a:rPr lang="en-US" sz="2400" b="1" i="1" dirty="0" err="1"/>
              <a:t>có</a:t>
            </a:r>
            <a:r>
              <a:rPr lang="en-US" sz="2400" b="1" i="1" dirty="0"/>
              <a:t> </a:t>
            </a:r>
            <a:r>
              <a:rPr lang="en-US" sz="2400" b="1" i="1" dirty="0" err="1"/>
              <a:t>quyền</a:t>
            </a:r>
            <a:r>
              <a:rPr lang="en-US" sz="2400" b="1" i="1" dirty="0"/>
              <a:t> </a:t>
            </a:r>
            <a:r>
              <a:rPr lang="en-US" sz="2400" b="1" i="1" dirty="0" err="1"/>
              <a:t>bán</a:t>
            </a:r>
            <a:r>
              <a:rPr lang="en-US" sz="2400" b="1" i="1" dirty="0"/>
              <a:t> hay </a:t>
            </a:r>
            <a:r>
              <a:rPr lang="en-US" sz="2400" b="1" i="1" dirty="0" err="1"/>
              <a:t>cho</a:t>
            </a:r>
            <a:r>
              <a:rPr lang="en-US" sz="2400" b="1" i="1" dirty="0"/>
              <a:t> </a:t>
            </a:r>
            <a:r>
              <a:rPr lang="en-US" sz="2400" b="1" i="1" dirty="0" err="1"/>
              <a:t>ai</a:t>
            </a:r>
            <a:r>
              <a:rPr lang="en-US" sz="2400" b="1" i="1" dirty="0"/>
              <a:t> </a:t>
            </a:r>
            <a:r>
              <a:rPr lang="en-US" sz="2400" b="1" i="1" dirty="0" err="1"/>
              <a:t>thì</a:t>
            </a:r>
            <a:r>
              <a:rPr lang="en-US" sz="2400" b="1" i="1" dirty="0"/>
              <a:t> </a:t>
            </a:r>
            <a:r>
              <a:rPr lang="en-US" sz="2400" b="1" i="1" dirty="0" err="1"/>
              <a:t>tùy</a:t>
            </a:r>
            <a:r>
              <a:rPr lang="en-US" sz="2400" b="1" i="1" dirty="0"/>
              <a:t>”.</a:t>
            </a:r>
            <a:endParaRPr lang="en-US" sz="2400" dirty="0"/>
          </a:p>
        </p:txBody>
      </p:sp>
      <p:pic>
        <p:nvPicPr>
          <p:cNvPr id="186375" name="Picture 18" descr="Cau ho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082675"/>
            <a:ext cx="12192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76" name="AutoShape 8"/>
          <p:cNvSpPr>
            <a:spLocks noChangeArrowheads="1"/>
          </p:cNvSpPr>
          <p:nvPr/>
        </p:nvSpPr>
        <p:spPr bwMode="auto">
          <a:xfrm>
            <a:off x="5638800" y="1981200"/>
            <a:ext cx="3276600" cy="1143000"/>
          </a:xfrm>
          <a:prstGeom prst="wedgeRoundRectCallout">
            <a:avLst>
              <a:gd name="adj1" fmla="val -57704"/>
              <a:gd name="adj2" fmla="val 70000"/>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sz="2000" b="1" dirty="0">
                <a:solidFill>
                  <a:schemeClr val="bg1"/>
                </a:solidFill>
              </a:rPr>
              <a:t>Theo </a:t>
            </a:r>
            <a:r>
              <a:rPr lang="en-US" sz="2000" b="1" dirty="0" err="1">
                <a:solidFill>
                  <a:schemeClr val="bg1"/>
                </a:solidFill>
              </a:rPr>
              <a:t>em</a:t>
            </a:r>
            <a:r>
              <a:rPr lang="en-US" sz="2000" b="1" dirty="0">
                <a:solidFill>
                  <a:schemeClr val="bg1"/>
                </a:solidFill>
              </a:rPr>
              <a:t>, </a:t>
            </a:r>
            <a:r>
              <a:rPr lang="en-US" sz="2000" b="1" dirty="0" err="1" smtClean="0">
                <a:solidFill>
                  <a:schemeClr val="bg1"/>
                </a:solidFill>
              </a:rPr>
              <a:t>ai</a:t>
            </a:r>
            <a:r>
              <a:rPr lang="en-US" sz="2000" b="1" dirty="0" smtClean="0">
                <a:solidFill>
                  <a:schemeClr val="bg1"/>
                </a:solidFill>
              </a:rPr>
              <a:t> </a:t>
            </a:r>
            <a:r>
              <a:rPr lang="en-US" sz="2000" b="1" dirty="0" err="1" smtClean="0">
                <a:solidFill>
                  <a:schemeClr val="bg1"/>
                </a:solidFill>
              </a:rPr>
              <a:t>có</a:t>
            </a:r>
            <a:r>
              <a:rPr lang="en-US" sz="2000" b="1" dirty="0" smtClean="0">
                <a:solidFill>
                  <a:schemeClr val="bg1"/>
                </a:solidFill>
              </a:rPr>
              <a:t> </a:t>
            </a:r>
            <a:r>
              <a:rPr lang="en-US" sz="2000" b="1" dirty="0" err="1" smtClean="0">
                <a:solidFill>
                  <a:schemeClr val="bg1"/>
                </a:solidFill>
              </a:rPr>
              <a:t>quyền</a:t>
            </a:r>
            <a:r>
              <a:rPr lang="en-US" sz="2000" b="1" dirty="0" smtClean="0">
                <a:solidFill>
                  <a:schemeClr val="bg1"/>
                </a:solidFill>
              </a:rPr>
              <a:t> </a:t>
            </a:r>
            <a:r>
              <a:rPr lang="en-US" sz="2000" b="1" dirty="0" err="1" smtClean="0">
                <a:solidFill>
                  <a:schemeClr val="bg1"/>
                </a:solidFill>
              </a:rPr>
              <a:t>quyết</a:t>
            </a:r>
            <a:r>
              <a:rPr lang="en-US" sz="2000" b="1" dirty="0" smtClean="0">
                <a:solidFill>
                  <a:schemeClr val="bg1"/>
                </a:solidFill>
              </a:rPr>
              <a:t> </a:t>
            </a:r>
            <a:r>
              <a:rPr lang="en-US" sz="2000" b="1" dirty="0" err="1" smtClean="0">
                <a:solidFill>
                  <a:schemeClr val="bg1"/>
                </a:solidFill>
              </a:rPr>
              <a:t>định</a:t>
            </a:r>
            <a:r>
              <a:rPr lang="en-US" sz="2000" b="1" dirty="0" smtClean="0">
                <a:solidFill>
                  <a:schemeClr val="bg1"/>
                </a:solidFill>
              </a:rPr>
              <a:t> </a:t>
            </a:r>
            <a:r>
              <a:rPr lang="en-US" sz="2000" b="1" dirty="0" err="1" smtClean="0">
                <a:solidFill>
                  <a:schemeClr val="bg1"/>
                </a:solidFill>
              </a:rPr>
              <a:t>đối</a:t>
            </a:r>
            <a:r>
              <a:rPr lang="en-US" sz="2000" b="1" dirty="0" smtClean="0">
                <a:solidFill>
                  <a:schemeClr val="bg1"/>
                </a:solidFill>
              </a:rPr>
              <a:t> </a:t>
            </a:r>
            <a:r>
              <a:rPr lang="en-US" sz="2000" b="1" dirty="0" err="1" smtClean="0">
                <a:solidFill>
                  <a:schemeClr val="bg1"/>
                </a:solidFill>
              </a:rPr>
              <a:t>với</a:t>
            </a:r>
            <a:r>
              <a:rPr lang="en-US" sz="2000" b="1" dirty="0" smtClean="0">
                <a:solidFill>
                  <a:schemeClr val="bg1"/>
                </a:solidFill>
              </a:rPr>
              <a:t> </a:t>
            </a:r>
            <a:r>
              <a:rPr lang="en-US" sz="2000" b="1" dirty="0" err="1" smtClean="0">
                <a:solidFill>
                  <a:schemeClr val="bg1"/>
                </a:solidFill>
              </a:rPr>
              <a:t>chiếc</a:t>
            </a:r>
            <a:r>
              <a:rPr lang="en-US" sz="2000" b="1" dirty="0" smtClean="0">
                <a:solidFill>
                  <a:schemeClr val="bg1"/>
                </a:solidFill>
              </a:rPr>
              <a:t> </a:t>
            </a:r>
            <a:r>
              <a:rPr lang="en-US" sz="2000" b="1" dirty="0" err="1" smtClean="0">
                <a:solidFill>
                  <a:schemeClr val="bg1"/>
                </a:solidFill>
              </a:rPr>
              <a:t>bình</a:t>
            </a:r>
            <a:r>
              <a:rPr lang="en-US" sz="2000" b="1" dirty="0" smtClean="0">
                <a:solidFill>
                  <a:schemeClr val="bg1"/>
                </a:solidFill>
              </a:rPr>
              <a:t> </a:t>
            </a:r>
            <a:r>
              <a:rPr lang="en-US" sz="2000" b="1" dirty="0" err="1" smtClean="0">
                <a:solidFill>
                  <a:schemeClr val="bg1"/>
                </a:solidFill>
              </a:rPr>
              <a:t>cổ</a:t>
            </a:r>
            <a:r>
              <a:rPr lang="en-US" sz="2000" b="1" dirty="0" smtClean="0">
                <a:solidFill>
                  <a:schemeClr val="bg1"/>
                </a:solidFill>
              </a:rPr>
              <a:t>?</a:t>
            </a:r>
          </a:p>
          <a:p>
            <a:pPr algn="just"/>
            <a:endParaRPr lang="en-US" sz="2000" b="1" dirty="0">
              <a:solidFill>
                <a:schemeClr val="bg1"/>
              </a:solidFill>
            </a:endParaRPr>
          </a:p>
          <a:p>
            <a:pPr algn="ctr"/>
            <a:endParaRPr lang="en-US" sz="2400" dirty="0">
              <a:solidFill>
                <a:schemeClr val="bg1"/>
              </a:solidFill>
            </a:endParaRPr>
          </a:p>
        </p:txBody>
      </p:sp>
      <p:sp>
        <p:nvSpPr>
          <p:cNvPr id="7" name="AutoShape 8"/>
          <p:cNvSpPr>
            <a:spLocks noChangeArrowheads="1"/>
          </p:cNvSpPr>
          <p:nvPr/>
        </p:nvSpPr>
        <p:spPr bwMode="auto">
          <a:xfrm>
            <a:off x="5638800" y="3771900"/>
            <a:ext cx="3276600" cy="1143000"/>
          </a:xfrm>
          <a:prstGeom prst="wedgeRoundRectCallout">
            <a:avLst>
              <a:gd name="adj1" fmla="val -57704"/>
              <a:gd name="adj2" fmla="val 70000"/>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a:buFontTx/>
              <a:buChar char="-"/>
            </a:pPr>
            <a:r>
              <a:rPr lang="en-US" sz="2000" b="1" dirty="0" err="1" smtClean="0">
                <a:solidFill>
                  <a:schemeClr val="bg1"/>
                </a:solidFill>
              </a:rPr>
              <a:t>Ông</a:t>
            </a:r>
            <a:r>
              <a:rPr lang="en-US" sz="2000" b="1" dirty="0" smtClean="0">
                <a:solidFill>
                  <a:schemeClr val="bg1"/>
                </a:solidFill>
              </a:rPr>
              <a:t> An?</a:t>
            </a:r>
          </a:p>
          <a:p>
            <a:pPr marL="342900" indent="-342900" algn="just">
              <a:buFontTx/>
              <a:buChar char="-"/>
            </a:pPr>
            <a:r>
              <a:rPr lang="en-US" sz="2000" b="1" dirty="0" err="1" smtClean="0">
                <a:solidFill>
                  <a:schemeClr val="bg1"/>
                </a:solidFill>
              </a:rPr>
              <a:t>Những</a:t>
            </a:r>
            <a:r>
              <a:rPr lang="en-US" sz="2000" b="1" dirty="0" smtClean="0">
                <a:solidFill>
                  <a:schemeClr val="bg1"/>
                </a:solidFill>
              </a:rPr>
              <a:t> </a:t>
            </a:r>
            <a:r>
              <a:rPr lang="en-US" sz="2000" b="1" dirty="0" err="1" smtClean="0">
                <a:solidFill>
                  <a:schemeClr val="bg1"/>
                </a:solidFill>
              </a:rPr>
              <a:t>người</a:t>
            </a:r>
            <a:r>
              <a:rPr lang="en-US" sz="2000" b="1" dirty="0" smtClean="0">
                <a:solidFill>
                  <a:schemeClr val="bg1"/>
                </a:solidFill>
              </a:rPr>
              <a:t> </a:t>
            </a:r>
            <a:r>
              <a:rPr lang="en-US" sz="2000" b="1" dirty="0" err="1" smtClean="0">
                <a:solidFill>
                  <a:schemeClr val="bg1"/>
                </a:solidFill>
              </a:rPr>
              <a:t>thợ</a:t>
            </a:r>
            <a:r>
              <a:rPr lang="en-US" sz="2000" b="1" dirty="0" smtClean="0">
                <a:solidFill>
                  <a:schemeClr val="bg1"/>
                </a:solidFill>
              </a:rPr>
              <a:t>?</a:t>
            </a:r>
          </a:p>
          <a:p>
            <a:pPr marL="342900" indent="-342900" algn="just">
              <a:buFontTx/>
              <a:buChar char="-"/>
            </a:pPr>
            <a:r>
              <a:rPr lang="en-US" sz="2000" b="1" dirty="0" err="1" smtClean="0">
                <a:solidFill>
                  <a:schemeClr val="bg1"/>
                </a:solidFill>
              </a:rPr>
              <a:t>Nhà</a:t>
            </a:r>
            <a:r>
              <a:rPr lang="en-US" sz="2000" b="1" dirty="0" smtClean="0">
                <a:solidFill>
                  <a:schemeClr val="bg1"/>
                </a:solidFill>
              </a:rPr>
              <a:t> </a:t>
            </a:r>
            <a:r>
              <a:rPr lang="en-US" sz="2000" b="1" dirty="0" err="1" smtClean="0">
                <a:solidFill>
                  <a:schemeClr val="bg1"/>
                </a:solidFill>
              </a:rPr>
              <a:t>nước</a:t>
            </a:r>
            <a:r>
              <a:rPr lang="en-US" sz="2000" b="1" dirty="0" smtClean="0">
                <a:solidFill>
                  <a:schemeClr val="bg1"/>
                </a:solidFill>
              </a:rPr>
              <a:t>?</a:t>
            </a:r>
          </a:p>
          <a:p>
            <a:pPr algn="just"/>
            <a:endParaRPr lang="en-US" sz="2000" b="1" dirty="0">
              <a:solidFill>
                <a:schemeClr val="bg1"/>
              </a:solidFill>
            </a:endParaRPr>
          </a:p>
          <a:p>
            <a:pPr algn="ctr"/>
            <a:endParaRPr lang="en-US" sz="2400" dirty="0">
              <a:solidFill>
                <a:schemeClr val="bg1"/>
              </a:solidFill>
            </a:endParaRPr>
          </a:p>
        </p:txBody>
      </p:sp>
    </p:spTree>
    <p:extLst>
      <p:ext uri="{BB962C8B-B14F-4D97-AF65-F5344CB8AC3E}">
        <p14:creationId xmlns:p14="http://schemas.microsoft.com/office/powerpoint/2010/main" val="39073093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6374"/>
                                        </p:tgtEl>
                                        <p:attrNameLst>
                                          <p:attrName>style.visibility</p:attrName>
                                        </p:attrNameLst>
                                      </p:cBhvr>
                                      <p:to>
                                        <p:strVal val="visible"/>
                                      </p:to>
                                    </p:set>
                                    <p:animEffect transition="in" filter="blinds(horizontal)">
                                      <p:cBhvr>
                                        <p:cTn id="7" dur="500"/>
                                        <p:tgtEl>
                                          <p:spTgt spid="1863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6376"/>
                                        </p:tgtEl>
                                        <p:attrNameLst>
                                          <p:attrName>style.visibility</p:attrName>
                                        </p:attrNameLst>
                                      </p:cBhvr>
                                      <p:to>
                                        <p:strVal val="visible"/>
                                      </p:to>
                                    </p:set>
                                    <p:animEffect transition="in" filter="box(in)">
                                      <p:cBhvr>
                                        <p:cTn id="12" dur="500"/>
                                        <p:tgtEl>
                                          <p:spTgt spid="18637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4" grpId="0"/>
      <p:bldP spid="18637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ext Box 2"/>
          <p:cNvSpPr txBox="1">
            <a:spLocks noChangeArrowheads="1"/>
          </p:cNvSpPr>
          <p:nvPr/>
        </p:nvSpPr>
        <p:spPr bwMode="auto">
          <a:xfrm>
            <a:off x="304800" y="228600"/>
            <a:ext cx="8610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n-US" sz="3600" b="1">
              <a:latin typeface="Times New Roman" pitchFamily="18" charset="0"/>
            </a:endParaRPr>
          </a:p>
        </p:txBody>
      </p:sp>
      <p:graphicFrame>
        <p:nvGraphicFramePr>
          <p:cNvPr id="180227" name="Group 3"/>
          <p:cNvGraphicFramePr>
            <a:graphicFrameLocks noGrp="1"/>
          </p:cNvGraphicFramePr>
          <p:nvPr>
            <p:ph/>
            <p:extLst>
              <p:ext uri="{D42A27DB-BD31-4B8C-83A1-F6EECF244321}">
                <p14:modId xmlns:p14="http://schemas.microsoft.com/office/powerpoint/2010/main" val="754642476"/>
              </p:ext>
            </p:extLst>
          </p:nvPr>
        </p:nvGraphicFramePr>
        <p:xfrm>
          <a:off x="304800" y="304800"/>
          <a:ext cx="8534400" cy="4206240"/>
        </p:xfrm>
        <a:graphic>
          <a:graphicData uri="http://schemas.openxmlformats.org/drawingml/2006/table">
            <a:tbl>
              <a:tblPr/>
              <a:tblGrid>
                <a:gridCol w="2971800"/>
                <a:gridCol w="1600200"/>
                <a:gridCol w="3962400"/>
              </a:tblGrid>
              <a:tr h="639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smtClean="0">
                          <a:ln>
                            <a:noFill/>
                          </a:ln>
                          <a:solidFill>
                            <a:srgbClr val="0000FF"/>
                          </a:solidFill>
                          <a:effectLst/>
                          <a:latin typeface="Times New Roman" pitchFamily="18"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600" b="1" i="0" u="none" strike="noStrike" cap="none" normalizeH="0" baseline="0" smtClean="0">
                        <a:ln>
                          <a:noFill/>
                        </a:ln>
                        <a:solidFill>
                          <a:srgbClr val="0000FF"/>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smtClean="0">
                          <a:ln>
                            <a:noFill/>
                          </a:ln>
                          <a:solidFill>
                            <a:srgbClr val="0000FF"/>
                          </a:solidFill>
                          <a:effectLst/>
                          <a:latin typeface="Times New Roman" pitchFamily="18" charset="0"/>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6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tx1"/>
                          </a:solidFill>
                          <a:effectLst/>
                          <a:latin typeface="Times New Roman" pitchFamily="18" charset="0"/>
                        </a:rPr>
                        <a:t>1. </a:t>
                      </a:r>
                      <a:r>
                        <a:rPr kumimoji="0" lang="en-US" sz="3600" b="0" i="0" u="none" strike="noStrike" cap="none" normalizeH="0" baseline="0" dirty="0" err="1" smtClean="0">
                          <a:ln>
                            <a:noFill/>
                          </a:ln>
                          <a:solidFill>
                            <a:schemeClr val="tx1"/>
                          </a:solidFill>
                          <a:effectLst/>
                          <a:latin typeface="Times New Roman" pitchFamily="18" charset="0"/>
                        </a:rPr>
                        <a:t>Người</a:t>
                      </a:r>
                      <a:r>
                        <a:rPr kumimoji="0" lang="en-US" sz="3600" b="0" i="0" u="none" strike="noStrike" cap="none" normalizeH="0" baseline="0" dirty="0" smtClean="0">
                          <a:ln>
                            <a:noFill/>
                          </a:ln>
                          <a:solidFill>
                            <a:schemeClr val="tx1"/>
                          </a:solidFill>
                          <a:effectLst/>
                          <a:latin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rPr>
                        <a:t>chủ</a:t>
                      </a:r>
                      <a:r>
                        <a:rPr kumimoji="0" lang="en-US" sz="3600" b="0" i="0" u="none" strike="noStrike" cap="none" normalizeH="0" baseline="0" dirty="0" smtClean="0">
                          <a:ln>
                            <a:noFill/>
                          </a:ln>
                          <a:solidFill>
                            <a:schemeClr val="tx1"/>
                          </a:solidFill>
                          <a:effectLst/>
                          <a:latin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rPr>
                        <a:t>chiếc</a:t>
                      </a:r>
                      <a:r>
                        <a:rPr kumimoji="0" lang="en-US" sz="3600" b="0" i="0" u="none" strike="noStrike" cap="none" normalizeH="0" baseline="0" dirty="0" smtClean="0">
                          <a:ln>
                            <a:noFill/>
                          </a:ln>
                          <a:solidFill>
                            <a:schemeClr val="tx1"/>
                          </a:solidFill>
                          <a:effectLst/>
                          <a:latin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rPr>
                        <a:t>xe</a:t>
                      </a:r>
                      <a:r>
                        <a:rPr kumimoji="0" lang="en-US" sz="3600" b="0" i="0" u="none" strike="noStrike" cap="none" normalizeH="0" baseline="0" dirty="0" smtClean="0">
                          <a:ln>
                            <a:noFill/>
                          </a:ln>
                          <a:solidFill>
                            <a:schemeClr val="tx1"/>
                          </a:solidFill>
                          <a:effectLst/>
                          <a:latin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rPr>
                        <a:t>máy</a:t>
                      </a:r>
                      <a:r>
                        <a:rPr kumimoji="0" lang="en-US" sz="3600" b="0" i="0" u="none" strike="noStrike" cap="none" normalizeH="0" baseline="0" dirty="0" smtClean="0">
                          <a:ln>
                            <a:noFill/>
                          </a:ln>
                          <a:solidFill>
                            <a:schemeClr val="tx1"/>
                          </a:solidFill>
                          <a:effectLst/>
                          <a:latin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rPr>
                        <a:t>a. Giữ gìn, bảo quản xe.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0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rPr>
                        <a:t>2. Người được giao giữ xe.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rPr>
                        <a:t>b. Sử dụng xe để đi.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6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tx1"/>
                          </a:solidFill>
                          <a:effectLst/>
                          <a:latin typeface="Times New Roman" pitchFamily="18" charset="0"/>
                        </a:rPr>
                        <a:t>3. </a:t>
                      </a:r>
                      <a:r>
                        <a:rPr kumimoji="0" lang="en-US" sz="3600" b="0" i="0" u="none" strike="noStrike" cap="none" normalizeH="0" baseline="0" dirty="0" err="1" smtClean="0">
                          <a:ln>
                            <a:noFill/>
                          </a:ln>
                          <a:solidFill>
                            <a:schemeClr val="tx1"/>
                          </a:solidFill>
                          <a:effectLst/>
                          <a:latin typeface="Times New Roman" pitchFamily="18" charset="0"/>
                        </a:rPr>
                        <a:t>Người</a:t>
                      </a:r>
                      <a:r>
                        <a:rPr kumimoji="0" lang="en-US" sz="3600" b="0" i="0" u="none" strike="noStrike" cap="none" normalizeH="0" baseline="0" dirty="0" smtClean="0">
                          <a:ln>
                            <a:noFill/>
                          </a:ln>
                          <a:solidFill>
                            <a:schemeClr val="tx1"/>
                          </a:solidFill>
                          <a:effectLst/>
                          <a:latin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rPr>
                        <a:t>mượn</a:t>
                      </a:r>
                      <a:r>
                        <a:rPr kumimoji="0" lang="en-US" sz="3600" b="0" i="0" u="none" strike="noStrike" cap="none" normalizeH="0" baseline="0" dirty="0" smtClean="0">
                          <a:ln>
                            <a:noFill/>
                          </a:ln>
                          <a:solidFill>
                            <a:schemeClr val="tx1"/>
                          </a:solidFill>
                          <a:effectLst/>
                          <a:latin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rPr>
                        <a:t>xe</a:t>
                      </a:r>
                      <a:r>
                        <a:rPr kumimoji="0" lang="en-US" sz="3600" b="0" i="0" u="none" strike="noStrike" cap="none" normalizeH="0" baseline="0" dirty="0" smtClean="0">
                          <a:ln>
                            <a:noFill/>
                          </a:ln>
                          <a:solidFill>
                            <a:schemeClr val="tx1"/>
                          </a:solidFill>
                          <a:effectLst/>
                          <a:latin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tx1"/>
                          </a:solidFill>
                          <a:effectLst/>
                          <a:latin typeface="Times New Roman" pitchFamily="18" charset="0"/>
                        </a:rPr>
                        <a:t>c. </a:t>
                      </a:r>
                      <a:r>
                        <a:rPr kumimoji="0" lang="en-US" sz="3600" b="0" i="0" u="none" strike="noStrike" cap="none" normalizeH="0" baseline="0" dirty="0" err="1" smtClean="0">
                          <a:ln>
                            <a:noFill/>
                          </a:ln>
                          <a:solidFill>
                            <a:schemeClr val="tx1"/>
                          </a:solidFill>
                          <a:effectLst/>
                          <a:latin typeface="Times New Roman" pitchFamily="18" charset="0"/>
                        </a:rPr>
                        <a:t>Bán</a:t>
                      </a:r>
                      <a:r>
                        <a:rPr kumimoji="0" lang="en-US" sz="3600" b="0" i="0" u="none" strike="noStrike" cap="none" normalizeH="0" baseline="0" dirty="0" smtClean="0">
                          <a:ln>
                            <a:noFill/>
                          </a:ln>
                          <a:solidFill>
                            <a:schemeClr val="tx1"/>
                          </a:solidFill>
                          <a:effectLst/>
                          <a:latin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rPr>
                        <a:t>tặng</a:t>
                      </a:r>
                      <a:r>
                        <a:rPr kumimoji="0" lang="en-US" sz="3600" b="0" i="0" u="none" strike="noStrike" cap="none" normalizeH="0" baseline="0" dirty="0" smtClean="0">
                          <a:ln>
                            <a:noFill/>
                          </a:ln>
                          <a:solidFill>
                            <a:schemeClr val="tx1"/>
                          </a:solidFill>
                          <a:effectLst/>
                          <a:latin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rPr>
                        <a:t>cho</a:t>
                      </a:r>
                      <a:r>
                        <a:rPr kumimoji="0" lang="en-US" sz="3600" b="0" i="0" u="none" strike="noStrike" cap="none" normalizeH="0" baseline="0" dirty="0" smtClean="0">
                          <a:ln>
                            <a:noFill/>
                          </a:ln>
                          <a:solidFill>
                            <a:schemeClr val="tx1"/>
                          </a:solidFill>
                          <a:effectLst/>
                          <a:latin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rPr>
                        <a:t>người</a:t>
                      </a:r>
                      <a:r>
                        <a:rPr kumimoji="0" lang="en-US" sz="3600" b="0" i="0" u="none" strike="noStrike" cap="none" normalizeH="0" baseline="0" dirty="0" smtClean="0">
                          <a:ln>
                            <a:noFill/>
                          </a:ln>
                          <a:solidFill>
                            <a:schemeClr val="tx1"/>
                          </a:solidFill>
                          <a:effectLst/>
                          <a:latin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rPr>
                        <a:t>khác</a:t>
                      </a:r>
                      <a:r>
                        <a:rPr kumimoji="0" lang="en-US" sz="3600" b="0" i="0" u="none" strike="noStrike" cap="none" normalizeH="0" baseline="0" dirty="0" smtClean="0">
                          <a:ln>
                            <a:noFill/>
                          </a:ln>
                          <a:solidFill>
                            <a:schemeClr val="tx1"/>
                          </a:solidFill>
                          <a:effectLst/>
                          <a:latin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rPr>
                        <a:t>mượn</a:t>
                      </a:r>
                      <a:r>
                        <a:rPr kumimoji="0" lang="en-US" sz="3600" b="0" i="0" u="none" strike="noStrike" cap="none" normalizeH="0" baseline="0" dirty="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0249" name="Line 25"/>
          <p:cNvSpPr>
            <a:spLocks noChangeShapeType="1"/>
          </p:cNvSpPr>
          <p:nvPr/>
        </p:nvSpPr>
        <p:spPr bwMode="auto">
          <a:xfrm flipV="1">
            <a:off x="3048000" y="1219200"/>
            <a:ext cx="2057400" cy="609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250" name="Line 26"/>
          <p:cNvSpPr>
            <a:spLocks noChangeShapeType="1"/>
          </p:cNvSpPr>
          <p:nvPr/>
        </p:nvSpPr>
        <p:spPr bwMode="auto">
          <a:xfrm>
            <a:off x="3124200" y="1828800"/>
            <a:ext cx="1779588" cy="762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251" name="Line 27"/>
          <p:cNvSpPr>
            <a:spLocks noChangeShapeType="1"/>
          </p:cNvSpPr>
          <p:nvPr/>
        </p:nvSpPr>
        <p:spPr bwMode="auto">
          <a:xfrm>
            <a:off x="3048000" y="1828800"/>
            <a:ext cx="1981200" cy="2133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252" name="Line 28"/>
          <p:cNvSpPr>
            <a:spLocks noChangeShapeType="1"/>
          </p:cNvSpPr>
          <p:nvPr/>
        </p:nvSpPr>
        <p:spPr bwMode="auto">
          <a:xfrm flipV="1">
            <a:off x="2819400" y="1676400"/>
            <a:ext cx="2209800" cy="137160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253" name="Line 29"/>
          <p:cNvSpPr>
            <a:spLocks noChangeShapeType="1"/>
          </p:cNvSpPr>
          <p:nvPr/>
        </p:nvSpPr>
        <p:spPr bwMode="auto">
          <a:xfrm flipV="1">
            <a:off x="3124200" y="2057400"/>
            <a:ext cx="1905000" cy="1981200"/>
          </a:xfrm>
          <a:prstGeom prst="line">
            <a:avLst/>
          </a:prstGeom>
          <a:noFill/>
          <a:ln w="381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254" name="Line 30"/>
          <p:cNvSpPr>
            <a:spLocks noChangeShapeType="1"/>
          </p:cNvSpPr>
          <p:nvPr/>
        </p:nvSpPr>
        <p:spPr bwMode="auto">
          <a:xfrm flipV="1">
            <a:off x="3124200" y="2971800"/>
            <a:ext cx="2057400" cy="1066800"/>
          </a:xfrm>
          <a:prstGeom prst="line">
            <a:avLst/>
          </a:prstGeom>
          <a:noFill/>
          <a:ln w="381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255" name="Rectangle 31"/>
          <p:cNvSpPr>
            <a:spLocks noChangeArrowheads="1"/>
          </p:cNvSpPr>
          <p:nvPr/>
        </p:nvSpPr>
        <p:spPr bwMode="auto">
          <a:xfrm>
            <a:off x="381000" y="5029200"/>
            <a:ext cx="2133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3200" b="1">
                <a:solidFill>
                  <a:srgbClr val="0000FF"/>
                </a:solidFill>
                <a:latin typeface="Times New Roman" pitchFamily="18" charset="0"/>
              </a:rPr>
              <a:t>1 – a, b, c.</a:t>
            </a:r>
          </a:p>
        </p:txBody>
      </p:sp>
      <p:sp>
        <p:nvSpPr>
          <p:cNvPr id="180256" name="Rectangle 32"/>
          <p:cNvSpPr>
            <a:spLocks noChangeArrowheads="1"/>
          </p:cNvSpPr>
          <p:nvPr/>
        </p:nvSpPr>
        <p:spPr bwMode="auto">
          <a:xfrm>
            <a:off x="3810000" y="5029200"/>
            <a:ext cx="1905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3200" b="1">
                <a:solidFill>
                  <a:srgbClr val="0000FF"/>
                </a:solidFill>
                <a:latin typeface="Times New Roman" pitchFamily="18" charset="0"/>
              </a:rPr>
              <a:t>2 - a</a:t>
            </a:r>
          </a:p>
        </p:txBody>
      </p:sp>
      <p:sp>
        <p:nvSpPr>
          <p:cNvPr id="180257" name="Rectangle 33"/>
          <p:cNvSpPr>
            <a:spLocks noChangeArrowheads="1"/>
          </p:cNvSpPr>
          <p:nvPr/>
        </p:nvSpPr>
        <p:spPr bwMode="auto">
          <a:xfrm>
            <a:off x="6934200" y="5029200"/>
            <a:ext cx="1676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3200" b="1">
                <a:solidFill>
                  <a:srgbClr val="0000FF"/>
                </a:solidFill>
                <a:latin typeface="Times New Roman" pitchFamily="18" charset="0"/>
              </a:rPr>
              <a:t>3 – a, b</a:t>
            </a:r>
          </a:p>
        </p:txBody>
      </p:sp>
    </p:spTree>
    <p:extLst>
      <p:ext uri="{BB962C8B-B14F-4D97-AF65-F5344CB8AC3E}">
        <p14:creationId xmlns:p14="http://schemas.microsoft.com/office/powerpoint/2010/main" val="1013452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0249"/>
                                        </p:tgtEl>
                                        <p:attrNameLst>
                                          <p:attrName>style.visibility</p:attrName>
                                        </p:attrNameLst>
                                      </p:cBhvr>
                                      <p:to>
                                        <p:strVal val="visible"/>
                                      </p:to>
                                    </p:set>
                                    <p:animEffect transition="in" filter="checkerboard(across)">
                                      <p:cBhvr>
                                        <p:cTn id="7" dur="500"/>
                                        <p:tgtEl>
                                          <p:spTgt spid="18024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80250"/>
                                        </p:tgtEl>
                                        <p:attrNameLst>
                                          <p:attrName>style.visibility</p:attrName>
                                        </p:attrNameLst>
                                      </p:cBhvr>
                                      <p:to>
                                        <p:strVal val="visible"/>
                                      </p:to>
                                    </p:set>
                                    <p:animEffect transition="in" filter="checkerboard(across)">
                                      <p:cBhvr>
                                        <p:cTn id="10" dur="500"/>
                                        <p:tgtEl>
                                          <p:spTgt spid="180250"/>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80251"/>
                                        </p:tgtEl>
                                        <p:attrNameLst>
                                          <p:attrName>style.visibility</p:attrName>
                                        </p:attrNameLst>
                                      </p:cBhvr>
                                      <p:to>
                                        <p:strVal val="visible"/>
                                      </p:to>
                                    </p:set>
                                    <p:animEffect transition="in" filter="checkerboard(across)">
                                      <p:cBhvr>
                                        <p:cTn id="13" dur="500"/>
                                        <p:tgtEl>
                                          <p:spTgt spid="180251"/>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80255"/>
                                        </p:tgtEl>
                                        <p:attrNameLst>
                                          <p:attrName>style.visibility</p:attrName>
                                        </p:attrNameLst>
                                      </p:cBhvr>
                                      <p:to>
                                        <p:strVal val="visible"/>
                                      </p:to>
                                    </p:set>
                                    <p:animEffect transition="in" filter="checkerboard(across)">
                                      <p:cBhvr>
                                        <p:cTn id="16" dur="500"/>
                                        <p:tgtEl>
                                          <p:spTgt spid="18025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80256"/>
                                        </p:tgtEl>
                                        <p:attrNameLst>
                                          <p:attrName>style.visibility</p:attrName>
                                        </p:attrNameLst>
                                      </p:cBhvr>
                                      <p:to>
                                        <p:strVal val="visible"/>
                                      </p:to>
                                    </p:set>
                                    <p:animEffect transition="in" filter="checkerboard(across)">
                                      <p:cBhvr>
                                        <p:cTn id="21" dur="500"/>
                                        <p:tgtEl>
                                          <p:spTgt spid="180256"/>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80252"/>
                                        </p:tgtEl>
                                        <p:attrNameLst>
                                          <p:attrName>style.visibility</p:attrName>
                                        </p:attrNameLst>
                                      </p:cBhvr>
                                      <p:to>
                                        <p:strVal val="visible"/>
                                      </p:to>
                                    </p:set>
                                    <p:animEffect transition="in" filter="checkerboard(across)">
                                      <p:cBhvr>
                                        <p:cTn id="24" dur="500"/>
                                        <p:tgtEl>
                                          <p:spTgt spid="18025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80253"/>
                                        </p:tgtEl>
                                        <p:attrNameLst>
                                          <p:attrName>style.visibility</p:attrName>
                                        </p:attrNameLst>
                                      </p:cBhvr>
                                      <p:to>
                                        <p:strVal val="visible"/>
                                      </p:to>
                                    </p:set>
                                    <p:animEffect transition="in" filter="checkerboard(across)">
                                      <p:cBhvr>
                                        <p:cTn id="29" dur="500"/>
                                        <p:tgtEl>
                                          <p:spTgt spid="180253"/>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180254"/>
                                        </p:tgtEl>
                                        <p:attrNameLst>
                                          <p:attrName>style.visibility</p:attrName>
                                        </p:attrNameLst>
                                      </p:cBhvr>
                                      <p:to>
                                        <p:strVal val="visible"/>
                                      </p:to>
                                    </p:set>
                                    <p:animEffect transition="in" filter="checkerboard(across)">
                                      <p:cBhvr>
                                        <p:cTn id="32" dur="500"/>
                                        <p:tgtEl>
                                          <p:spTgt spid="180254"/>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180257"/>
                                        </p:tgtEl>
                                        <p:attrNameLst>
                                          <p:attrName>style.visibility</p:attrName>
                                        </p:attrNameLst>
                                      </p:cBhvr>
                                      <p:to>
                                        <p:strVal val="visible"/>
                                      </p:to>
                                    </p:set>
                                    <p:animEffect transition="in" filter="checkerboard(across)">
                                      <p:cBhvr>
                                        <p:cTn id="35" dur="500"/>
                                        <p:tgtEl>
                                          <p:spTgt spid="180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49" grpId="0" animBg="1"/>
      <p:bldP spid="180250" grpId="0" animBg="1"/>
      <p:bldP spid="180251" grpId="0" animBg="1"/>
      <p:bldP spid="180252" grpId="0" animBg="1"/>
      <p:bldP spid="180253" grpId="0" animBg="1"/>
      <p:bldP spid="180254" grpId="0" animBg="1"/>
      <p:bldP spid="180255" grpId="0"/>
      <p:bldP spid="180256" grpId="0"/>
      <p:bldP spid="18025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ext Box 2"/>
          <p:cNvSpPr txBox="1">
            <a:spLocks noChangeArrowheads="1"/>
          </p:cNvSpPr>
          <p:nvPr/>
        </p:nvSpPr>
        <p:spPr bwMode="auto">
          <a:xfrm>
            <a:off x="304800" y="228600"/>
            <a:ext cx="8610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n-US" sz="3600" b="1">
              <a:latin typeface="Times New Roman" pitchFamily="18" charset="0"/>
            </a:endParaRPr>
          </a:p>
        </p:txBody>
      </p:sp>
      <p:graphicFrame>
        <p:nvGraphicFramePr>
          <p:cNvPr id="183299" name="Group 3"/>
          <p:cNvGraphicFramePr>
            <a:graphicFrameLocks noGrp="1"/>
          </p:cNvGraphicFramePr>
          <p:nvPr>
            <p:ph/>
          </p:nvPr>
        </p:nvGraphicFramePr>
        <p:xfrm>
          <a:off x="304800" y="1676400"/>
          <a:ext cx="8458200" cy="3583305"/>
        </p:xfrm>
        <a:graphic>
          <a:graphicData uri="http://schemas.openxmlformats.org/drawingml/2006/table">
            <a:tbl>
              <a:tblPr/>
              <a:tblGrid>
                <a:gridCol w="3886200"/>
                <a:gridCol w="914400"/>
                <a:gridCol w="3657600"/>
              </a:tblGrid>
              <a:tr h="639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smtClean="0">
                          <a:ln>
                            <a:noFill/>
                          </a:ln>
                          <a:solidFill>
                            <a:srgbClr val="0000FF"/>
                          </a:solidFill>
                          <a:effectLst/>
                          <a:latin typeface="Times New Roman" pitchFamily="18"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3600" b="1" i="0" u="none" strike="noStrike" cap="none" normalizeH="0" baseline="0" smtClean="0">
                        <a:ln>
                          <a:noFill/>
                        </a:ln>
                        <a:solidFill>
                          <a:srgbClr val="0000FF"/>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smtClean="0">
                          <a:ln>
                            <a:noFill/>
                          </a:ln>
                          <a:solidFill>
                            <a:srgbClr val="0000FF"/>
                          </a:solidFill>
                          <a:effectLst/>
                          <a:latin typeface="Times New Roman" pitchFamily="18" charset="0"/>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563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Times New Roman" pitchFamily="18" charset="0"/>
                        </a:rPr>
                        <a:t>a. Giữ gìn, bảo quản xe.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Times New Roman" pitchFamily="18" charset="0"/>
                        </a:rPr>
                        <a:t>1. Quyền chiếm hữu.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962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Times New Roman" pitchFamily="18" charset="0"/>
                        </a:rPr>
                        <a:t>b. Sử dụng xe để đi.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Times New Roman" pitchFamily="18" charset="0"/>
                        </a:rPr>
                        <a:t>2. Quyền sử dụng.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726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Times New Roman" pitchFamily="18" charset="0"/>
                        </a:rPr>
                        <a:t>c. Bán tặng, cho người khác mượn.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Times New Roman" pitchFamily="18" charset="0"/>
                        </a:rPr>
                        <a:t>3. Quyền định đoạt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3321" name="Text Box 25"/>
          <p:cNvSpPr txBox="1">
            <a:spLocks noChangeArrowheads="1"/>
          </p:cNvSpPr>
          <p:nvPr/>
        </p:nvSpPr>
        <p:spPr bwMode="auto">
          <a:xfrm>
            <a:off x="228600" y="621665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3600" b="1">
              <a:latin typeface="Times New Roman" pitchFamily="18" charset="0"/>
            </a:endParaRPr>
          </a:p>
        </p:txBody>
      </p:sp>
      <p:sp>
        <p:nvSpPr>
          <p:cNvPr id="183322" name="Text Box 26"/>
          <p:cNvSpPr txBox="1">
            <a:spLocks noChangeArrowheads="1"/>
          </p:cNvSpPr>
          <p:nvPr/>
        </p:nvSpPr>
        <p:spPr bwMode="auto">
          <a:xfrm>
            <a:off x="0" y="457200"/>
            <a:ext cx="868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n-US"/>
          </a:p>
        </p:txBody>
      </p:sp>
      <p:sp>
        <p:nvSpPr>
          <p:cNvPr id="183323" name="Rectangle 27"/>
          <p:cNvSpPr>
            <a:spLocks noChangeArrowheads="1"/>
          </p:cNvSpPr>
          <p:nvPr/>
        </p:nvSpPr>
        <p:spPr bwMode="auto">
          <a:xfrm>
            <a:off x="0" y="304800"/>
            <a:ext cx="8610600" cy="107632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3200" b="1" dirty="0" err="1" smtClean="0">
                <a:solidFill>
                  <a:srgbClr val="FF0000"/>
                </a:solidFill>
                <a:latin typeface="Times New Roman" pitchFamily="18" charset="0"/>
              </a:rPr>
              <a:t>Nhóm</a:t>
            </a:r>
            <a:r>
              <a:rPr lang="en-US" sz="3200" b="1" dirty="0" smtClean="0">
                <a:solidFill>
                  <a:srgbClr val="FF0000"/>
                </a:solidFill>
                <a:latin typeface="Times New Roman" pitchFamily="18" charset="0"/>
              </a:rPr>
              <a:t> 2</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Em</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hãy</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chọn</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các</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quyền</a:t>
            </a:r>
            <a:r>
              <a:rPr lang="en-US" sz="3200" b="1" dirty="0">
                <a:solidFill>
                  <a:srgbClr val="FF0000"/>
                </a:solidFill>
                <a:latin typeface="Times New Roman" pitchFamily="18" charset="0"/>
              </a:rPr>
              <a:t> ở </a:t>
            </a:r>
            <a:r>
              <a:rPr lang="en-US" sz="3200" b="1" dirty="0" err="1">
                <a:solidFill>
                  <a:srgbClr val="FF0000"/>
                </a:solidFill>
                <a:latin typeface="Times New Roman" pitchFamily="18" charset="0"/>
              </a:rPr>
              <a:t>cột</a:t>
            </a:r>
            <a:r>
              <a:rPr lang="en-US" sz="3200" b="1" dirty="0">
                <a:solidFill>
                  <a:srgbClr val="FF0000"/>
                </a:solidFill>
                <a:latin typeface="Times New Roman" pitchFamily="18" charset="0"/>
              </a:rPr>
              <a:t> B </a:t>
            </a:r>
            <a:r>
              <a:rPr lang="en-US" sz="3200" b="1" dirty="0" err="1">
                <a:solidFill>
                  <a:srgbClr val="FF0000"/>
                </a:solidFill>
                <a:latin typeface="Times New Roman" pitchFamily="18" charset="0"/>
              </a:rPr>
              <a:t>tương</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ứng</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với</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các</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quyền</a:t>
            </a:r>
            <a:r>
              <a:rPr lang="en-US" sz="3200" b="1" dirty="0">
                <a:solidFill>
                  <a:srgbClr val="FF0000"/>
                </a:solidFill>
                <a:latin typeface="Times New Roman" pitchFamily="18" charset="0"/>
              </a:rPr>
              <a:t> ở </a:t>
            </a:r>
            <a:r>
              <a:rPr lang="en-US" sz="3200" b="1" dirty="0" err="1">
                <a:solidFill>
                  <a:srgbClr val="FF0000"/>
                </a:solidFill>
                <a:latin typeface="Times New Roman" pitchFamily="18" charset="0"/>
              </a:rPr>
              <a:t>cột</a:t>
            </a:r>
            <a:r>
              <a:rPr lang="en-US" sz="3200" b="1" dirty="0">
                <a:solidFill>
                  <a:srgbClr val="FF0000"/>
                </a:solidFill>
                <a:latin typeface="Times New Roman" pitchFamily="18" charset="0"/>
              </a:rPr>
              <a:t> C </a:t>
            </a:r>
            <a:r>
              <a:rPr lang="en-US" sz="3200" b="1" dirty="0" err="1">
                <a:solidFill>
                  <a:srgbClr val="FF0000"/>
                </a:solidFill>
                <a:latin typeface="Times New Roman" pitchFamily="18" charset="0"/>
              </a:rPr>
              <a:t>sao</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cho</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phù</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hợp</a:t>
            </a:r>
            <a:r>
              <a:rPr lang="en-US" sz="3200" b="1" dirty="0">
                <a:solidFill>
                  <a:srgbClr val="FF0000"/>
                </a:solidFill>
                <a:latin typeface="Times New Roman" pitchFamily="18" charset="0"/>
              </a:rPr>
              <a:t>.</a:t>
            </a:r>
          </a:p>
        </p:txBody>
      </p:sp>
      <p:sp>
        <p:nvSpPr>
          <p:cNvPr id="183324" name="Line 28"/>
          <p:cNvSpPr>
            <a:spLocks noChangeShapeType="1"/>
          </p:cNvSpPr>
          <p:nvPr/>
        </p:nvSpPr>
        <p:spPr bwMode="auto">
          <a:xfrm>
            <a:off x="3886200" y="3048000"/>
            <a:ext cx="14478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3325" name="Line 29"/>
          <p:cNvSpPr>
            <a:spLocks noChangeShapeType="1"/>
          </p:cNvSpPr>
          <p:nvPr/>
        </p:nvSpPr>
        <p:spPr bwMode="auto">
          <a:xfrm>
            <a:off x="3886200" y="3810000"/>
            <a:ext cx="1371600" cy="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3326" name="Line 30"/>
          <p:cNvSpPr>
            <a:spLocks noChangeShapeType="1"/>
          </p:cNvSpPr>
          <p:nvPr/>
        </p:nvSpPr>
        <p:spPr bwMode="auto">
          <a:xfrm>
            <a:off x="3886200" y="4800600"/>
            <a:ext cx="1447800" cy="0"/>
          </a:xfrm>
          <a:prstGeom prst="line">
            <a:avLst/>
          </a:prstGeom>
          <a:noFill/>
          <a:ln w="381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3327" name="Rectangle 31"/>
          <p:cNvSpPr>
            <a:spLocks noChangeArrowheads="1"/>
          </p:cNvSpPr>
          <p:nvPr/>
        </p:nvSpPr>
        <p:spPr bwMode="auto">
          <a:xfrm>
            <a:off x="762000" y="5791200"/>
            <a:ext cx="121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3200" b="1">
                <a:solidFill>
                  <a:srgbClr val="0000FF"/>
                </a:solidFill>
                <a:latin typeface="Times New Roman" pitchFamily="18" charset="0"/>
              </a:rPr>
              <a:t>a - 1</a:t>
            </a:r>
          </a:p>
        </p:txBody>
      </p:sp>
      <p:sp>
        <p:nvSpPr>
          <p:cNvPr id="183328" name="Rectangle 32"/>
          <p:cNvSpPr>
            <a:spLocks noChangeArrowheads="1"/>
          </p:cNvSpPr>
          <p:nvPr/>
        </p:nvSpPr>
        <p:spPr bwMode="auto">
          <a:xfrm>
            <a:off x="7162800" y="5791200"/>
            <a:ext cx="1295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3200" b="1">
                <a:solidFill>
                  <a:srgbClr val="0000FF"/>
                </a:solidFill>
                <a:latin typeface="Times New Roman" pitchFamily="18" charset="0"/>
              </a:rPr>
              <a:t>c - 3</a:t>
            </a:r>
          </a:p>
        </p:txBody>
      </p:sp>
      <p:sp>
        <p:nvSpPr>
          <p:cNvPr id="183329" name="Rectangle 33"/>
          <p:cNvSpPr>
            <a:spLocks noChangeArrowheads="1"/>
          </p:cNvSpPr>
          <p:nvPr/>
        </p:nvSpPr>
        <p:spPr bwMode="auto">
          <a:xfrm>
            <a:off x="3886200" y="5791200"/>
            <a:ext cx="121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3200" b="1">
                <a:solidFill>
                  <a:srgbClr val="0000FF"/>
                </a:solidFill>
                <a:latin typeface="Times New Roman" pitchFamily="18" charset="0"/>
              </a:rPr>
              <a:t>b - 2</a:t>
            </a:r>
          </a:p>
        </p:txBody>
      </p:sp>
    </p:spTree>
    <p:extLst>
      <p:ext uri="{BB962C8B-B14F-4D97-AF65-F5344CB8AC3E}">
        <p14:creationId xmlns:p14="http://schemas.microsoft.com/office/powerpoint/2010/main" val="33341509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33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332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33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332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33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33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24" grpId="0" animBg="1"/>
      <p:bldP spid="183325" grpId="0" animBg="1"/>
      <p:bldP spid="183326" grpId="0" animBg="1"/>
      <p:bldP spid="183327" grpId="0"/>
      <p:bldP spid="183328" grpId="0"/>
      <p:bldP spid="1833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ext Box 2"/>
          <p:cNvSpPr txBox="1">
            <a:spLocks noChangeArrowheads="1"/>
          </p:cNvSpPr>
          <p:nvPr/>
        </p:nvSpPr>
        <p:spPr bwMode="auto">
          <a:xfrm>
            <a:off x="304800" y="228600"/>
            <a:ext cx="8610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n-US" sz="3600" b="1">
              <a:latin typeface="Times New Roman" pitchFamily="18" charset="0"/>
            </a:endParaRPr>
          </a:p>
        </p:txBody>
      </p:sp>
      <p:graphicFrame>
        <p:nvGraphicFramePr>
          <p:cNvPr id="184323" name="Group 3"/>
          <p:cNvGraphicFramePr>
            <a:graphicFrameLocks noGrp="1"/>
          </p:cNvGraphicFramePr>
          <p:nvPr>
            <p:ph/>
          </p:nvPr>
        </p:nvGraphicFramePr>
        <p:xfrm>
          <a:off x="304800" y="304800"/>
          <a:ext cx="8534400" cy="4065906"/>
        </p:xfrm>
        <a:graphic>
          <a:graphicData uri="http://schemas.openxmlformats.org/drawingml/2006/table">
            <a:tbl>
              <a:tblPr/>
              <a:tblGrid>
                <a:gridCol w="2819400"/>
                <a:gridCol w="3352800"/>
                <a:gridCol w="2362200"/>
              </a:tblGrid>
              <a:tr h="639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smtClean="0">
                          <a:ln>
                            <a:noFill/>
                          </a:ln>
                          <a:solidFill>
                            <a:srgbClr val="0000FF"/>
                          </a:solidFill>
                          <a:effectLst/>
                          <a:latin typeface="Times New Roman" pitchFamily="18"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smtClean="0">
                          <a:ln>
                            <a:noFill/>
                          </a:ln>
                          <a:solidFill>
                            <a:srgbClr val="0000FF"/>
                          </a:solidFill>
                          <a:effectLst/>
                          <a:latin typeface="Times New Roman" pitchFamily="18"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smtClean="0">
                          <a:ln>
                            <a:noFill/>
                          </a:ln>
                          <a:solidFill>
                            <a:srgbClr val="0000FF"/>
                          </a:solidFill>
                          <a:effectLst/>
                          <a:latin typeface="Times New Roman" pitchFamily="18" charset="0"/>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12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Times New Roman" pitchFamily="18" charset="0"/>
                        </a:rPr>
                        <a:t>1. Người chủ chiếc xe máy.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Times New Roman" pitchFamily="18" charset="0"/>
                        </a:rPr>
                        <a:t>a. Giữ gìn, bảo quản xe.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Times New Roman" pitchFamily="18" charset="0"/>
                        </a:rPr>
                        <a:t>1. Quyền chiếm hữu.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6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Times New Roman" pitchFamily="18" charset="0"/>
                        </a:rPr>
                        <a:t>2. Người được giao giữ xe.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Times New Roman" pitchFamily="18" charset="0"/>
                        </a:rPr>
                        <a:t>b. Sử dụng xe để đi.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Times New Roman" pitchFamily="18" charset="0"/>
                        </a:rPr>
                        <a:t>2. Quyền sử dụng.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6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Times New Roman" pitchFamily="18" charset="0"/>
                        </a:rPr>
                        <a:t>3. Người mượn xe.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Times New Roman" pitchFamily="18" charset="0"/>
                        </a:rPr>
                        <a:t>c. Bán tặng, cho người khác mượn.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Times New Roman" pitchFamily="18" charset="0"/>
                        </a:rPr>
                        <a:t>3. Quyền định đoạt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4345" name="Line 25"/>
          <p:cNvSpPr>
            <a:spLocks noChangeShapeType="1"/>
          </p:cNvSpPr>
          <p:nvPr/>
        </p:nvSpPr>
        <p:spPr bwMode="auto">
          <a:xfrm flipV="1">
            <a:off x="2514600" y="1066800"/>
            <a:ext cx="914400" cy="381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46" name="Line 26"/>
          <p:cNvSpPr>
            <a:spLocks noChangeShapeType="1"/>
          </p:cNvSpPr>
          <p:nvPr/>
        </p:nvSpPr>
        <p:spPr bwMode="auto">
          <a:xfrm>
            <a:off x="2514600" y="1447800"/>
            <a:ext cx="1066800" cy="685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47" name="Line 27"/>
          <p:cNvSpPr>
            <a:spLocks noChangeShapeType="1"/>
          </p:cNvSpPr>
          <p:nvPr/>
        </p:nvSpPr>
        <p:spPr bwMode="auto">
          <a:xfrm>
            <a:off x="2514600" y="1447800"/>
            <a:ext cx="838200" cy="2133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48" name="Line 28"/>
          <p:cNvSpPr>
            <a:spLocks noChangeShapeType="1"/>
          </p:cNvSpPr>
          <p:nvPr/>
        </p:nvSpPr>
        <p:spPr bwMode="auto">
          <a:xfrm flipV="1">
            <a:off x="2362200" y="1524000"/>
            <a:ext cx="1066800" cy="137160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49" name="Line 29"/>
          <p:cNvSpPr>
            <a:spLocks noChangeShapeType="1"/>
          </p:cNvSpPr>
          <p:nvPr/>
        </p:nvSpPr>
        <p:spPr bwMode="auto">
          <a:xfrm flipV="1">
            <a:off x="2819400" y="1905000"/>
            <a:ext cx="1143000" cy="1600200"/>
          </a:xfrm>
          <a:prstGeom prst="line">
            <a:avLst/>
          </a:prstGeom>
          <a:noFill/>
          <a:ln w="381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50" name="Line 30"/>
          <p:cNvSpPr>
            <a:spLocks noChangeShapeType="1"/>
          </p:cNvSpPr>
          <p:nvPr/>
        </p:nvSpPr>
        <p:spPr bwMode="auto">
          <a:xfrm flipV="1">
            <a:off x="2819400" y="2819400"/>
            <a:ext cx="1371600" cy="685800"/>
          </a:xfrm>
          <a:prstGeom prst="line">
            <a:avLst/>
          </a:prstGeom>
          <a:noFill/>
          <a:ln w="381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51" name="Line 31"/>
          <p:cNvSpPr>
            <a:spLocks noChangeShapeType="1"/>
          </p:cNvSpPr>
          <p:nvPr/>
        </p:nvSpPr>
        <p:spPr bwMode="auto">
          <a:xfrm flipV="1">
            <a:off x="5867400" y="1524000"/>
            <a:ext cx="9144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52" name="Line 32"/>
          <p:cNvSpPr>
            <a:spLocks noChangeShapeType="1"/>
          </p:cNvSpPr>
          <p:nvPr/>
        </p:nvSpPr>
        <p:spPr bwMode="auto">
          <a:xfrm flipV="1">
            <a:off x="5867400" y="3810000"/>
            <a:ext cx="990600" cy="0"/>
          </a:xfrm>
          <a:prstGeom prst="line">
            <a:avLst/>
          </a:prstGeom>
          <a:noFill/>
          <a:ln w="381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53" name="Line 33"/>
          <p:cNvSpPr>
            <a:spLocks noChangeShapeType="1"/>
          </p:cNvSpPr>
          <p:nvPr/>
        </p:nvSpPr>
        <p:spPr bwMode="auto">
          <a:xfrm flipV="1">
            <a:off x="5943600" y="2667000"/>
            <a:ext cx="914400" cy="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54" name="Rectangle 34"/>
          <p:cNvSpPr>
            <a:spLocks noChangeArrowheads="1"/>
          </p:cNvSpPr>
          <p:nvPr/>
        </p:nvSpPr>
        <p:spPr bwMode="auto">
          <a:xfrm>
            <a:off x="381000" y="4800600"/>
            <a:ext cx="8382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a:solidFill>
                  <a:srgbClr val="0000FF"/>
                </a:solidFill>
                <a:latin typeface="Times New Roman" pitchFamily="18" charset="0"/>
              </a:rPr>
              <a:t>Như vậy, chỉ có người chủ xe máy mới có quyền sở hữu chiếc xe đó và họ có quyền chiếm hữu, quyền sử dụng và quyền định đoạt.	</a:t>
            </a:r>
          </a:p>
        </p:txBody>
      </p:sp>
    </p:spTree>
    <p:extLst>
      <p:ext uri="{BB962C8B-B14F-4D97-AF65-F5344CB8AC3E}">
        <p14:creationId xmlns:p14="http://schemas.microsoft.com/office/powerpoint/2010/main" val="31390669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Text Box 3"/>
          <p:cNvSpPr txBox="1">
            <a:spLocks noChangeArrowheads="1"/>
          </p:cNvSpPr>
          <p:nvPr/>
        </p:nvSpPr>
        <p:spPr bwMode="auto">
          <a:xfrm>
            <a:off x="457200" y="228600"/>
            <a:ext cx="8382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a:solidFill>
                  <a:srgbClr val="FF0066"/>
                </a:solidFill>
                <a:latin typeface="Times New Roman" pitchFamily="18" charset="0"/>
              </a:rPr>
              <a:t>BÀI 16. QUYỀN SỞ HỮU TÀI SẢN VÀ                                                NGHĨA VỤ TÔN TRỌNG TÀI SẢN CỦA NGƯỜI KHÁC</a:t>
            </a:r>
            <a:r>
              <a:rPr lang="en-US" sz="2800" b="1">
                <a:solidFill>
                  <a:srgbClr val="FF0066"/>
                </a:solidFill>
                <a:latin typeface="Times New Roman" pitchFamily="18" charset="0"/>
              </a:rPr>
              <a:t> </a:t>
            </a:r>
          </a:p>
        </p:txBody>
      </p:sp>
      <p:sp>
        <p:nvSpPr>
          <p:cNvPr id="186372" name="Line 4"/>
          <p:cNvSpPr>
            <a:spLocks noChangeShapeType="1"/>
          </p:cNvSpPr>
          <p:nvPr/>
        </p:nvSpPr>
        <p:spPr bwMode="auto">
          <a:xfrm>
            <a:off x="5562600" y="990600"/>
            <a:ext cx="0" cy="5562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373" name="Text Box 5"/>
          <p:cNvSpPr txBox="1">
            <a:spLocks noChangeArrowheads="1"/>
          </p:cNvSpPr>
          <p:nvPr/>
        </p:nvSpPr>
        <p:spPr bwMode="auto">
          <a:xfrm>
            <a:off x="381000" y="990600"/>
            <a:ext cx="419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0000"/>
                </a:solidFill>
              </a:rPr>
              <a:t>I. ĐẶT VẤN ĐỀ:</a:t>
            </a:r>
            <a:r>
              <a:rPr lang="en-US" b="1"/>
              <a:t> SGK trang 44</a:t>
            </a:r>
          </a:p>
        </p:txBody>
      </p:sp>
      <p:sp>
        <p:nvSpPr>
          <p:cNvPr id="186374" name="Rectangle 6"/>
          <p:cNvSpPr>
            <a:spLocks noChangeArrowheads="1"/>
          </p:cNvSpPr>
          <p:nvPr/>
        </p:nvSpPr>
        <p:spPr bwMode="auto">
          <a:xfrm>
            <a:off x="381000" y="1447800"/>
            <a:ext cx="51816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8738" indent="-58738"/>
            <a:r>
              <a:rPr lang="en-US" sz="2000" dirty="0" err="1" smtClean="0">
                <a:solidFill>
                  <a:srgbClr val="FF0000"/>
                </a:solidFill>
              </a:rPr>
              <a:t>Nhóm</a:t>
            </a:r>
            <a:r>
              <a:rPr lang="en-US" sz="2000" dirty="0" smtClean="0">
                <a:solidFill>
                  <a:srgbClr val="FF0000"/>
                </a:solidFill>
              </a:rPr>
              <a:t> 3</a:t>
            </a:r>
            <a:r>
              <a:rPr lang="en-US" sz="2000" dirty="0" smtClean="0"/>
              <a:t>.</a:t>
            </a:r>
          </a:p>
          <a:p>
            <a:pPr marL="58738" indent="-58738"/>
            <a:r>
              <a:rPr lang="en-US" b="1" i="1" dirty="0" smtClean="0"/>
              <a:t>“</a:t>
            </a:r>
            <a:r>
              <a:rPr lang="en-US" b="1" i="1" dirty="0"/>
              <a:t>Khi </a:t>
            </a:r>
            <a:r>
              <a:rPr lang="en-US" b="1" i="1" dirty="0" err="1"/>
              <a:t>đào</a:t>
            </a:r>
            <a:r>
              <a:rPr lang="en-US" b="1" i="1" dirty="0"/>
              <a:t> </a:t>
            </a:r>
            <a:r>
              <a:rPr lang="en-US" b="1" i="1" dirty="0" err="1"/>
              <a:t>móng</a:t>
            </a:r>
            <a:r>
              <a:rPr lang="en-US" b="1" i="1" dirty="0"/>
              <a:t> </a:t>
            </a:r>
            <a:r>
              <a:rPr lang="en-US" b="1" i="1" dirty="0" err="1"/>
              <a:t>làm</a:t>
            </a:r>
            <a:r>
              <a:rPr lang="en-US" b="1" i="1" dirty="0"/>
              <a:t> </a:t>
            </a:r>
            <a:r>
              <a:rPr lang="en-US" b="1" i="1" dirty="0" err="1"/>
              <a:t>nhà</a:t>
            </a:r>
            <a:r>
              <a:rPr lang="en-US" b="1" i="1" dirty="0"/>
              <a:t>, </a:t>
            </a:r>
            <a:r>
              <a:rPr lang="en-US" b="1" i="1" dirty="0" err="1"/>
              <a:t>ông</a:t>
            </a:r>
            <a:r>
              <a:rPr lang="en-US" b="1" i="1" dirty="0"/>
              <a:t> An </a:t>
            </a:r>
            <a:r>
              <a:rPr lang="en-US" b="1" i="1" dirty="0" err="1"/>
              <a:t>tìm</a:t>
            </a:r>
            <a:r>
              <a:rPr lang="en-US" b="1" i="1" dirty="0"/>
              <a:t> </a:t>
            </a:r>
            <a:r>
              <a:rPr lang="en-US" b="1" i="1" dirty="0" err="1"/>
              <a:t>thấy</a:t>
            </a:r>
            <a:r>
              <a:rPr lang="en-US" b="1" i="1" dirty="0"/>
              <a:t> </a:t>
            </a:r>
            <a:r>
              <a:rPr lang="en-US" b="1" i="1" dirty="0" err="1"/>
              <a:t>một</a:t>
            </a:r>
            <a:r>
              <a:rPr lang="en-US" b="1" i="1" dirty="0"/>
              <a:t> </a:t>
            </a:r>
            <a:r>
              <a:rPr lang="en-US" b="1" i="1" dirty="0" err="1"/>
              <a:t>chiếc</a:t>
            </a:r>
            <a:r>
              <a:rPr lang="en-US" b="1" i="1" dirty="0"/>
              <a:t> </a:t>
            </a:r>
            <a:r>
              <a:rPr lang="en-US" b="1" i="1" dirty="0" err="1"/>
              <a:t>bình</a:t>
            </a:r>
            <a:r>
              <a:rPr lang="en-US" b="1" i="1" dirty="0"/>
              <a:t> </a:t>
            </a:r>
            <a:r>
              <a:rPr lang="en-US" b="1" i="1" dirty="0" err="1"/>
              <a:t>cổ</a:t>
            </a:r>
            <a:r>
              <a:rPr lang="en-US" b="1" i="1" dirty="0"/>
              <a:t>. </a:t>
            </a:r>
            <a:r>
              <a:rPr lang="en-US" b="1" i="1" dirty="0" err="1"/>
              <a:t>Có</a:t>
            </a:r>
            <a:r>
              <a:rPr lang="en-US" b="1" i="1" dirty="0"/>
              <a:t> </a:t>
            </a:r>
            <a:r>
              <a:rPr lang="en-US" b="1" i="1" dirty="0" err="1"/>
              <a:t>người</a:t>
            </a:r>
            <a:r>
              <a:rPr lang="en-US" b="1" i="1" dirty="0"/>
              <a:t> </a:t>
            </a:r>
            <a:r>
              <a:rPr lang="en-US" b="1" i="1" dirty="0" err="1"/>
              <a:t>nói</a:t>
            </a:r>
            <a:r>
              <a:rPr lang="en-US" b="1" i="1" dirty="0"/>
              <a:t> </a:t>
            </a:r>
            <a:r>
              <a:rPr lang="en-US" b="1" i="1" dirty="0" err="1"/>
              <a:t>đây</a:t>
            </a:r>
            <a:r>
              <a:rPr lang="en-US" b="1" i="1" dirty="0"/>
              <a:t> </a:t>
            </a:r>
            <a:r>
              <a:rPr lang="en-US" b="1" i="1" dirty="0" err="1"/>
              <a:t>là</a:t>
            </a:r>
            <a:r>
              <a:rPr lang="en-US" b="1" i="1" dirty="0"/>
              <a:t> </a:t>
            </a:r>
            <a:r>
              <a:rPr lang="en-US" b="1" i="1" dirty="0" err="1"/>
              <a:t>cổ</a:t>
            </a:r>
            <a:r>
              <a:rPr lang="en-US" b="1" i="1" dirty="0"/>
              <a:t> </a:t>
            </a:r>
            <a:r>
              <a:rPr lang="en-US" b="1" i="1" dirty="0" err="1"/>
              <a:t>vật</a:t>
            </a:r>
            <a:r>
              <a:rPr lang="en-US" b="1" i="1" dirty="0"/>
              <a:t> </a:t>
            </a:r>
            <a:r>
              <a:rPr lang="en-US" b="1" i="1" dirty="0" err="1"/>
              <a:t>lịch</a:t>
            </a:r>
            <a:r>
              <a:rPr lang="en-US" b="1" i="1" dirty="0"/>
              <a:t> </a:t>
            </a:r>
            <a:r>
              <a:rPr lang="en-US" b="1" i="1" dirty="0" err="1"/>
              <a:t>sử</a:t>
            </a:r>
            <a:r>
              <a:rPr lang="en-US" b="1" i="1" dirty="0"/>
              <a:t> </a:t>
            </a:r>
            <a:r>
              <a:rPr lang="en-US" b="1" i="1" dirty="0" err="1"/>
              <a:t>rất</a:t>
            </a:r>
            <a:r>
              <a:rPr lang="en-US" b="1" i="1" dirty="0"/>
              <a:t> </a:t>
            </a:r>
            <a:r>
              <a:rPr lang="en-US" b="1" i="1" dirty="0" err="1"/>
              <a:t>có</a:t>
            </a:r>
            <a:r>
              <a:rPr lang="en-US" b="1" i="1" dirty="0"/>
              <a:t> </a:t>
            </a:r>
            <a:r>
              <a:rPr lang="en-US" b="1" i="1" dirty="0" err="1"/>
              <a:t>giá</a:t>
            </a:r>
            <a:r>
              <a:rPr lang="en-US" b="1" i="1" dirty="0"/>
              <a:t> </a:t>
            </a:r>
            <a:r>
              <a:rPr lang="en-US" b="1" i="1" dirty="0" err="1"/>
              <a:t>trị</a:t>
            </a:r>
            <a:r>
              <a:rPr lang="en-US" b="1" i="1" dirty="0"/>
              <a:t> </a:t>
            </a:r>
            <a:r>
              <a:rPr lang="en-US" b="1" i="1" dirty="0" err="1"/>
              <a:t>phải</a:t>
            </a:r>
            <a:r>
              <a:rPr lang="en-US" b="1" i="1" dirty="0"/>
              <a:t> </a:t>
            </a:r>
            <a:r>
              <a:rPr lang="en-US" b="1" i="1" dirty="0" err="1"/>
              <a:t>đem</a:t>
            </a:r>
            <a:r>
              <a:rPr lang="en-US" b="1" i="1" dirty="0"/>
              <a:t> </a:t>
            </a:r>
            <a:r>
              <a:rPr lang="en-US" b="1" i="1" dirty="0" err="1"/>
              <a:t>nộp</a:t>
            </a:r>
            <a:r>
              <a:rPr lang="en-US" b="1" i="1" dirty="0"/>
              <a:t> </a:t>
            </a:r>
            <a:r>
              <a:rPr lang="en-US" b="1" i="1" dirty="0" err="1"/>
              <a:t>cho</a:t>
            </a:r>
            <a:r>
              <a:rPr lang="en-US" b="1" i="1" dirty="0"/>
              <a:t> </a:t>
            </a:r>
            <a:r>
              <a:rPr lang="en-US" b="1" i="1" dirty="0" err="1"/>
              <a:t>sở</a:t>
            </a:r>
            <a:r>
              <a:rPr lang="en-US" b="1" i="1" dirty="0"/>
              <a:t> </a:t>
            </a:r>
            <a:r>
              <a:rPr lang="en-US" b="1" i="1" dirty="0" err="1"/>
              <a:t>Văn</a:t>
            </a:r>
            <a:r>
              <a:rPr lang="en-US" b="1" i="1" dirty="0"/>
              <a:t> </a:t>
            </a:r>
            <a:r>
              <a:rPr lang="en-US" b="1" i="1" dirty="0" err="1"/>
              <a:t>hóa</a:t>
            </a:r>
            <a:r>
              <a:rPr lang="en-US" b="1" i="1" dirty="0"/>
              <a:t> - </a:t>
            </a:r>
            <a:r>
              <a:rPr lang="en-US" b="1" i="1" dirty="0" err="1"/>
              <a:t>Thông</a:t>
            </a:r>
            <a:r>
              <a:rPr lang="en-US" b="1" i="1" dirty="0"/>
              <a:t> tin </a:t>
            </a:r>
            <a:r>
              <a:rPr lang="en-US" b="1" i="1" dirty="0" err="1"/>
              <a:t>hoặc</a:t>
            </a:r>
            <a:r>
              <a:rPr lang="en-US" b="1" i="1" dirty="0"/>
              <a:t> </a:t>
            </a:r>
            <a:r>
              <a:rPr lang="en-US" b="1" i="1" dirty="0" err="1"/>
              <a:t>Viện</a:t>
            </a:r>
            <a:r>
              <a:rPr lang="en-US" b="1" i="1" dirty="0"/>
              <a:t> </a:t>
            </a:r>
            <a:r>
              <a:rPr lang="en-US" b="1" i="1" dirty="0" err="1"/>
              <a:t>bảo</a:t>
            </a:r>
            <a:r>
              <a:rPr lang="en-US" b="1" i="1" dirty="0"/>
              <a:t> </a:t>
            </a:r>
            <a:r>
              <a:rPr lang="en-US" b="1" i="1" dirty="0" err="1"/>
              <a:t>tàng</a:t>
            </a:r>
            <a:r>
              <a:rPr lang="en-US" b="1" i="1" dirty="0"/>
              <a:t>. </a:t>
            </a:r>
            <a:r>
              <a:rPr lang="en-US" b="1" i="1" dirty="0" err="1"/>
              <a:t>Có</a:t>
            </a:r>
            <a:r>
              <a:rPr lang="en-US" b="1" i="1" dirty="0"/>
              <a:t> </a:t>
            </a:r>
            <a:r>
              <a:rPr lang="en-US" b="1" i="1" dirty="0" err="1"/>
              <a:t>người</a:t>
            </a:r>
            <a:r>
              <a:rPr lang="en-US" b="1" i="1" dirty="0"/>
              <a:t> </a:t>
            </a:r>
            <a:r>
              <a:rPr lang="en-US" b="1" i="1" dirty="0" err="1"/>
              <a:t>lại</a:t>
            </a:r>
            <a:r>
              <a:rPr lang="en-US" b="1" i="1" dirty="0"/>
              <a:t> </a:t>
            </a:r>
            <a:r>
              <a:rPr lang="en-US" b="1" i="1" dirty="0" err="1"/>
              <a:t>bảo</a:t>
            </a:r>
            <a:r>
              <a:rPr lang="en-US" b="1" i="1" dirty="0"/>
              <a:t>: </a:t>
            </a:r>
            <a:r>
              <a:rPr lang="en-US" b="1" i="1" dirty="0" err="1"/>
              <a:t>Bình</a:t>
            </a:r>
            <a:r>
              <a:rPr lang="en-US" b="1" i="1" dirty="0"/>
              <a:t> </a:t>
            </a:r>
            <a:r>
              <a:rPr lang="en-US" b="1" i="1" dirty="0" err="1"/>
              <a:t>cổ</a:t>
            </a:r>
            <a:r>
              <a:rPr lang="en-US" b="1" i="1" dirty="0"/>
              <a:t> do </a:t>
            </a:r>
            <a:r>
              <a:rPr lang="en-US" b="1" i="1" dirty="0" err="1"/>
              <a:t>ông</a:t>
            </a:r>
            <a:r>
              <a:rPr lang="en-US" b="1" i="1" dirty="0"/>
              <a:t> An </a:t>
            </a:r>
            <a:r>
              <a:rPr lang="en-US" b="1" i="1" dirty="0" err="1"/>
              <a:t>tìm</a:t>
            </a:r>
            <a:r>
              <a:rPr lang="en-US" b="1" i="1" dirty="0"/>
              <a:t> </a:t>
            </a:r>
            <a:r>
              <a:rPr lang="en-US" b="1" i="1" dirty="0" err="1"/>
              <a:t>thấy</a:t>
            </a:r>
            <a:r>
              <a:rPr lang="en-US" b="1" i="1" dirty="0"/>
              <a:t> </a:t>
            </a:r>
            <a:r>
              <a:rPr lang="en-US" b="1" i="1" dirty="0" err="1"/>
              <a:t>nên</a:t>
            </a:r>
            <a:r>
              <a:rPr lang="en-US" b="1" i="1" dirty="0"/>
              <a:t> </a:t>
            </a:r>
            <a:r>
              <a:rPr lang="en-US" b="1" i="1" dirty="0" err="1"/>
              <a:t>nó</a:t>
            </a:r>
            <a:r>
              <a:rPr lang="en-US" b="1" i="1" dirty="0"/>
              <a:t> </a:t>
            </a:r>
            <a:r>
              <a:rPr lang="en-US" b="1" i="1" dirty="0" err="1"/>
              <a:t>thuộc</a:t>
            </a:r>
            <a:r>
              <a:rPr lang="en-US" b="1" i="1" dirty="0"/>
              <a:t> </a:t>
            </a:r>
            <a:r>
              <a:rPr lang="en-US" b="1" i="1" dirty="0" err="1"/>
              <a:t>về</a:t>
            </a:r>
            <a:r>
              <a:rPr lang="en-US" b="1" i="1" dirty="0"/>
              <a:t> </a:t>
            </a:r>
            <a:r>
              <a:rPr lang="en-US" b="1" i="1" dirty="0" err="1"/>
              <a:t>ông</a:t>
            </a:r>
            <a:r>
              <a:rPr lang="en-US" b="1" i="1" dirty="0"/>
              <a:t> An, </a:t>
            </a:r>
            <a:r>
              <a:rPr lang="en-US" b="1" i="1" dirty="0" err="1"/>
              <a:t>ông</a:t>
            </a:r>
            <a:r>
              <a:rPr lang="en-US" b="1" i="1" dirty="0"/>
              <a:t> </a:t>
            </a:r>
            <a:r>
              <a:rPr lang="en-US" b="1" i="1" dirty="0" err="1"/>
              <a:t>có</a:t>
            </a:r>
            <a:r>
              <a:rPr lang="en-US" b="1" i="1" dirty="0"/>
              <a:t> </a:t>
            </a:r>
            <a:r>
              <a:rPr lang="en-US" b="1" i="1" dirty="0" err="1"/>
              <a:t>quyền</a:t>
            </a:r>
            <a:r>
              <a:rPr lang="en-US" b="1" i="1" dirty="0"/>
              <a:t> </a:t>
            </a:r>
            <a:r>
              <a:rPr lang="en-US" b="1" i="1" dirty="0" err="1"/>
              <a:t>bán</a:t>
            </a:r>
            <a:r>
              <a:rPr lang="en-US" b="1" i="1" dirty="0"/>
              <a:t> hay </a:t>
            </a:r>
            <a:r>
              <a:rPr lang="en-US" b="1" i="1" dirty="0" err="1"/>
              <a:t>cho</a:t>
            </a:r>
            <a:r>
              <a:rPr lang="en-US" b="1" i="1" dirty="0"/>
              <a:t> </a:t>
            </a:r>
            <a:r>
              <a:rPr lang="en-US" b="1" i="1" dirty="0" err="1"/>
              <a:t>ai</a:t>
            </a:r>
            <a:r>
              <a:rPr lang="en-US" b="1" i="1" dirty="0"/>
              <a:t> </a:t>
            </a:r>
            <a:r>
              <a:rPr lang="en-US" b="1" i="1" dirty="0" err="1"/>
              <a:t>thì</a:t>
            </a:r>
            <a:r>
              <a:rPr lang="en-US" b="1" i="1" dirty="0"/>
              <a:t> </a:t>
            </a:r>
            <a:r>
              <a:rPr lang="en-US" b="1" i="1" dirty="0" err="1"/>
              <a:t>tùy</a:t>
            </a:r>
            <a:r>
              <a:rPr lang="en-US" b="1" i="1" dirty="0"/>
              <a:t>”.</a:t>
            </a:r>
            <a:endParaRPr lang="en-US" sz="2000" dirty="0"/>
          </a:p>
        </p:txBody>
      </p:sp>
      <p:pic>
        <p:nvPicPr>
          <p:cNvPr id="186375" name="Picture 18" descr="Cau ho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082675"/>
            <a:ext cx="12192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76" name="AutoShape 8"/>
          <p:cNvSpPr>
            <a:spLocks noChangeArrowheads="1"/>
          </p:cNvSpPr>
          <p:nvPr/>
        </p:nvSpPr>
        <p:spPr bwMode="auto">
          <a:xfrm>
            <a:off x="5638800" y="1981200"/>
            <a:ext cx="3276600" cy="1143000"/>
          </a:xfrm>
          <a:prstGeom prst="wedgeRoundRectCallout">
            <a:avLst>
              <a:gd name="adj1" fmla="val -57704"/>
              <a:gd name="adj2" fmla="val 70000"/>
              <a:gd name="adj3" fmla="val 16667"/>
            </a:avLst>
          </a:prstGeom>
          <a:solidFill>
            <a:schemeClr val="accent6">
              <a:lumMod val="60000"/>
              <a:lumOff val="40000"/>
            </a:schemeClr>
          </a:solidFill>
          <a:ln w="9525">
            <a:solidFill>
              <a:schemeClr val="tx1"/>
            </a:solidFill>
            <a:miter lim="800000"/>
            <a:headEnd/>
            <a:tailEnd/>
          </a:ln>
          <a:effectLst/>
          <a:extLst/>
        </p:spPr>
        <p:txBody>
          <a:bodyPr/>
          <a:lstStyle/>
          <a:p>
            <a:pPr algn="just"/>
            <a:r>
              <a:rPr lang="en-US" sz="2000" b="1" dirty="0"/>
              <a:t>Theo </a:t>
            </a:r>
            <a:r>
              <a:rPr lang="en-US" sz="2000" b="1" dirty="0" err="1"/>
              <a:t>em</a:t>
            </a:r>
            <a:r>
              <a:rPr lang="en-US" sz="2000" b="1" dirty="0"/>
              <a:t>, </a:t>
            </a:r>
            <a:r>
              <a:rPr lang="en-US" sz="2000" b="1" dirty="0" err="1"/>
              <a:t>ông</a:t>
            </a:r>
            <a:r>
              <a:rPr lang="en-US" sz="2000" b="1" dirty="0"/>
              <a:t> An </a:t>
            </a:r>
            <a:r>
              <a:rPr lang="en-US" sz="2000" b="1" dirty="0" err="1"/>
              <a:t>có</a:t>
            </a:r>
            <a:r>
              <a:rPr lang="en-US" sz="2000" b="1" dirty="0"/>
              <a:t> </a:t>
            </a:r>
            <a:r>
              <a:rPr lang="en-US" sz="2000" b="1" dirty="0" err="1"/>
              <a:t>quyền</a:t>
            </a:r>
            <a:r>
              <a:rPr lang="en-US" sz="2000" b="1" dirty="0"/>
              <a:t> </a:t>
            </a:r>
            <a:r>
              <a:rPr lang="en-US" sz="2000" b="1" dirty="0" err="1"/>
              <a:t>bán</a:t>
            </a:r>
            <a:r>
              <a:rPr lang="en-US" sz="2000" b="1" dirty="0"/>
              <a:t> </a:t>
            </a:r>
            <a:r>
              <a:rPr lang="en-US" sz="2000" b="1" dirty="0" err="1"/>
              <a:t>bình</a:t>
            </a:r>
            <a:r>
              <a:rPr lang="en-US" sz="2000" b="1" dirty="0"/>
              <a:t> </a:t>
            </a:r>
            <a:r>
              <a:rPr lang="en-US" sz="2000" b="1" dirty="0" err="1"/>
              <a:t>cổ</a:t>
            </a:r>
            <a:r>
              <a:rPr lang="en-US" sz="2000" b="1" dirty="0"/>
              <a:t> </a:t>
            </a:r>
            <a:r>
              <a:rPr lang="en-US" sz="2000" b="1" dirty="0" err="1"/>
              <a:t>không</a:t>
            </a:r>
            <a:r>
              <a:rPr lang="en-US" sz="2000" b="1" dirty="0"/>
              <a:t>? </a:t>
            </a:r>
            <a:r>
              <a:rPr lang="en-US" sz="2000" b="1" dirty="0" err="1"/>
              <a:t>Vì</a:t>
            </a:r>
            <a:r>
              <a:rPr lang="en-US" sz="2000" b="1" dirty="0"/>
              <a:t> </a:t>
            </a:r>
            <a:r>
              <a:rPr lang="en-US" sz="2000" b="1" dirty="0" err="1"/>
              <a:t>sao</a:t>
            </a:r>
            <a:r>
              <a:rPr lang="en-US" sz="2000" b="1" dirty="0"/>
              <a:t>?</a:t>
            </a:r>
          </a:p>
          <a:p>
            <a:pPr algn="ctr"/>
            <a:endParaRPr lang="en-US" sz="2400" b="1" dirty="0"/>
          </a:p>
        </p:txBody>
      </p:sp>
      <p:sp>
        <p:nvSpPr>
          <p:cNvPr id="186380" name="AutoShape 12"/>
          <p:cNvSpPr>
            <a:spLocks noChangeArrowheads="1"/>
          </p:cNvSpPr>
          <p:nvPr/>
        </p:nvSpPr>
        <p:spPr bwMode="auto">
          <a:xfrm>
            <a:off x="5638800" y="3581400"/>
            <a:ext cx="3505200" cy="1371600"/>
          </a:xfrm>
          <a:prstGeom prst="flowChartAlternateProcess">
            <a:avLst/>
          </a:prstGeom>
          <a:solidFill>
            <a:schemeClr val="accent6">
              <a:lumMod val="60000"/>
              <a:lumOff val="40000"/>
            </a:schemeClr>
          </a:solidFill>
          <a:ln w="9525">
            <a:solidFill>
              <a:schemeClr val="tx1"/>
            </a:solidFill>
            <a:miter lim="800000"/>
            <a:headEnd/>
            <a:tailEnd/>
          </a:ln>
          <a:effectLst/>
          <a:extLst/>
        </p:spPr>
        <p:txBody>
          <a:bodyPr wrap="none" anchor="ctr"/>
          <a:lstStyle/>
          <a:p>
            <a:pPr>
              <a:buFontTx/>
              <a:buChar char="-"/>
            </a:pPr>
            <a:r>
              <a:rPr lang="en-US" altLang="zh-CN" b="1" dirty="0" smtClean="0">
                <a:ea typeface="宋体" charset="-122"/>
              </a:rPr>
              <a:t> </a:t>
            </a:r>
            <a:r>
              <a:rPr lang="en-US" altLang="zh-CN" b="1" dirty="0" err="1" smtClean="0">
                <a:ea typeface="宋体" charset="-122"/>
              </a:rPr>
              <a:t>Bình</a:t>
            </a:r>
            <a:r>
              <a:rPr lang="en-US" altLang="zh-CN" b="1" dirty="0" smtClean="0">
                <a:ea typeface="宋体" charset="-122"/>
              </a:rPr>
              <a:t> </a:t>
            </a:r>
            <a:r>
              <a:rPr lang="en-US" altLang="zh-CN" b="1" dirty="0" err="1" smtClean="0">
                <a:ea typeface="宋体" charset="-122"/>
              </a:rPr>
              <a:t>cổ</a:t>
            </a:r>
            <a:r>
              <a:rPr lang="en-US" altLang="zh-CN" b="1" dirty="0" smtClean="0">
                <a:ea typeface="宋体" charset="-122"/>
              </a:rPr>
              <a:t> </a:t>
            </a:r>
            <a:r>
              <a:rPr lang="en-US" altLang="zh-CN" b="1" dirty="0" err="1" smtClean="0">
                <a:ea typeface="宋体" charset="-122"/>
              </a:rPr>
              <a:t>không</a:t>
            </a:r>
            <a:r>
              <a:rPr lang="en-US" altLang="zh-CN" b="1" dirty="0" smtClean="0">
                <a:ea typeface="宋体" charset="-122"/>
              </a:rPr>
              <a:t> </a:t>
            </a:r>
            <a:r>
              <a:rPr lang="en-US" altLang="zh-CN" b="1" dirty="0" err="1" smtClean="0">
                <a:ea typeface="宋体" charset="-122"/>
              </a:rPr>
              <a:t>thuộc</a:t>
            </a:r>
            <a:r>
              <a:rPr lang="en-US" altLang="zh-CN" b="1" dirty="0" smtClean="0">
                <a:ea typeface="宋体" charset="-122"/>
              </a:rPr>
              <a:t> </a:t>
            </a:r>
            <a:r>
              <a:rPr lang="en-US" altLang="zh-CN" b="1" dirty="0" err="1" smtClean="0">
                <a:ea typeface="宋体" charset="-122"/>
              </a:rPr>
              <a:t>về</a:t>
            </a:r>
            <a:r>
              <a:rPr lang="en-US" altLang="zh-CN" b="1" dirty="0" smtClean="0">
                <a:ea typeface="宋体" charset="-122"/>
              </a:rPr>
              <a:t> </a:t>
            </a:r>
            <a:r>
              <a:rPr lang="en-US" altLang="zh-CN" b="1" dirty="0" err="1" smtClean="0">
                <a:ea typeface="宋体" charset="-122"/>
              </a:rPr>
              <a:t>ông</a:t>
            </a:r>
            <a:r>
              <a:rPr lang="en-US" altLang="zh-CN" b="1" dirty="0" smtClean="0">
                <a:ea typeface="宋体" charset="-122"/>
              </a:rPr>
              <a:t> An.</a:t>
            </a:r>
          </a:p>
          <a:p>
            <a:r>
              <a:rPr lang="en-US" altLang="zh-CN" b="1" dirty="0" smtClean="0">
                <a:ea typeface="宋体" charset="-122"/>
              </a:rPr>
              <a:t> </a:t>
            </a:r>
            <a:r>
              <a:rPr lang="en-US" altLang="zh-CN" b="1" dirty="0" err="1" smtClean="0">
                <a:ea typeface="宋体" charset="-122"/>
              </a:rPr>
              <a:t>thuộc</a:t>
            </a:r>
            <a:r>
              <a:rPr lang="en-US" altLang="zh-CN" b="1" dirty="0" smtClean="0">
                <a:ea typeface="宋体" charset="-122"/>
              </a:rPr>
              <a:t> </a:t>
            </a:r>
            <a:r>
              <a:rPr lang="en-US" altLang="zh-CN" b="1" dirty="0" err="1" smtClean="0">
                <a:ea typeface="宋体" charset="-122"/>
              </a:rPr>
              <a:t>về</a:t>
            </a:r>
            <a:r>
              <a:rPr lang="en-US" altLang="zh-CN" b="1" dirty="0" smtClean="0">
                <a:ea typeface="宋体" charset="-122"/>
              </a:rPr>
              <a:t> </a:t>
            </a:r>
            <a:r>
              <a:rPr lang="en-US" altLang="zh-CN" b="1" dirty="0" err="1" smtClean="0">
                <a:ea typeface="宋体" charset="-122"/>
              </a:rPr>
              <a:t>Nhà</a:t>
            </a:r>
            <a:r>
              <a:rPr lang="en-US" altLang="zh-CN" b="1" dirty="0" smtClean="0">
                <a:ea typeface="宋体" charset="-122"/>
              </a:rPr>
              <a:t> </a:t>
            </a:r>
            <a:r>
              <a:rPr lang="en-US" altLang="zh-CN" b="1" dirty="0" err="1" smtClean="0">
                <a:ea typeface="宋体" charset="-122"/>
              </a:rPr>
              <a:t>nước</a:t>
            </a:r>
            <a:endParaRPr lang="en-US" altLang="zh-CN" b="1" dirty="0" smtClean="0">
              <a:ea typeface="宋体" charset="-122"/>
            </a:endParaRPr>
          </a:p>
          <a:p>
            <a:pPr>
              <a:buFontTx/>
              <a:buChar char="-"/>
            </a:pPr>
            <a:r>
              <a:rPr lang="en-US" altLang="zh-CN" b="1" dirty="0" smtClean="0">
                <a:ea typeface="宋体" charset="-122"/>
              </a:rPr>
              <a:t>  </a:t>
            </a:r>
            <a:r>
              <a:rPr lang="en-US" altLang="zh-CN" b="1" dirty="0" err="1" smtClean="0">
                <a:ea typeface="宋体" charset="-122"/>
              </a:rPr>
              <a:t>Chủ</a:t>
            </a:r>
            <a:r>
              <a:rPr lang="en-US" altLang="zh-CN" b="1" dirty="0" smtClean="0">
                <a:ea typeface="宋体" charset="-122"/>
              </a:rPr>
              <a:t> </a:t>
            </a:r>
            <a:r>
              <a:rPr lang="en-US" altLang="zh-CN" b="1" dirty="0" err="1" smtClean="0">
                <a:ea typeface="宋体" charset="-122"/>
              </a:rPr>
              <a:t>sở</a:t>
            </a:r>
            <a:r>
              <a:rPr lang="en-US" altLang="zh-CN" b="1" dirty="0" smtClean="0">
                <a:ea typeface="宋体" charset="-122"/>
              </a:rPr>
              <a:t> </a:t>
            </a:r>
            <a:r>
              <a:rPr lang="en-US" altLang="zh-CN" b="1" dirty="0" err="1" smtClean="0">
                <a:ea typeface="宋体" charset="-122"/>
              </a:rPr>
              <a:t>hữu</a:t>
            </a:r>
            <a:r>
              <a:rPr lang="en-US" altLang="zh-CN" b="1" dirty="0" smtClean="0">
                <a:ea typeface="宋体" charset="-122"/>
              </a:rPr>
              <a:t> </a:t>
            </a:r>
            <a:r>
              <a:rPr lang="en-US" altLang="zh-CN" b="1" dirty="0" err="1" smtClean="0">
                <a:ea typeface="宋体" charset="-122"/>
              </a:rPr>
              <a:t>Bình</a:t>
            </a:r>
            <a:r>
              <a:rPr lang="en-US" altLang="zh-CN" b="1" dirty="0" smtClean="0">
                <a:ea typeface="宋体" charset="-122"/>
              </a:rPr>
              <a:t> </a:t>
            </a:r>
            <a:r>
              <a:rPr lang="en-US" altLang="zh-CN" b="1" dirty="0" err="1" smtClean="0">
                <a:ea typeface="宋体" charset="-122"/>
              </a:rPr>
              <a:t>cổ</a:t>
            </a:r>
            <a:r>
              <a:rPr lang="en-US" altLang="zh-CN" b="1" dirty="0" smtClean="0">
                <a:ea typeface="宋体" charset="-122"/>
              </a:rPr>
              <a:t> </a:t>
            </a:r>
            <a:r>
              <a:rPr lang="en-US" altLang="zh-CN" b="1" dirty="0" err="1" smtClean="0">
                <a:ea typeface="宋体" charset="-122"/>
              </a:rPr>
              <a:t>đó</a:t>
            </a:r>
            <a:r>
              <a:rPr lang="en-US" altLang="zh-CN" b="1" dirty="0" smtClean="0">
                <a:ea typeface="宋体" charset="-122"/>
              </a:rPr>
              <a:t> </a:t>
            </a:r>
            <a:r>
              <a:rPr lang="en-US" altLang="zh-CN" b="1" dirty="0" err="1">
                <a:ea typeface="宋体" charset="-122"/>
              </a:rPr>
              <a:t>là</a:t>
            </a:r>
            <a:r>
              <a:rPr lang="en-US" altLang="zh-CN" b="1" dirty="0">
                <a:ea typeface="宋体" charset="-122"/>
              </a:rPr>
              <a:t> </a:t>
            </a:r>
            <a:r>
              <a:rPr lang="en-US" altLang="zh-CN" b="1" dirty="0" err="1">
                <a:ea typeface="宋体" charset="-122"/>
              </a:rPr>
              <a:t>cơ</a:t>
            </a:r>
            <a:r>
              <a:rPr lang="en-US" altLang="zh-CN" b="1" dirty="0">
                <a:ea typeface="宋体" charset="-122"/>
              </a:rPr>
              <a:t> </a:t>
            </a:r>
            <a:r>
              <a:rPr lang="en-US" altLang="zh-CN" b="1" dirty="0" err="1">
                <a:ea typeface="宋体" charset="-122"/>
              </a:rPr>
              <a:t>quan</a:t>
            </a:r>
            <a:r>
              <a:rPr lang="en-US" altLang="zh-CN" b="1" dirty="0">
                <a:ea typeface="宋体" charset="-122"/>
              </a:rPr>
              <a:t> </a:t>
            </a:r>
            <a:endParaRPr lang="en-US" altLang="zh-CN" b="1" dirty="0" smtClean="0">
              <a:ea typeface="宋体" charset="-122"/>
            </a:endParaRPr>
          </a:p>
          <a:p>
            <a:r>
              <a:rPr lang="en-US" altLang="zh-CN" b="1" dirty="0" err="1" smtClean="0">
                <a:ea typeface="宋体" charset="-122"/>
              </a:rPr>
              <a:t>văn</a:t>
            </a:r>
            <a:r>
              <a:rPr lang="en-US" altLang="zh-CN" b="1" dirty="0" smtClean="0">
                <a:ea typeface="宋体" charset="-122"/>
              </a:rPr>
              <a:t> </a:t>
            </a:r>
            <a:r>
              <a:rPr lang="en-US" altLang="zh-CN" b="1" dirty="0" err="1">
                <a:ea typeface="宋体" charset="-122"/>
              </a:rPr>
              <a:t>hóa</a:t>
            </a:r>
            <a:r>
              <a:rPr lang="en-US" altLang="zh-CN" b="1" dirty="0">
                <a:ea typeface="宋体" charset="-122"/>
              </a:rPr>
              <a:t>, </a:t>
            </a:r>
            <a:r>
              <a:rPr lang="en-US" altLang="zh-CN" b="1" dirty="0" err="1">
                <a:ea typeface="宋体" charset="-122"/>
              </a:rPr>
              <a:t>viện</a:t>
            </a:r>
            <a:r>
              <a:rPr lang="en-US" altLang="zh-CN" b="1" dirty="0">
                <a:ea typeface="宋体" charset="-122"/>
              </a:rPr>
              <a:t> </a:t>
            </a:r>
            <a:r>
              <a:rPr lang="en-US" altLang="zh-CN" b="1" dirty="0" err="1" smtClean="0">
                <a:ea typeface="宋体" charset="-122"/>
              </a:rPr>
              <a:t>bảo</a:t>
            </a:r>
            <a:r>
              <a:rPr lang="en-US" altLang="zh-CN" b="1" dirty="0" smtClean="0">
                <a:ea typeface="宋体" charset="-122"/>
              </a:rPr>
              <a:t> </a:t>
            </a:r>
            <a:r>
              <a:rPr lang="en-US" altLang="zh-CN" b="1" dirty="0" err="1">
                <a:ea typeface="宋体" charset="-122"/>
              </a:rPr>
              <a:t>tàng</a:t>
            </a:r>
            <a:r>
              <a:rPr lang="en-US" altLang="zh-CN" b="1" dirty="0">
                <a:ea typeface="宋体" charset="-122"/>
              </a:rPr>
              <a:t>. </a:t>
            </a:r>
            <a:endParaRPr lang="en-US" b="1" dirty="0"/>
          </a:p>
        </p:txBody>
      </p:sp>
      <p:sp>
        <p:nvSpPr>
          <p:cNvPr id="186381" name="AutoShape 13"/>
          <p:cNvSpPr>
            <a:spLocks noChangeArrowheads="1"/>
          </p:cNvSpPr>
          <p:nvPr/>
        </p:nvSpPr>
        <p:spPr bwMode="auto">
          <a:xfrm>
            <a:off x="5715000" y="5257800"/>
            <a:ext cx="2971800" cy="914400"/>
          </a:xfrm>
          <a:prstGeom prst="wedgeRoundRectCallout">
            <a:avLst>
              <a:gd name="adj1" fmla="val -43750"/>
              <a:gd name="adj2" fmla="val 70000"/>
              <a:gd name="adj3" fmla="val 16667"/>
            </a:avLst>
          </a:prstGeom>
          <a:solidFill>
            <a:schemeClr val="accent6">
              <a:lumMod val="60000"/>
              <a:lumOff val="40000"/>
            </a:schemeClr>
          </a:solidFill>
          <a:ln w="9525">
            <a:solidFill>
              <a:srgbClr val="FF0000"/>
            </a:solidFill>
            <a:miter lim="800000"/>
            <a:headEnd/>
            <a:tailEnd/>
          </a:ln>
          <a:effectLst/>
          <a:extLst/>
        </p:spPr>
        <p:txBody>
          <a:bodyPr/>
          <a:lstStyle/>
          <a:p>
            <a:pPr algn="ctr"/>
            <a:r>
              <a:rPr lang="en-US" b="1"/>
              <a:t>Vì sao chiếc bình cổ thuộc quyền sở hữu của Nhà nước? </a:t>
            </a:r>
          </a:p>
        </p:txBody>
      </p:sp>
    </p:spTree>
    <p:extLst>
      <p:ext uri="{BB962C8B-B14F-4D97-AF65-F5344CB8AC3E}">
        <p14:creationId xmlns:p14="http://schemas.microsoft.com/office/powerpoint/2010/main" val="26339591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6374"/>
                                        </p:tgtEl>
                                        <p:attrNameLst>
                                          <p:attrName>style.visibility</p:attrName>
                                        </p:attrNameLst>
                                      </p:cBhvr>
                                      <p:to>
                                        <p:strVal val="visible"/>
                                      </p:to>
                                    </p:set>
                                    <p:animEffect transition="in" filter="blinds(horizontal)">
                                      <p:cBhvr>
                                        <p:cTn id="7" dur="500"/>
                                        <p:tgtEl>
                                          <p:spTgt spid="1863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6376"/>
                                        </p:tgtEl>
                                        <p:attrNameLst>
                                          <p:attrName>style.visibility</p:attrName>
                                        </p:attrNameLst>
                                      </p:cBhvr>
                                      <p:to>
                                        <p:strVal val="visible"/>
                                      </p:to>
                                    </p:set>
                                    <p:animEffect transition="in" filter="box(in)">
                                      <p:cBhvr>
                                        <p:cTn id="12" dur="500"/>
                                        <p:tgtEl>
                                          <p:spTgt spid="1863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86380"/>
                                        </p:tgtEl>
                                        <p:attrNameLst>
                                          <p:attrName>style.visibility</p:attrName>
                                        </p:attrNameLst>
                                      </p:cBhvr>
                                      <p:to>
                                        <p:strVal val="visible"/>
                                      </p:to>
                                    </p:set>
                                    <p:animEffect transition="in" filter="checkerboard(across)">
                                      <p:cBhvr>
                                        <p:cTn id="17" dur="500"/>
                                        <p:tgtEl>
                                          <p:spTgt spid="18638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86381"/>
                                        </p:tgtEl>
                                        <p:attrNameLst>
                                          <p:attrName>style.visibility</p:attrName>
                                        </p:attrNameLst>
                                      </p:cBhvr>
                                      <p:to>
                                        <p:strVal val="visible"/>
                                      </p:to>
                                    </p:set>
                                    <p:animEffect transition="in" filter="circle(in)">
                                      <p:cBhvr>
                                        <p:cTn id="22" dur="2000"/>
                                        <p:tgtEl>
                                          <p:spTgt spid="186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4" grpId="0"/>
      <p:bldP spid="186376" grpId="0" animBg="1"/>
      <p:bldP spid="186380" grpId="0" animBg="1"/>
      <p:bldP spid="18638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3" name="Text Box 3"/>
          <p:cNvSpPr txBox="1">
            <a:spLocks noChangeArrowheads="1"/>
          </p:cNvSpPr>
          <p:nvPr/>
        </p:nvSpPr>
        <p:spPr bwMode="auto">
          <a:xfrm>
            <a:off x="990600" y="228600"/>
            <a:ext cx="693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dirty="0">
                <a:solidFill>
                  <a:srgbClr val="00B050"/>
                </a:solidFill>
              </a:rPr>
              <a:t>TRÍCH LUẬT DI SẢN VĂN HÓA SỬA ĐỔI</a:t>
            </a:r>
          </a:p>
        </p:txBody>
      </p:sp>
      <p:sp>
        <p:nvSpPr>
          <p:cNvPr id="189444" name="Text Box 4"/>
          <p:cNvSpPr txBox="1">
            <a:spLocks noChangeArrowheads="1"/>
          </p:cNvSpPr>
          <p:nvPr/>
        </p:nvSpPr>
        <p:spPr bwMode="auto">
          <a:xfrm>
            <a:off x="381000" y="685800"/>
            <a:ext cx="815340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endParaRPr lang="en-US" sz="2000" b="1" dirty="0" smtClean="0">
              <a:solidFill>
                <a:srgbClr val="CC3399"/>
              </a:solidFill>
            </a:endParaRPr>
          </a:p>
          <a:p>
            <a:pPr algn="just"/>
            <a:r>
              <a:rPr lang="en-US" sz="2000" b="1" dirty="0" err="1" smtClean="0">
                <a:solidFill>
                  <a:srgbClr val="CC3399"/>
                </a:solidFill>
              </a:rPr>
              <a:t>Chương</a:t>
            </a:r>
            <a:r>
              <a:rPr lang="en-US" sz="2000" b="1" dirty="0" smtClean="0">
                <a:solidFill>
                  <a:srgbClr val="CC3399"/>
                </a:solidFill>
              </a:rPr>
              <a:t> </a:t>
            </a:r>
            <a:r>
              <a:rPr lang="en-US" sz="2000" b="1" dirty="0">
                <a:solidFill>
                  <a:srgbClr val="CC3399"/>
                </a:solidFill>
              </a:rPr>
              <a:t>4. QUẢN LÝ DI VẬT, CỔ VẬT, BẢO VẬT QUỐC GIA</a:t>
            </a:r>
          </a:p>
          <a:p>
            <a:pPr algn="just"/>
            <a:r>
              <a:rPr lang="en-US" sz="2000" b="1" dirty="0" err="1">
                <a:solidFill>
                  <a:srgbClr val="CC3399"/>
                </a:solidFill>
              </a:rPr>
              <a:t>Điều</a:t>
            </a:r>
            <a:r>
              <a:rPr lang="en-US" sz="2000" b="1" dirty="0">
                <a:solidFill>
                  <a:srgbClr val="CC3399"/>
                </a:solidFill>
              </a:rPr>
              <a:t> 18. </a:t>
            </a:r>
            <a:r>
              <a:rPr lang="en-US" sz="2000" b="1" dirty="0" err="1">
                <a:solidFill>
                  <a:srgbClr val="CC3399"/>
                </a:solidFill>
              </a:rPr>
              <a:t>Tiếp</a:t>
            </a:r>
            <a:r>
              <a:rPr lang="en-US" sz="2000" b="1" dirty="0">
                <a:solidFill>
                  <a:srgbClr val="CC3399"/>
                </a:solidFill>
              </a:rPr>
              <a:t> </a:t>
            </a:r>
            <a:r>
              <a:rPr lang="en-US" sz="2000" b="1" dirty="0" err="1">
                <a:solidFill>
                  <a:srgbClr val="CC3399"/>
                </a:solidFill>
              </a:rPr>
              <a:t>nhận</a:t>
            </a:r>
            <a:r>
              <a:rPr lang="en-US" sz="2000" b="1" dirty="0">
                <a:solidFill>
                  <a:srgbClr val="CC3399"/>
                </a:solidFill>
              </a:rPr>
              <a:t>, </a:t>
            </a:r>
            <a:r>
              <a:rPr lang="en-US" sz="2000" b="1" dirty="0" err="1">
                <a:solidFill>
                  <a:srgbClr val="CC3399"/>
                </a:solidFill>
              </a:rPr>
              <a:t>quản</a:t>
            </a:r>
            <a:r>
              <a:rPr lang="en-US" sz="2000" b="1" dirty="0">
                <a:solidFill>
                  <a:srgbClr val="CC3399"/>
                </a:solidFill>
              </a:rPr>
              <a:t> </a:t>
            </a:r>
            <a:r>
              <a:rPr lang="en-US" sz="2000" b="1" dirty="0" err="1">
                <a:solidFill>
                  <a:srgbClr val="CC3399"/>
                </a:solidFill>
              </a:rPr>
              <a:t>lý</a:t>
            </a:r>
            <a:r>
              <a:rPr lang="en-US" sz="2000" b="1" dirty="0">
                <a:solidFill>
                  <a:srgbClr val="CC3399"/>
                </a:solidFill>
              </a:rPr>
              <a:t> di </a:t>
            </a:r>
            <a:r>
              <a:rPr lang="en-US" sz="2000" b="1" dirty="0" err="1">
                <a:solidFill>
                  <a:srgbClr val="CC3399"/>
                </a:solidFill>
              </a:rPr>
              <a:t>vật</a:t>
            </a:r>
            <a:r>
              <a:rPr lang="en-US" sz="2000" b="1" dirty="0">
                <a:solidFill>
                  <a:srgbClr val="CC3399"/>
                </a:solidFill>
              </a:rPr>
              <a:t>, </a:t>
            </a:r>
            <a:r>
              <a:rPr lang="en-US" sz="2000" b="1" dirty="0" err="1">
                <a:solidFill>
                  <a:srgbClr val="CC3399"/>
                </a:solidFill>
              </a:rPr>
              <a:t>cổ</a:t>
            </a:r>
            <a:r>
              <a:rPr lang="en-US" sz="2000" b="1" dirty="0">
                <a:solidFill>
                  <a:srgbClr val="CC3399"/>
                </a:solidFill>
              </a:rPr>
              <a:t> </a:t>
            </a:r>
            <a:r>
              <a:rPr lang="en-US" sz="2000" b="1" dirty="0" err="1">
                <a:solidFill>
                  <a:srgbClr val="CC3399"/>
                </a:solidFill>
              </a:rPr>
              <a:t>vật</a:t>
            </a:r>
            <a:r>
              <a:rPr lang="en-US" sz="2000" b="1" dirty="0">
                <a:solidFill>
                  <a:srgbClr val="CC3399"/>
                </a:solidFill>
              </a:rPr>
              <a:t>, </a:t>
            </a:r>
            <a:r>
              <a:rPr lang="en-US" sz="2000" b="1" dirty="0" err="1">
                <a:solidFill>
                  <a:srgbClr val="CC3399"/>
                </a:solidFill>
              </a:rPr>
              <a:t>bảo</a:t>
            </a:r>
            <a:r>
              <a:rPr lang="en-US" sz="2000" b="1" dirty="0">
                <a:solidFill>
                  <a:srgbClr val="CC3399"/>
                </a:solidFill>
              </a:rPr>
              <a:t> </a:t>
            </a:r>
            <a:r>
              <a:rPr lang="en-US" sz="2000" b="1" dirty="0" err="1">
                <a:solidFill>
                  <a:srgbClr val="CC3399"/>
                </a:solidFill>
              </a:rPr>
              <a:t>vật</a:t>
            </a:r>
            <a:r>
              <a:rPr lang="en-US" sz="2000" b="1" dirty="0">
                <a:solidFill>
                  <a:srgbClr val="CC3399"/>
                </a:solidFill>
              </a:rPr>
              <a:t> </a:t>
            </a:r>
            <a:r>
              <a:rPr lang="en-US" sz="2000" b="1" dirty="0" err="1">
                <a:solidFill>
                  <a:srgbClr val="CC3399"/>
                </a:solidFill>
              </a:rPr>
              <a:t>quốc</a:t>
            </a:r>
            <a:r>
              <a:rPr lang="en-US" sz="2000" b="1" dirty="0">
                <a:solidFill>
                  <a:srgbClr val="CC3399"/>
                </a:solidFill>
              </a:rPr>
              <a:t> </a:t>
            </a:r>
            <a:r>
              <a:rPr lang="en-US" sz="2000" b="1" dirty="0" err="1">
                <a:solidFill>
                  <a:srgbClr val="CC3399"/>
                </a:solidFill>
              </a:rPr>
              <a:t>gia</a:t>
            </a:r>
            <a:r>
              <a:rPr lang="en-US" sz="2000" b="1" dirty="0">
                <a:solidFill>
                  <a:srgbClr val="CC3399"/>
                </a:solidFill>
              </a:rPr>
              <a:t> do </a:t>
            </a:r>
            <a:r>
              <a:rPr lang="en-US" sz="2000" b="1" dirty="0" err="1">
                <a:solidFill>
                  <a:srgbClr val="CC3399"/>
                </a:solidFill>
              </a:rPr>
              <a:t>thăm</a:t>
            </a:r>
            <a:r>
              <a:rPr lang="en-US" sz="2000" b="1" dirty="0">
                <a:solidFill>
                  <a:srgbClr val="CC3399"/>
                </a:solidFill>
              </a:rPr>
              <a:t> </a:t>
            </a:r>
            <a:r>
              <a:rPr lang="en-US" sz="2000" b="1" dirty="0" err="1">
                <a:solidFill>
                  <a:srgbClr val="CC3399"/>
                </a:solidFill>
              </a:rPr>
              <a:t>dò</a:t>
            </a:r>
            <a:r>
              <a:rPr lang="en-US" sz="2000" b="1" dirty="0">
                <a:solidFill>
                  <a:srgbClr val="CC3399"/>
                </a:solidFill>
              </a:rPr>
              <a:t>, </a:t>
            </a:r>
            <a:r>
              <a:rPr lang="en-US" sz="2000" b="1" dirty="0" err="1">
                <a:solidFill>
                  <a:srgbClr val="CC3399"/>
                </a:solidFill>
              </a:rPr>
              <a:t>khai</a:t>
            </a:r>
            <a:r>
              <a:rPr lang="en-US" sz="2000" b="1" dirty="0">
                <a:solidFill>
                  <a:srgbClr val="CC3399"/>
                </a:solidFill>
              </a:rPr>
              <a:t> </a:t>
            </a:r>
            <a:r>
              <a:rPr lang="en-US" sz="2000" b="1" dirty="0" err="1">
                <a:solidFill>
                  <a:srgbClr val="CC3399"/>
                </a:solidFill>
              </a:rPr>
              <a:t>quật</a:t>
            </a:r>
            <a:r>
              <a:rPr lang="en-US" sz="2000" b="1" dirty="0">
                <a:solidFill>
                  <a:srgbClr val="CC3399"/>
                </a:solidFill>
              </a:rPr>
              <a:t> </a:t>
            </a:r>
            <a:r>
              <a:rPr lang="en-US" sz="2000" b="1" dirty="0" err="1">
                <a:solidFill>
                  <a:srgbClr val="CC3399"/>
                </a:solidFill>
              </a:rPr>
              <a:t>hoặc</a:t>
            </a:r>
            <a:r>
              <a:rPr lang="en-US" sz="2000" b="1" dirty="0">
                <a:solidFill>
                  <a:srgbClr val="CC3399"/>
                </a:solidFill>
              </a:rPr>
              <a:t> do </a:t>
            </a:r>
            <a:r>
              <a:rPr lang="en-US" sz="2000" b="1" dirty="0" err="1">
                <a:solidFill>
                  <a:srgbClr val="CC3399"/>
                </a:solidFill>
              </a:rPr>
              <a:t>tổ</a:t>
            </a:r>
            <a:r>
              <a:rPr lang="en-US" sz="2000" b="1" dirty="0">
                <a:solidFill>
                  <a:srgbClr val="CC3399"/>
                </a:solidFill>
              </a:rPr>
              <a:t> </a:t>
            </a:r>
            <a:r>
              <a:rPr lang="en-US" sz="2000" b="1" dirty="0" err="1">
                <a:solidFill>
                  <a:srgbClr val="CC3399"/>
                </a:solidFill>
              </a:rPr>
              <a:t>chức</a:t>
            </a:r>
            <a:r>
              <a:rPr lang="en-US" sz="2000" b="1" dirty="0">
                <a:solidFill>
                  <a:srgbClr val="CC3399"/>
                </a:solidFill>
              </a:rPr>
              <a:t>, </a:t>
            </a:r>
            <a:r>
              <a:rPr lang="en-US" sz="2000" b="1" dirty="0" err="1">
                <a:solidFill>
                  <a:srgbClr val="CC3399"/>
                </a:solidFill>
              </a:rPr>
              <a:t>cá</a:t>
            </a:r>
            <a:r>
              <a:rPr lang="en-US" sz="2000" b="1" dirty="0">
                <a:solidFill>
                  <a:srgbClr val="CC3399"/>
                </a:solidFill>
              </a:rPr>
              <a:t> </a:t>
            </a:r>
            <a:r>
              <a:rPr lang="en-US" sz="2000" b="1" dirty="0" err="1">
                <a:solidFill>
                  <a:srgbClr val="CC3399"/>
                </a:solidFill>
              </a:rPr>
              <a:t>nhân</a:t>
            </a:r>
            <a:r>
              <a:rPr lang="en-US" sz="2000" b="1" dirty="0">
                <a:solidFill>
                  <a:srgbClr val="CC3399"/>
                </a:solidFill>
              </a:rPr>
              <a:t> </a:t>
            </a:r>
            <a:r>
              <a:rPr lang="en-US" sz="2000" b="1" dirty="0" err="1">
                <a:solidFill>
                  <a:srgbClr val="CC3399"/>
                </a:solidFill>
              </a:rPr>
              <a:t>phát</a:t>
            </a:r>
            <a:r>
              <a:rPr lang="en-US" sz="2000" b="1" dirty="0">
                <a:solidFill>
                  <a:srgbClr val="CC3399"/>
                </a:solidFill>
              </a:rPr>
              <a:t> </a:t>
            </a:r>
            <a:r>
              <a:rPr lang="en-US" sz="2000" b="1" dirty="0" err="1">
                <a:solidFill>
                  <a:srgbClr val="CC3399"/>
                </a:solidFill>
              </a:rPr>
              <a:t>hiện</a:t>
            </a:r>
            <a:r>
              <a:rPr lang="en-US" sz="2000" b="1" dirty="0">
                <a:solidFill>
                  <a:srgbClr val="CC3399"/>
                </a:solidFill>
              </a:rPr>
              <a:t>, </a:t>
            </a:r>
            <a:r>
              <a:rPr lang="en-US" sz="2000" b="1" dirty="0" err="1">
                <a:solidFill>
                  <a:srgbClr val="CC3399"/>
                </a:solidFill>
              </a:rPr>
              <a:t>giao</a:t>
            </a:r>
            <a:r>
              <a:rPr lang="en-US" sz="2000" b="1" dirty="0">
                <a:solidFill>
                  <a:srgbClr val="CC3399"/>
                </a:solidFill>
              </a:rPr>
              <a:t> </a:t>
            </a:r>
            <a:r>
              <a:rPr lang="en-US" sz="2000" b="1" dirty="0" err="1">
                <a:solidFill>
                  <a:srgbClr val="CC3399"/>
                </a:solidFill>
              </a:rPr>
              <a:t>nộp</a:t>
            </a:r>
            <a:endParaRPr lang="en-US" sz="2000" dirty="0">
              <a:solidFill>
                <a:srgbClr val="CC3399"/>
              </a:solidFill>
            </a:endParaRPr>
          </a:p>
          <a:p>
            <a:pPr algn="just"/>
            <a:r>
              <a:rPr lang="en-US" sz="2000" dirty="0">
                <a:solidFill>
                  <a:srgbClr val="6600FF"/>
                </a:solidFill>
              </a:rPr>
              <a:t>1. </a:t>
            </a:r>
            <a:r>
              <a:rPr lang="en-US" sz="2000" dirty="0" err="1">
                <a:solidFill>
                  <a:srgbClr val="6600FF"/>
                </a:solidFill>
              </a:rPr>
              <a:t>Mọi</a:t>
            </a:r>
            <a:r>
              <a:rPr lang="en-US" sz="2000" dirty="0">
                <a:solidFill>
                  <a:srgbClr val="6600FF"/>
                </a:solidFill>
              </a:rPr>
              <a:t> di </a:t>
            </a:r>
            <a:r>
              <a:rPr lang="en-US" sz="2000" dirty="0" err="1">
                <a:solidFill>
                  <a:srgbClr val="6600FF"/>
                </a:solidFill>
              </a:rPr>
              <a:t>vật</a:t>
            </a:r>
            <a:r>
              <a:rPr lang="en-US" sz="2000" dirty="0">
                <a:solidFill>
                  <a:srgbClr val="6600FF"/>
                </a:solidFill>
              </a:rPr>
              <a:t>, </a:t>
            </a:r>
            <a:r>
              <a:rPr lang="en-US" sz="2000" dirty="0" err="1">
                <a:solidFill>
                  <a:srgbClr val="6600FF"/>
                </a:solidFill>
              </a:rPr>
              <a:t>cổ</a:t>
            </a:r>
            <a:r>
              <a:rPr lang="en-US" sz="2000" dirty="0">
                <a:solidFill>
                  <a:srgbClr val="6600FF"/>
                </a:solidFill>
              </a:rPr>
              <a:t> </a:t>
            </a:r>
            <a:r>
              <a:rPr lang="en-US" sz="2000" dirty="0" err="1">
                <a:solidFill>
                  <a:srgbClr val="6600FF"/>
                </a:solidFill>
              </a:rPr>
              <a:t>vật</a:t>
            </a:r>
            <a:r>
              <a:rPr lang="en-US" sz="2000" dirty="0">
                <a:solidFill>
                  <a:srgbClr val="6600FF"/>
                </a:solidFill>
              </a:rPr>
              <a:t>, </a:t>
            </a:r>
            <a:r>
              <a:rPr lang="en-US" sz="2000" dirty="0" err="1">
                <a:solidFill>
                  <a:srgbClr val="6600FF"/>
                </a:solidFill>
              </a:rPr>
              <a:t>bảo</a:t>
            </a:r>
            <a:r>
              <a:rPr lang="en-US" sz="2000" dirty="0">
                <a:solidFill>
                  <a:srgbClr val="6600FF"/>
                </a:solidFill>
              </a:rPr>
              <a:t> </a:t>
            </a:r>
            <a:r>
              <a:rPr lang="en-US" sz="2000" dirty="0" err="1">
                <a:solidFill>
                  <a:srgbClr val="6600FF"/>
                </a:solidFill>
              </a:rPr>
              <a:t>vật</a:t>
            </a:r>
            <a:r>
              <a:rPr lang="en-US" sz="2000" dirty="0">
                <a:solidFill>
                  <a:srgbClr val="6600FF"/>
                </a:solidFill>
              </a:rPr>
              <a:t> </a:t>
            </a:r>
            <a:r>
              <a:rPr lang="en-US" sz="2000" dirty="0" err="1">
                <a:solidFill>
                  <a:srgbClr val="6600FF"/>
                </a:solidFill>
              </a:rPr>
              <a:t>quốc</a:t>
            </a:r>
            <a:r>
              <a:rPr lang="en-US" sz="2000" dirty="0">
                <a:solidFill>
                  <a:srgbClr val="6600FF"/>
                </a:solidFill>
              </a:rPr>
              <a:t> </a:t>
            </a:r>
            <a:r>
              <a:rPr lang="en-US" sz="2000" dirty="0" err="1">
                <a:solidFill>
                  <a:srgbClr val="6600FF"/>
                </a:solidFill>
              </a:rPr>
              <a:t>gia</a:t>
            </a:r>
            <a:r>
              <a:rPr lang="en-US" sz="2000" dirty="0">
                <a:solidFill>
                  <a:srgbClr val="6600FF"/>
                </a:solidFill>
              </a:rPr>
              <a:t> ở </a:t>
            </a:r>
            <a:r>
              <a:rPr lang="en-US" sz="2000" dirty="0" err="1">
                <a:solidFill>
                  <a:srgbClr val="6600FF"/>
                </a:solidFill>
              </a:rPr>
              <a:t>trong</a:t>
            </a:r>
            <a:r>
              <a:rPr lang="en-US" sz="2000" dirty="0">
                <a:solidFill>
                  <a:srgbClr val="6600FF"/>
                </a:solidFill>
              </a:rPr>
              <a:t> </a:t>
            </a:r>
            <a:r>
              <a:rPr lang="en-US" sz="2000" dirty="0" err="1">
                <a:solidFill>
                  <a:srgbClr val="6600FF"/>
                </a:solidFill>
              </a:rPr>
              <a:t>lòng</a:t>
            </a:r>
            <a:r>
              <a:rPr lang="en-US" sz="2000" dirty="0">
                <a:solidFill>
                  <a:srgbClr val="6600FF"/>
                </a:solidFill>
              </a:rPr>
              <a:t> </a:t>
            </a:r>
            <a:r>
              <a:rPr lang="en-US" sz="2000" dirty="0" err="1">
                <a:solidFill>
                  <a:srgbClr val="6600FF"/>
                </a:solidFill>
              </a:rPr>
              <a:t>đất</a:t>
            </a:r>
            <a:r>
              <a:rPr lang="en-US" sz="2000" dirty="0">
                <a:solidFill>
                  <a:srgbClr val="6600FF"/>
                </a:solidFill>
              </a:rPr>
              <a:t> </a:t>
            </a:r>
            <a:r>
              <a:rPr lang="en-US" sz="2000" dirty="0" err="1">
                <a:solidFill>
                  <a:srgbClr val="6600FF"/>
                </a:solidFill>
              </a:rPr>
              <a:t>thuộc</a:t>
            </a:r>
            <a:r>
              <a:rPr lang="en-US" sz="2000" dirty="0">
                <a:solidFill>
                  <a:srgbClr val="6600FF"/>
                </a:solidFill>
              </a:rPr>
              <a:t> </a:t>
            </a:r>
            <a:r>
              <a:rPr lang="en-US" sz="2000" dirty="0" err="1">
                <a:solidFill>
                  <a:srgbClr val="6600FF"/>
                </a:solidFill>
              </a:rPr>
              <a:t>đất</a:t>
            </a:r>
            <a:r>
              <a:rPr lang="en-US" sz="2000" dirty="0">
                <a:solidFill>
                  <a:srgbClr val="6600FF"/>
                </a:solidFill>
              </a:rPr>
              <a:t> </a:t>
            </a:r>
            <a:r>
              <a:rPr lang="en-US" sz="2000" dirty="0" err="1">
                <a:solidFill>
                  <a:srgbClr val="6600FF"/>
                </a:solidFill>
              </a:rPr>
              <a:t>liền</a:t>
            </a:r>
            <a:r>
              <a:rPr lang="en-US" sz="2000" dirty="0">
                <a:solidFill>
                  <a:srgbClr val="6600FF"/>
                </a:solidFill>
              </a:rPr>
              <a:t>, </a:t>
            </a:r>
            <a:r>
              <a:rPr lang="en-US" sz="2000" dirty="0" err="1">
                <a:solidFill>
                  <a:srgbClr val="6600FF"/>
                </a:solidFill>
              </a:rPr>
              <a:t>hải</a:t>
            </a:r>
            <a:r>
              <a:rPr lang="en-US" sz="2000" dirty="0">
                <a:solidFill>
                  <a:srgbClr val="6600FF"/>
                </a:solidFill>
              </a:rPr>
              <a:t> </a:t>
            </a:r>
            <a:r>
              <a:rPr lang="en-US" sz="2000" dirty="0" err="1">
                <a:solidFill>
                  <a:srgbClr val="6600FF"/>
                </a:solidFill>
              </a:rPr>
              <a:t>đảo</a:t>
            </a:r>
            <a:r>
              <a:rPr lang="en-US" sz="2000" dirty="0">
                <a:solidFill>
                  <a:srgbClr val="6600FF"/>
                </a:solidFill>
              </a:rPr>
              <a:t>, ở </a:t>
            </a:r>
            <a:r>
              <a:rPr lang="en-US" sz="2000" dirty="0" err="1">
                <a:solidFill>
                  <a:srgbClr val="6600FF"/>
                </a:solidFill>
              </a:rPr>
              <a:t>vùng</a:t>
            </a:r>
            <a:r>
              <a:rPr lang="en-US" sz="2000" dirty="0">
                <a:solidFill>
                  <a:srgbClr val="6600FF"/>
                </a:solidFill>
              </a:rPr>
              <a:t> </a:t>
            </a:r>
            <a:r>
              <a:rPr lang="en-US" sz="2000" dirty="0" err="1">
                <a:solidFill>
                  <a:srgbClr val="6600FF"/>
                </a:solidFill>
              </a:rPr>
              <a:t>nội</a:t>
            </a:r>
            <a:r>
              <a:rPr lang="en-US" sz="2000" dirty="0">
                <a:solidFill>
                  <a:srgbClr val="6600FF"/>
                </a:solidFill>
              </a:rPr>
              <a:t> </a:t>
            </a:r>
            <a:r>
              <a:rPr lang="en-US" sz="2000" dirty="0" err="1">
                <a:solidFill>
                  <a:srgbClr val="6600FF"/>
                </a:solidFill>
              </a:rPr>
              <a:t>thủy</a:t>
            </a:r>
            <a:r>
              <a:rPr lang="en-US" sz="2000" dirty="0">
                <a:solidFill>
                  <a:srgbClr val="6600FF"/>
                </a:solidFill>
              </a:rPr>
              <a:t>, </a:t>
            </a:r>
            <a:r>
              <a:rPr lang="en-US" sz="2000" dirty="0" err="1">
                <a:solidFill>
                  <a:srgbClr val="6600FF"/>
                </a:solidFill>
              </a:rPr>
              <a:t>lãnh</a:t>
            </a:r>
            <a:r>
              <a:rPr lang="en-US" sz="2000" dirty="0">
                <a:solidFill>
                  <a:srgbClr val="6600FF"/>
                </a:solidFill>
              </a:rPr>
              <a:t> </a:t>
            </a:r>
            <a:r>
              <a:rPr lang="en-US" sz="2000" dirty="0" err="1">
                <a:solidFill>
                  <a:srgbClr val="6600FF"/>
                </a:solidFill>
              </a:rPr>
              <a:t>hải</a:t>
            </a:r>
            <a:r>
              <a:rPr lang="en-US" sz="2000" dirty="0">
                <a:solidFill>
                  <a:srgbClr val="6600FF"/>
                </a:solidFill>
              </a:rPr>
              <a:t>, </a:t>
            </a:r>
            <a:r>
              <a:rPr lang="en-US" sz="2000" dirty="0" err="1">
                <a:solidFill>
                  <a:srgbClr val="6600FF"/>
                </a:solidFill>
              </a:rPr>
              <a:t>vùng</a:t>
            </a:r>
            <a:r>
              <a:rPr lang="en-US" sz="2000" dirty="0">
                <a:solidFill>
                  <a:srgbClr val="6600FF"/>
                </a:solidFill>
              </a:rPr>
              <a:t> </a:t>
            </a:r>
            <a:r>
              <a:rPr lang="en-US" sz="2000" dirty="0" err="1">
                <a:solidFill>
                  <a:srgbClr val="6600FF"/>
                </a:solidFill>
              </a:rPr>
              <a:t>đặc</a:t>
            </a:r>
            <a:r>
              <a:rPr lang="en-US" sz="2000" dirty="0">
                <a:solidFill>
                  <a:srgbClr val="6600FF"/>
                </a:solidFill>
              </a:rPr>
              <a:t> </a:t>
            </a:r>
            <a:r>
              <a:rPr lang="en-US" sz="2000" dirty="0" err="1">
                <a:solidFill>
                  <a:srgbClr val="6600FF"/>
                </a:solidFill>
              </a:rPr>
              <a:t>quyền</a:t>
            </a:r>
            <a:r>
              <a:rPr lang="en-US" sz="2000" dirty="0">
                <a:solidFill>
                  <a:srgbClr val="6600FF"/>
                </a:solidFill>
              </a:rPr>
              <a:t> </a:t>
            </a:r>
            <a:r>
              <a:rPr lang="en-US" sz="2000" dirty="0" err="1">
                <a:solidFill>
                  <a:srgbClr val="6600FF"/>
                </a:solidFill>
              </a:rPr>
              <a:t>kinh</a:t>
            </a:r>
            <a:r>
              <a:rPr lang="en-US" sz="2000" dirty="0">
                <a:solidFill>
                  <a:srgbClr val="6600FF"/>
                </a:solidFill>
              </a:rPr>
              <a:t> </a:t>
            </a:r>
            <a:r>
              <a:rPr lang="en-US" sz="2000" dirty="0" err="1">
                <a:solidFill>
                  <a:srgbClr val="6600FF"/>
                </a:solidFill>
              </a:rPr>
              <a:t>tế</a:t>
            </a:r>
            <a:r>
              <a:rPr lang="en-US" sz="2000" dirty="0">
                <a:solidFill>
                  <a:srgbClr val="6600FF"/>
                </a:solidFill>
              </a:rPr>
              <a:t> </a:t>
            </a:r>
            <a:r>
              <a:rPr lang="en-US" sz="2000" dirty="0" err="1">
                <a:solidFill>
                  <a:srgbClr val="6600FF"/>
                </a:solidFill>
              </a:rPr>
              <a:t>và</a:t>
            </a:r>
            <a:r>
              <a:rPr lang="en-US" sz="2000" dirty="0">
                <a:solidFill>
                  <a:srgbClr val="6600FF"/>
                </a:solidFill>
              </a:rPr>
              <a:t> </a:t>
            </a:r>
            <a:r>
              <a:rPr lang="en-US" sz="2000" dirty="0" err="1">
                <a:solidFill>
                  <a:srgbClr val="6600FF"/>
                </a:solidFill>
              </a:rPr>
              <a:t>thềm</a:t>
            </a:r>
            <a:r>
              <a:rPr lang="en-US" sz="2000" dirty="0">
                <a:solidFill>
                  <a:srgbClr val="6600FF"/>
                </a:solidFill>
              </a:rPr>
              <a:t> </a:t>
            </a:r>
            <a:r>
              <a:rPr lang="en-US" sz="2000" dirty="0" err="1">
                <a:solidFill>
                  <a:srgbClr val="6600FF"/>
                </a:solidFill>
              </a:rPr>
              <a:t>lục</a:t>
            </a:r>
            <a:r>
              <a:rPr lang="en-US" sz="2000" dirty="0">
                <a:solidFill>
                  <a:srgbClr val="6600FF"/>
                </a:solidFill>
              </a:rPr>
              <a:t> </a:t>
            </a:r>
            <a:r>
              <a:rPr lang="en-US" sz="2000" dirty="0" err="1">
                <a:solidFill>
                  <a:srgbClr val="6600FF"/>
                </a:solidFill>
              </a:rPr>
              <a:t>địa</a:t>
            </a:r>
            <a:r>
              <a:rPr lang="en-US" sz="2000" dirty="0">
                <a:solidFill>
                  <a:srgbClr val="6600FF"/>
                </a:solidFill>
              </a:rPr>
              <a:t> </a:t>
            </a:r>
            <a:r>
              <a:rPr lang="en-US" sz="2000" dirty="0" err="1">
                <a:solidFill>
                  <a:srgbClr val="6600FF"/>
                </a:solidFill>
              </a:rPr>
              <a:t>theo</a:t>
            </a:r>
            <a:r>
              <a:rPr lang="en-US" sz="2000" dirty="0">
                <a:solidFill>
                  <a:srgbClr val="6600FF"/>
                </a:solidFill>
              </a:rPr>
              <a:t> </a:t>
            </a:r>
            <a:r>
              <a:rPr lang="en-US" sz="2000" dirty="0" err="1">
                <a:solidFill>
                  <a:srgbClr val="6600FF"/>
                </a:solidFill>
              </a:rPr>
              <a:t>quy</a:t>
            </a:r>
            <a:r>
              <a:rPr lang="en-US" sz="2000" dirty="0">
                <a:solidFill>
                  <a:srgbClr val="6600FF"/>
                </a:solidFill>
              </a:rPr>
              <a:t> </a:t>
            </a:r>
            <a:r>
              <a:rPr lang="en-US" sz="2000" dirty="0" err="1">
                <a:solidFill>
                  <a:srgbClr val="6600FF"/>
                </a:solidFill>
              </a:rPr>
              <a:t>định</a:t>
            </a:r>
            <a:r>
              <a:rPr lang="en-US" sz="2000" dirty="0">
                <a:solidFill>
                  <a:srgbClr val="6600FF"/>
                </a:solidFill>
              </a:rPr>
              <a:t> </a:t>
            </a:r>
            <a:r>
              <a:rPr lang="en-US" sz="2000" dirty="0" err="1">
                <a:solidFill>
                  <a:srgbClr val="6600FF"/>
                </a:solidFill>
              </a:rPr>
              <a:t>tại</a:t>
            </a:r>
            <a:r>
              <a:rPr lang="en-US" sz="2000" dirty="0">
                <a:solidFill>
                  <a:srgbClr val="6600FF"/>
                </a:solidFill>
              </a:rPr>
              <a:t> </a:t>
            </a:r>
            <a:r>
              <a:rPr lang="en-US" sz="2000" dirty="0" err="1">
                <a:solidFill>
                  <a:srgbClr val="6600FF"/>
                </a:solidFill>
              </a:rPr>
              <a:t>Điều</a:t>
            </a:r>
            <a:r>
              <a:rPr lang="en-US" sz="2000" dirty="0">
                <a:solidFill>
                  <a:srgbClr val="6600FF"/>
                </a:solidFill>
              </a:rPr>
              <a:t> 6 </a:t>
            </a:r>
            <a:r>
              <a:rPr lang="en-US" sz="2000" dirty="0" err="1">
                <a:solidFill>
                  <a:srgbClr val="6600FF"/>
                </a:solidFill>
              </a:rPr>
              <a:t>Luật</a:t>
            </a:r>
            <a:r>
              <a:rPr lang="en-US" sz="2000" dirty="0">
                <a:solidFill>
                  <a:srgbClr val="6600FF"/>
                </a:solidFill>
              </a:rPr>
              <a:t> di </a:t>
            </a:r>
            <a:r>
              <a:rPr lang="en-US" sz="2000" dirty="0" err="1">
                <a:solidFill>
                  <a:srgbClr val="6600FF"/>
                </a:solidFill>
              </a:rPr>
              <a:t>sản</a:t>
            </a:r>
            <a:r>
              <a:rPr lang="en-US" sz="2000" dirty="0">
                <a:solidFill>
                  <a:srgbClr val="6600FF"/>
                </a:solidFill>
              </a:rPr>
              <a:t> </a:t>
            </a:r>
            <a:r>
              <a:rPr lang="en-US" sz="2000" dirty="0" err="1">
                <a:solidFill>
                  <a:srgbClr val="6600FF"/>
                </a:solidFill>
              </a:rPr>
              <a:t>văn</a:t>
            </a:r>
            <a:r>
              <a:rPr lang="en-US" sz="2000" dirty="0">
                <a:solidFill>
                  <a:srgbClr val="6600FF"/>
                </a:solidFill>
              </a:rPr>
              <a:t> </a:t>
            </a:r>
            <a:r>
              <a:rPr lang="en-US" sz="2000" dirty="0" err="1">
                <a:solidFill>
                  <a:srgbClr val="6600FF"/>
                </a:solidFill>
              </a:rPr>
              <a:t>hóa</a:t>
            </a:r>
            <a:r>
              <a:rPr lang="en-US" sz="2000" dirty="0">
                <a:solidFill>
                  <a:srgbClr val="6600FF"/>
                </a:solidFill>
              </a:rPr>
              <a:t>, </a:t>
            </a:r>
            <a:r>
              <a:rPr lang="en-US" sz="2000" dirty="0" err="1">
                <a:solidFill>
                  <a:srgbClr val="6600FF"/>
                </a:solidFill>
              </a:rPr>
              <a:t>khi</a:t>
            </a:r>
            <a:r>
              <a:rPr lang="en-US" sz="2000" dirty="0">
                <a:solidFill>
                  <a:srgbClr val="6600FF"/>
                </a:solidFill>
              </a:rPr>
              <a:t> </a:t>
            </a:r>
            <a:r>
              <a:rPr lang="en-US" sz="2000" dirty="0" err="1">
                <a:solidFill>
                  <a:srgbClr val="6600FF"/>
                </a:solidFill>
              </a:rPr>
              <a:t>phát</a:t>
            </a:r>
            <a:r>
              <a:rPr lang="en-US" sz="2000" dirty="0">
                <a:solidFill>
                  <a:srgbClr val="6600FF"/>
                </a:solidFill>
              </a:rPr>
              <a:t> </a:t>
            </a:r>
            <a:r>
              <a:rPr lang="en-US" sz="2000" dirty="0" err="1">
                <a:solidFill>
                  <a:srgbClr val="6600FF"/>
                </a:solidFill>
              </a:rPr>
              <a:t>hiện</a:t>
            </a:r>
            <a:r>
              <a:rPr lang="en-US" sz="2000" dirty="0">
                <a:solidFill>
                  <a:srgbClr val="6600FF"/>
                </a:solidFill>
              </a:rPr>
              <a:t> </a:t>
            </a:r>
            <a:r>
              <a:rPr lang="en-US" sz="2000" dirty="0" err="1">
                <a:solidFill>
                  <a:srgbClr val="6600FF"/>
                </a:solidFill>
              </a:rPr>
              <a:t>hoặc</a:t>
            </a:r>
            <a:r>
              <a:rPr lang="en-US" sz="2000" dirty="0">
                <a:solidFill>
                  <a:srgbClr val="6600FF"/>
                </a:solidFill>
              </a:rPr>
              <a:t> </a:t>
            </a:r>
            <a:r>
              <a:rPr lang="en-US" sz="2000" dirty="0" err="1">
                <a:solidFill>
                  <a:srgbClr val="6600FF"/>
                </a:solidFill>
              </a:rPr>
              <a:t>tìm</a:t>
            </a:r>
            <a:r>
              <a:rPr lang="en-US" sz="2000" dirty="0">
                <a:solidFill>
                  <a:srgbClr val="6600FF"/>
                </a:solidFill>
              </a:rPr>
              <a:t> </a:t>
            </a:r>
            <a:r>
              <a:rPr lang="en-US" sz="2000" dirty="0" err="1">
                <a:solidFill>
                  <a:srgbClr val="6600FF"/>
                </a:solidFill>
              </a:rPr>
              <a:t>thấy</a:t>
            </a:r>
            <a:r>
              <a:rPr lang="en-US" sz="2000" dirty="0">
                <a:solidFill>
                  <a:srgbClr val="6600FF"/>
                </a:solidFill>
              </a:rPr>
              <a:t> </a:t>
            </a:r>
            <a:r>
              <a:rPr lang="en-US" sz="2000" dirty="0" err="1">
                <a:solidFill>
                  <a:srgbClr val="6600FF"/>
                </a:solidFill>
              </a:rPr>
              <a:t>đều</a:t>
            </a:r>
            <a:r>
              <a:rPr lang="en-US" sz="2000" dirty="0">
                <a:solidFill>
                  <a:srgbClr val="6600FF"/>
                </a:solidFill>
              </a:rPr>
              <a:t> </a:t>
            </a:r>
            <a:r>
              <a:rPr lang="en-US" sz="2000" dirty="0" err="1">
                <a:solidFill>
                  <a:srgbClr val="6600FF"/>
                </a:solidFill>
              </a:rPr>
              <a:t>thuộc</a:t>
            </a:r>
            <a:r>
              <a:rPr lang="en-US" sz="2000" dirty="0">
                <a:solidFill>
                  <a:srgbClr val="6600FF"/>
                </a:solidFill>
              </a:rPr>
              <a:t> </a:t>
            </a:r>
            <a:r>
              <a:rPr lang="en-US" sz="2000" dirty="0" err="1">
                <a:solidFill>
                  <a:srgbClr val="6600FF"/>
                </a:solidFill>
              </a:rPr>
              <a:t>sở</a:t>
            </a:r>
            <a:r>
              <a:rPr lang="en-US" sz="2000" dirty="0">
                <a:solidFill>
                  <a:srgbClr val="6600FF"/>
                </a:solidFill>
              </a:rPr>
              <a:t> </a:t>
            </a:r>
            <a:r>
              <a:rPr lang="en-US" sz="2000" dirty="0" err="1">
                <a:solidFill>
                  <a:srgbClr val="6600FF"/>
                </a:solidFill>
              </a:rPr>
              <a:t>hữu</a:t>
            </a:r>
            <a:r>
              <a:rPr lang="en-US" sz="2000" dirty="0">
                <a:solidFill>
                  <a:srgbClr val="6600FF"/>
                </a:solidFill>
              </a:rPr>
              <a:t> </a:t>
            </a:r>
            <a:r>
              <a:rPr lang="en-US" sz="2000" dirty="0" err="1">
                <a:solidFill>
                  <a:srgbClr val="6600FF"/>
                </a:solidFill>
              </a:rPr>
              <a:t>nhà</a:t>
            </a:r>
            <a:r>
              <a:rPr lang="en-US" sz="2000" dirty="0">
                <a:solidFill>
                  <a:srgbClr val="6600FF"/>
                </a:solidFill>
              </a:rPr>
              <a:t> </a:t>
            </a:r>
            <a:r>
              <a:rPr lang="en-US" sz="2000" dirty="0" err="1">
                <a:solidFill>
                  <a:srgbClr val="6600FF"/>
                </a:solidFill>
              </a:rPr>
              <a:t>nước</a:t>
            </a:r>
            <a:r>
              <a:rPr lang="en-US" sz="2000" dirty="0">
                <a:solidFill>
                  <a:srgbClr val="6600FF"/>
                </a:solidFill>
              </a:rPr>
              <a:t> </a:t>
            </a:r>
            <a:r>
              <a:rPr lang="en-US" sz="2000" dirty="0" err="1">
                <a:solidFill>
                  <a:srgbClr val="6600FF"/>
                </a:solidFill>
              </a:rPr>
              <a:t>theo</a:t>
            </a:r>
            <a:r>
              <a:rPr lang="en-US" sz="2000" dirty="0">
                <a:solidFill>
                  <a:srgbClr val="6600FF"/>
                </a:solidFill>
              </a:rPr>
              <a:t> </a:t>
            </a:r>
            <a:r>
              <a:rPr lang="en-US" sz="2000" dirty="0" err="1">
                <a:solidFill>
                  <a:srgbClr val="6600FF"/>
                </a:solidFill>
              </a:rPr>
              <a:t>quy</a:t>
            </a:r>
            <a:r>
              <a:rPr lang="en-US" sz="2000" dirty="0">
                <a:solidFill>
                  <a:srgbClr val="6600FF"/>
                </a:solidFill>
              </a:rPr>
              <a:t> </a:t>
            </a:r>
            <a:r>
              <a:rPr lang="en-US" sz="2000" dirty="0" err="1">
                <a:solidFill>
                  <a:srgbClr val="6600FF"/>
                </a:solidFill>
              </a:rPr>
              <a:t>định</a:t>
            </a:r>
            <a:r>
              <a:rPr lang="en-US" sz="2000" dirty="0">
                <a:solidFill>
                  <a:srgbClr val="6600FF"/>
                </a:solidFill>
              </a:rPr>
              <a:t> </a:t>
            </a:r>
            <a:r>
              <a:rPr lang="en-US" sz="2000" dirty="0" err="1">
                <a:solidFill>
                  <a:srgbClr val="6600FF"/>
                </a:solidFill>
              </a:rPr>
              <a:t>của</a:t>
            </a:r>
            <a:r>
              <a:rPr lang="en-US" sz="2000" dirty="0">
                <a:solidFill>
                  <a:srgbClr val="6600FF"/>
                </a:solidFill>
              </a:rPr>
              <a:t> </a:t>
            </a:r>
            <a:r>
              <a:rPr lang="en-US" sz="2000" dirty="0" err="1">
                <a:solidFill>
                  <a:srgbClr val="6600FF"/>
                </a:solidFill>
              </a:rPr>
              <a:t>pháp</a:t>
            </a:r>
            <a:r>
              <a:rPr lang="en-US" sz="2000" dirty="0">
                <a:solidFill>
                  <a:srgbClr val="6600FF"/>
                </a:solidFill>
              </a:rPr>
              <a:t> </a:t>
            </a:r>
            <a:r>
              <a:rPr lang="en-US" sz="2000" dirty="0" err="1">
                <a:solidFill>
                  <a:srgbClr val="6600FF"/>
                </a:solidFill>
              </a:rPr>
              <a:t>luật</a:t>
            </a:r>
            <a:r>
              <a:rPr lang="en-US" sz="2000" dirty="0">
                <a:solidFill>
                  <a:srgbClr val="6600FF"/>
                </a:solidFill>
              </a:rPr>
              <a:t> </a:t>
            </a:r>
            <a:r>
              <a:rPr lang="en-US" sz="2000" dirty="0" err="1">
                <a:solidFill>
                  <a:srgbClr val="6600FF"/>
                </a:solidFill>
              </a:rPr>
              <a:t>về</a:t>
            </a:r>
            <a:r>
              <a:rPr lang="en-US" sz="2000" dirty="0">
                <a:solidFill>
                  <a:srgbClr val="6600FF"/>
                </a:solidFill>
              </a:rPr>
              <a:t> </a:t>
            </a:r>
            <a:r>
              <a:rPr lang="en-US" sz="2000" dirty="0" err="1">
                <a:solidFill>
                  <a:srgbClr val="6600FF"/>
                </a:solidFill>
              </a:rPr>
              <a:t>dân</a:t>
            </a:r>
            <a:r>
              <a:rPr lang="en-US" sz="2000" dirty="0">
                <a:solidFill>
                  <a:srgbClr val="6600FF"/>
                </a:solidFill>
              </a:rPr>
              <a:t> </a:t>
            </a:r>
            <a:r>
              <a:rPr lang="en-US" sz="2000" dirty="0" err="1">
                <a:solidFill>
                  <a:srgbClr val="6600FF"/>
                </a:solidFill>
              </a:rPr>
              <a:t>sự</a:t>
            </a:r>
            <a:r>
              <a:rPr lang="en-US" sz="2000" dirty="0">
                <a:solidFill>
                  <a:srgbClr val="6600FF"/>
                </a:solidFill>
              </a:rPr>
              <a:t>.</a:t>
            </a:r>
          </a:p>
          <a:p>
            <a:pPr algn="just"/>
            <a:r>
              <a:rPr lang="en-US" sz="2000" dirty="0">
                <a:solidFill>
                  <a:srgbClr val="6600FF"/>
                </a:solidFill>
              </a:rPr>
              <a:t>2. </a:t>
            </a:r>
            <a:r>
              <a:rPr lang="en-US" sz="2000" dirty="0" err="1">
                <a:solidFill>
                  <a:srgbClr val="6600FF"/>
                </a:solidFill>
              </a:rPr>
              <a:t>Giám</a:t>
            </a:r>
            <a:r>
              <a:rPr lang="en-US" sz="2000" dirty="0">
                <a:solidFill>
                  <a:srgbClr val="6600FF"/>
                </a:solidFill>
              </a:rPr>
              <a:t> </a:t>
            </a:r>
            <a:r>
              <a:rPr lang="en-US" sz="2000" dirty="0" err="1">
                <a:solidFill>
                  <a:srgbClr val="6600FF"/>
                </a:solidFill>
              </a:rPr>
              <a:t>đốc</a:t>
            </a:r>
            <a:r>
              <a:rPr lang="en-US" sz="2000" dirty="0">
                <a:solidFill>
                  <a:srgbClr val="6600FF"/>
                </a:solidFill>
              </a:rPr>
              <a:t> </a:t>
            </a:r>
            <a:r>
              <a:rPr lang="en-US" sz="2000" dirty="0" err="1">
                <a:solidFill>
                  <a:srgbClr val="6600FF"/>
                </a:solidFill>
              </a:rPr>
              <a:t>Sở</a:t>
            </a:r>
            <a:r>
              <a:rPr lang="en-US" sz="2000" dirty="0">
                <a:solidFill>
                  <a:srgbClr val="6600FF"/>
                </a:solidFill>
              </a:rPr>
              <a:t> </a:t>
            </a:r>
            <a:r>
              <a:rPr lang="en-US" sz="2000" dirty="0" err="1">
                <a:solidFill>
                  <a:srgbClr val="6600FF"/>
                </a:solidFill>
              </a:rPr>
              <a:t>Văn</a:t>
            </a:r>
            <a:r>
              <a:rPr lang="en-US" sz="2000" dirty="0">
                <a:solidFill>
                  <a:srgbClr val="6600FF"/>
                </a:solidFill>
              </a:rPr>
              <a:t> </a:t>
            </a:r>
            <a:r>
              <a:rPr lang="en-US" sz="2000" dirty="0" err="1">
                <a:solidFill>
                  <a:srgbClr val="6600FF"/>
                </a:solidFill>
              </a:rPr>
              <a:t>hóa</a:t>
            </a:r>
            <a:r>
              <a:rPr lang="en-US" sz="2000" dirty="0">
                <a:solidFill>
                  <a:srgbClr val="6600FF"/>
                </a:solidFill>
              </a:rPr>
              <a:t>, </a:t>
            </a:r>
            <a:r>
              <a:rPr lang="en-US" sz="2000" dirty="0" err="1">
                <a:solidFill>
                  <a:srgbClr val="6600FF"/>
                </a:solidFill>
              </a:rPr>
              <a:t>Thể</a:t>
            </a:r>
            <a:r>
              <a:rPr lang="en-US" sz="2000" dirty="0">
                <a:solidFill>
                  <a:srgbClr val="6600FF"/>
                </a:solidFill>
              </a:rPr>
              <a:t> </a:t>
            </a:r>
            <a:r>
              <a:rPr lang="en-US" sz="2000" dirty="0" err="1">
                <a:solidFill>
                  <a:srgbClr val="6600FF"/>
                </a:solidFill>
              </a:rPr>
              <a:t>thao</a:t>
            </a:r>
            <a:r>
              <a:rPr lang="en-US" sz="2000" dirty="0">
                <a:solidFill>
                  <a:srgbClr val="6600FF"/>
                </a:solidFill>
              </a:rPr>
              <a:t> </a:t>
            </a:r>
            <a:r>
              <a:rPr lang="en-US" sz="2000" dirty="0" err="1">
                <a:solidFill>
                  <a:srgbClr val="6600FF"/>
                </a:solidFill>
              </a:rPr>
              <a:t>và</a:t>
            </a:r>
            <a:r>
              <a:rPr lang="en-US" sz="2000" dirty="0">
                <a:solidFill>
                  <a:srgbClr val="6600FF"/>
                </a:solidFill>
              </a:rPr>
              <a:t> Du </a:t>
            </a:r>
            <a:r>
              <a:rPr lang="en-US" sz="2000" dirty="0" err="1">
                <a:solidFill>
                  <a:srgbClr val="6600FF"/>
                </a:solidFill>
              </a:rPr>
              <a:t>lịch</a:t>
            </a:r>
            <a:r>
              <a:rPr lang="en-US" sz="2000" dirty="0">
                <a:solidFill>
                  <a:srgbClr val="6600FF"/>
                </a:solidFill>
              </a:rPr>
              <a:t> </a:t>
            </a:r>
            <a:r>
              <a:rPr lang="en-US" sz="2000" dirty="0" err="1">
                <a:solidFill>
                  <a:srgbClr val="6600FF"/>
                </a:solidFill>
              </a:rPr>
              <a:t>có</a:t>
            </a:r>
            <a:r>
              <a:rPr lang="en-US" sz="2000" dirty="0">
                <a:solidFill>
                  <a:srgbClr val="6600FF"/>
                </a:solidFill>
              </a:rPr>
              <a:t> </a:t>
            </a:r>
            <a:r>
              <a:rPr lang="en-US" sz="2000" dirty="0" err="1">
                <a:solidFill>
                  <a:srgbClr val="6600FF"/>
                </a:solidFill>
              </a:rPr>
              <a:t>trách</a:t>
            </a:r>
            <a:r>
              <a:rPr lang="en-US" sz="2000" dirty="0">
                <a:solidFill>
                  <a:srgbClr val="6600FF"/>
                </a:solidFill>
              </a:rPr>
              <a:t> </a:t>
            </a:r>
            <a:r>
              <a:rPr lang="en-US" sz="2000" dirty="0" err="1">
                <a:solidFill>
                  <a:srgbClr val="6600FF"/>
                </a:solidFill>
              </a:rPr>
              <a:t>nhiệm</a:t>
            </a:r>
            <a:r>
              <a:rPr lang="en-US" sz="2000" dirty="0">
                <a:solidFill>
                  <a:srgbClr val="6600FF"/>
                </a:solidFill>
              </a:rPr>
              <a:t> </a:t>
            </a:r>
            <a:r>
              <a:rPr lang="en-US" sz="2000" dirty="0" err="1">
                <a:solidFill>
                  <a:srgbClr val="6600FF"/>
                </a:solidFill>
              </a:rPr>
              <a:t>tổ</a:t>
            </a:r>
            <a:r>
              <a:rPr lang="en-US" sz="2000" dirty="0">
                <a:solidFill>
                  <a:srgbClr val="6600FF"/>
                </a:solidFill>
              </a:rPr>
              <a:t> </a:t>
            </a:r>
            <a:r>
              <a:rPr lang="en-US" sz="2000" dirty="0" err="1">
                <a:solidFill>
                  <a:srgbClr val="6600FF"/>
                </a:solidFill>
              </a:rPr>
              <a:t>chức</a:t>
            </a:r>
            <a:r>
              <a:rPr lang="en-US" sz="2000" dirty="0">
                <a:solidFill>
                  <a:srgbClr val="6600FF"/>
                </a:solidFill>
              </a:rPr>
              <a:t> </a:t>
            </a:r>
            <a:r>
              <a:rPr lang="en-US" sz="2000" dirty="0" err="1">
                <a:solidFill>
                  <a:srgbClr val="6600FF"/>
                </a:solidFill>
              </a:rPr>
              <a:t>việc</a:t>
            </a:r>
            <a:r>
              <a:rPr lang="en-US" sz="2000" dirty="0">
                <a:solidFill>
                  <a:srgbClr val="6600FF"/>
                </a:solidFill>
              </a:rPr>
              <a:t> </a:t>
            </a:r>
            <a:r>
              <a:rPr lang="en-US" sz="2000" dirty="0" err="1">
                <a:solidFill>
                  <a:srgbClr val="6600FF"/>
                </a:solidFill>
              </a:rPr>
              <a:t>tiếp</a:t>
            </a:r>
            <a:r>
              <a:rPr lang="en-US" sz="2000" dirty="0">
                <a:solidFill>
                  <a:srgbClr val="6600FF"/>
                </a:solidFill>
              </a:rPr>
              <a:t> </a:t>
            </a:r>
            <a:r>
              <a:rPr lang="en-US" sz="2000" dirty="0" err="1">
                <a:solidFill>
                  <a:srgbClr val="6600FF"/>
                </a:solidFill>
              </a:rPr>
              <a:t>nhận</a:t>
            </a:r>
            <a:r>
              <a:rPr lang="en-US" sz="2000" dirty="0">
                <a:solidFill>
                  <a:srgbClr val="6600FF"/>
                </a:solidFill>
              </a:rPr>
              <a:t> </a:t>
            </a:r>
            <a:r>
              <a:rPr lang="en-US" sz="2000" dirty="0" err="1">
                <a:solidFill>
                  <a:srgbClr val="6600FF"/>
                </a:solidFill>
              </a:rPr>
              <a:t>các</a:t>
            </a:r>
            <a:r>
              <a:rPr lang="en-US" sz="2000" dirty="0">
                <a:solidFill>
                  <a:srgbClr val="6600FF"/>
                </a:solidFill>
              </a:rPr>
              <a:t> di </a:t>
            </a:r>
            <a:r>
              <a:rPr lang="en-US" sz="2000" dirty="0" err="1">
                <a:solidFill>
                  <a:srgbClr val="6600FF"/>
                </a:solidFill>
              </a:rPr>
              <a:t>vật</a:t>
            </a:r>
            <a:r>
              <a:rPr lang="en-US" sz="2000" dirty="0">
                <a:solidFill>
                  <a:srgbClr val="6600FF"/>
                </a:solidFill>
              </a:rPr>
              <a:t>, </a:t>
            </a:r>
            <a:r>
              <a:rPr lang="en-US" sz="2000" dirty="0" err="1">
                <a:solidFill>
                  <a:srgbClr val="6600FF"/>
                </a:solidFill>
              </a:rPr>
              <a:t>cổ</a:t>
            </a:r>
            <a:r>
              <a:rPr lang="en-US" sz="2000" dirty="0">
                <a:solidFill>
                  <a:srgbClr val="6600FF"/>
                </a:solidFill>
              </a:rPr>
              <a:t> </a:t>
            </a:r>
            <a:r>
              <a:rPr lang="en-US" sz="2000" dirty="0" err="1">
                <a:solidFill>
                  <a:srgbClr val="6600FF"/>
                </a:solidFill>
              </a:rPr>
              <a:t>vật</a:t>
            </a:r>
            <a:r>
              <a:rPr lang="en-US" sz="2000" dirty="0">
                <a:solidFill>
                  <a:srgbClr val="6600FF"/>
                </a:solidFill>
              </a:rPr>
              <a:t>, </a:t>
            </a:r>
            <a:r>
              <a:rPr lang="en-US" sz="2000" dirty="0" err="1">
                <a:solidFill>
                  <a:srgbClr val="6600FF"/>
                </a:solidFill>
              </a:rPr>
              <a:t>bảo</a:t>
            </a:r>
            <a:r>
              <a:rPr lang="en-US" sz="2000" dirty="0">
                <a:solidFill>
                  <a:srgbClr val="6600FF"/>
                </a:solidFill>
              </a:rPr>
              <a:t> </a:t>
            </a:r>
            <a:r>
              <a:rPr lang="en-US" sz="2000" dirty="0" err="1">
                <a:solidFill>
                  <a:srgbClr val="6600FF"/>
                </a:solidFill>
              </a:rPr>
              <a:t>vật</a:t>
            </a:r>
            <a:r>
              <a:rPr lang="en-US" sz="2000" dirty="0">
                <a:solidFill>
                  <a:srgbClr val="6600FF"/>
                </a:solidFill>
              </a:rPr>
              <a:t> </a:t>
            </a:r>
            <a:r>
              <a:rPr lang="en-US" sz="2000" dirty="0" err="1">
                <a:solidFill>
                  <a:srgbClr val="6600FF"/>
                </a:solidFill>
              </a:rPr>
              <a:t>quốc</a:t>
            </a:r>
            <a:r>
              <a:rPr lang="en-US" sz="2000" dirty="0">
                <a:solidFill>
                  <a:srgbClr val="6600FF"/>
                </a:solidFill>
              </a:rPr>
              <a:t> </a:t>
            </a:r>
            <a:r>
              <a:rPr lang="en-US" sz="2000" dirty="0" err="1">
                <a:solidFill>
                  <a:srgbClr val="6600FF"/>
                </a:solidFill>
              </a:rPr>
              <a:t>gia</a:t>
            </a:r>
            <a:r>
              <a:rPr lang="en-US" sz="2000" dirty="0">
                <a:solidFill>
                  <a:srgbClr val="6600FF"/>
                </a:solidFill>
              </a:rPr>
              <a:t> </a:t>
            </a:r>
            <a:r>
              <a:rPr lang="en-US" sz="2000" dirty="0" err="1">
                <a:solidFill>
                  <a:srgbClr val="6600FF"/>
                </a:solidFill>
              </a:rPr>
              <a:t>để</a:t>
            </a:r>
            <a:r>
              <a:rPr lang="en-US" sz="2000" dirty="0">
                <a:solidFill>
                  <a:srgbClr val="6600FF"/>
                </a:solidFill>
              </a:rPr>
              <a:t> </a:t>
            </a:r>
            <a:r>
              <a:rPr lang="en-US" sz="2000" dirty="0" err="1">
                <a:solidFill>
                  <a:srgbClr val="6600FF"/>
                </a:solidFill>
              </a:rPr>
              <a:t>tạm</a:t>
            </a:r>
            <a:r>
              <a:rPr lang="en-US" sz="2000" dirty="0">
                <a:solidFill>
                  <a:srgbClr val="6600FF"/>
                </a:solidFill>
              </a:rPr>
              <a:t> </a:t>
            </a:r>
            <a:r>
              <a:rPr lang="en-US" sz="2000" dirty="0" err="1">
                <a:solidFill>
                  <a:srgbClr val="6600FF"/>
                </a:solidFill>
              </a:rPr>
              <a:t>nhập</a:t>
            </a:r>
            <a:r>
              <a:rPr lang="en-US" sz="2000" dirty="0">
                <a:solidFill>
                  <a:srgbClr val="6600FF"/>
                </a:solidFill>
              </a:rPr>
              <a:t> </a:t>
            </a:r>
            <a:r>
              <a:rPr lang="en-US" sz="2000" dirty="0" err="1">
                <a:solidFill>
                  <a:srgbClr val="6600FF"/>
                </a:solidFill>
              </a:rPr>
              <a:t>vào</a:t>
            </a:r>
            <a:r>
              <a:rPr lang="en-US" sz="2000" dirty="0">
                <a:solidFill>
                  <a:srgbClr val="6600FF"/>
                </a:solidFill>
              </a:rPr>
              <a:t> </a:t>
            </a:r>
            <a:r>
              <a:rPr lang="en-US" sz="2000" dirty="0" err="1">
                <a:solidFill>
                  <a:srgbClr val="6600FF"/>
                </a:solidFill>
              </a:rPr>
              <a:t>kho</a:t>
            </a:r>
            <a:r>
              <a:rPr lang="en-US" sz="2000" dirty="0">
                <a:solidFill>
                  <a:srgbClr val="6600FF"/>
                </a:solidFill>
              </a:rPr>
              <a:t> </a:t>
            </a:r>
            <a:r>
              <a:rPr lang="en-US" sz="2000" dirty="0" err="1">
                <a:solidFill>
                  <a:srgbClr val="6600FF"/>
                </a:solidFill>
              </a:rPr>
              <a:t>bảo</a:t>
            </a:r>
            <a:r>
              <a:rPr lang="en-US" sz="2000" dirty="0">
                <a:solidFill>
                  <a:srgbClr val="6600FF"/>
                </a:solidFill>
              </a:rPr>
              <a:t> </a:t>
            </a:r>
            <a:r>
              <a:rPr lang="en-US" sz="2000" dirty="0" err="1">
                <a:solidFill>
                  <a:srgbClr val="6600FF"/>
                </a:solidFill>
              </a:rPr>
              <a:t>quản</a:t>
            </a:r>
            <a:r>
              <a:rPr lang="en-US" sz="2000" dirty="0">
                <a:solidFill>
                  <a:srgbClr val="6600FF"/>
                </a:solidFill>
              </a:rPr>
              <a:t> </a:t>
            </a:r>
            <a:r>
              <a:rPr lang="en-US" sz="2000" dirty="0" err="1">
                <a:solidFill>
                  <a:srgbClr val="6600FF"/>
                </a:solidFill>
              </a:rPr>
              <a:t>của</a:t>
            </a:r>
            <a:r>
              <a:rPr lang="en-US" sz="2000" dirty="0">
                <a:solidFill>
                  <a:srgbClr val="6600FF"/>
                </a:solidFill>
              </a:rPr>
              <a:t> </a:t>
            </a:r>
            <a:r>
              <a:rPr lang="en-US" sz="2000" dirty="0" err="1">
                <a:solidFill>
                  <a:srgbClr val="6600FF"/>
                </a:solidFill>
              </a:rPr>
              <a:t>bảo</a:t>
            </a:r>
            <a:r>
              <a:rPr lang="en-US" sz="2000" dirty="0">
                <a:solidFill>
                  <a:srgbClr val="6600FF"/>
                </a:solidFill>
              </a:rPr>
              <a:t> </a:t>
            </a:r>
            <a:r>
              <a:rPr lang="en-US" sz="2000" dirty="0" err="1">
                <a:solidFill>
                  <a:srgbClr val="6600FF"/>
                </a:solidFill>
              </a:rPr>
              <a:t>tàng</a:t>
            </a:r>
            <a:r>
              <a:rPr lang="en-US" sz="2000" dirty="0">
                <a:solidFill>
                  <a:srgbClr val="6600FF"/>
                </a:solidFill>
              </a:rPr>
              <a:t> </a:t>
            </a:r>
            <a:r>
              <a:rPr lang="en-US" sz="2000" dirty="0" err="1">
                <a:solidFill>
                  <a:srgbClr val="6600FF"/>
                </a:solidFill>
              </a:rPr>
              <a:t>cấp</a:t>
            </a:r>
            <a:r>
              <a:rPr lang="en-US" sz="2000" dirty="0">
                <a:solidFill>
                  <a:srgbClr val="6600FF"/>
                </a:solidFill>
              </a:rPr>
              <a:t> </a:t>
            </a:r>
            <a:r>
              <a:rPr lang="en-US" sz="2000" dirty="0" err="1">
                <a:solidFill>
                  <a:srgbClr val="6600FF"/>
                </a:solidFill>
              </a:rPr>
              <a:t>tỉnh</a:t>
            </a:r>
            <a:r>
              <a:rPr lang="en-US" sz="2000" dirty="0">
                <a:solidFill>
                  <a:srgbClr val="6600FF"/>
                </a:solidFill>
              </a:rPr>
              <a:t> </a:t>
            </a:r>
            <a:r>
              <a:rPr lang="en-US" sz="2000" dirty="0" err="1">
                <a:solidFill>
                  <a:srgbClr val="6600FF"/>
                </a:solidFill>
              </a:rPr>
              <a:t>nơi</a:t>
            </a:r>
            <a:r>
              <a:rPr lang="en-US" sz="2000" dirty="0">
                <a:solidFill>
                  <a:srgbClr val="6600FF"/>
                </a:solidFill>
              </a:rPr>
              <a:t> </a:t>
            </a:r>
            <a:r>
              <a:rPr lang="en-US" sz="2000" dirty="0" err="1">
                <a:solidFill>
                  <a:srgbClr val="6600FF"/>
                </a:solidFill>
              </a:rPr>
              <a:t>phát</a:t>
            </a:r>
            <a:r>
              <a:rPr lang="en-US" sz="2000" dirty="0">
                <a:solidFill>
                  <a:srgbClr val="6600FF"/>
                </a:solidFill>
              </a:rPr>
              <a:t> </a:t>
            </a:r>
            <a:r>
              <a:rPr lang="en-US" sz="2000" dirty="0" err="1">
                <a:solidFill>
                  <a:srgbClr val="6600FF"/>
                </a:solidFill>
              </a:rPr>
              <a:t>hiện</a:t>
            </a:r>
            <a:r>
              <a:rPr lang="en-US" sz="2000" dirty="0">
                <a:solidFill>
                  <a:srgbClr val="6600FF"/>
                </a:solidFill>
              </a:rPr>
              <a:t> di </a:t>
            </a:r>
            <a:r>
              <a:rPr lang="en-US" sz="2000" dirty="0" err="1">
                <a:solidFill>
                  <a:srgbClr val="6600FF"/>
                </a:solidFill>
              </a:rPr>
              <a:t>vật</a:t>
            </a:r>
            <a:r>
              <a:rPr lang="en-US" sz="2000" dirty="0">
                <a:solidFill>
                  <a:srgbClr val="6600FF"/>
                </a:solidFill>
              </a:rPr>
              <a:t>, </a:t>
            </a:r>
            <a:r>
              <a:rPr lang="en-US" sz="2000" dirty="0" err="1">
                <a:solidFill>
                  <a:srgbClr val="6600FF"/>
                </a:solidFill>
              </a:rPr>
              <a:t>cổ</a:t>
            </a:r>
            <a:r>
              <a:rPr lang="en-US" sz="2000" dirty="0">
                <a:solidFill>
                  <a:srgbClr val="6600FF"/>
                </a:solidFill>
              </a:rPr>
              <a:t> </a:t>
            </a:r>
            <a:r>
              <a:rPr lang="en-US" sz="2000" dirty="0" err="1">
                <a:solidFill>
                  <a:srgbClr val="6600FF"/>
                </a:solidFill>
              </a:rPr>
              <a:t>vật</a:t>
            </a:r>
            <a:r>
              <a:rPr lang="en-US" sz="2000" dirty="0">
                <a:solidFill>
                  <a:srgbClr val="6600FF"/>
                </a:solidFill>
              </a:rPr>
              <a:t>, </a:t>
            </a:r>
            <a:r>
              <a:rPr lang="en-US" sz="2000" dirty="0" err="1">
                <a:solidFill>
                  <a:srgbClr val="6600FF"/>
                </a:solidFill>
              </a:rPr>
              <a:t>bảo</a:t>
            </a:r>
            <a:r>
              <a:rPr lang="en-US" sz="2000" dirty="0">
                <a:solidFill>
                  <a:srgbClr val="6600FF"/>
                </a:solidFill>
              </a:rPr>
              <a:t> </a:t>
            </a:r>
            <a:r>
              <a:rPr lang="en-US" sz="2000" dirty="0" err="1">
                <a:solidFill>
                  <a:srgbClr val="6600FF"/>
                </a:solidFill>
              </a:rPr>
              <a:t>vật</a:t>
            </a:r>
            <a:r>
              <a:rPr lang="en-US" sz="2000" dirty="0">
                <a:solidFill>
                  <a:srgbClr val="6600FF"/>
                </a:solidFill>
              </a:rPr>
              <a:t> </a:t>
            </a:r>
            <a:r>
              <a:rPr lang="en-US" sz="2000" dirty="0" err="1">
                <a:solidFill>
                  <a:srgbClr val="6600FF"/>
                </a:solidFill>
              </a:rPr>
              <a:t>quốc</a:t>
            </a:r>
            <a:r>
              <a:rPr lang="en-US" sz="2000" dirty="0">
                <a:solidFill>
                  <a:srgbClr val="6600FF"/>
                </a:solidFill>
              </a:rPr>
              <a:t> </a:t>
            </a:r>
            <a:r>
              <a:rPr lang="en-US" sz="2000" dirty="0" err="1">
                <a:solidFill>
                  <a:srgbClr val="6600FF"/>
                </a:solidFill>
              </a:rPr>
              <a:t>gia</a:t>
            </a:r>
            <a:r>
              <a:rPr lang="en-US" sz="2000" dirty="0">
                <a:solidFill>
                  <a:srgbClr val="6600FF"/>
                </a:solidFill>
              </a:rPr>
              <a:t> </a:t>
            </a:r>
            <a:r>
              <a:rPr lang="en-US" sz="2000" dirty="0" err="1">
                <a:solidFill>
                  <a:srgbClr val="6600FF"/>
                </a:solidFill>
              </a:rPr>
              <a:t>theo</a:t>
            </a:r>
            <a:r>
              <a:rPr lang="en-US" sz="2000" dirty="0">
                <a:solidFill>
                  <a:srgbClr val="6600FF"/>
                </a:solidFill>
              </a:rPr>
              <a:t> </a:t>
            </a:r>
            <a:r>
              <a:rPr lang="en-US" sz="2000" dirty="0" err="1">
                <a:solidFill>
                  <a:srgbClr val="6600FF"/>
                </a:solidFill>
              </a:rPr>
              <a:t>quy</a:t>
            </a:r>
            <a:r>
              <a:rPr lang="en-US" sz="2000" dirty="0">
                <a:solidFill>
                  <a:srgbClr val="6600FF"/>
                </a:solidFill>
              </a:rPr>
              <a:t> </a:t>
            </a:r>
            <a:r>
              <a:rPr lang="en-US" sz="2000" dirty="0" err="1">
                <a:solidFill>
                  <a:srgbClr val="6600FF"/>
                </a:solidFill>
              </a:rPr>
              <a:t>định</a:t>
            </a:r>
            <a:r>
              <a:rPr lang="en-US" sz="2000" dirty="0">
                <a:solidFill>
                  <a:srgbClr val="6600FF"/>
                </a:solidFill>
              </a:rPr>
              <a:t> </a:t>
            </a:r>
            <a:r>
              <a:rPr lang="en-US" sz="2000" dirty="0" err="1">
                <a:solidFill>
                  <a:srgbClr val="6600FF"/>
                </a:solidFill>
              </a:rPr>
              <a:t>tại</a:t>
            </a:r>
            <a:r>
              <a:rPr lang="en-US" sz="2000" dirty="0">
                <a:solidFill>
                  <a:srgbClr val="6600FF"/>
                </a:solidFill>
              </a:rPr>
              <a:t> </a:t>
            </a:r>
            <a:r>
              <a:rPr lang="en-US" sz="2000" dirty="0" err="1">
                <a:solidFill>
                  <a:srgbClr val="6600FF"/>
                </a:solidFill>
              </a:rPr>
              <a:t>khoản</a:t>
            </a:r>
            <a:r>
              <a:rPr lang="en-US" sz="2000" dirty="0">
                <a:solidFill>
                  <a:srgbClr val="6600FF"/>
                </a:solidFill>
              </a:rPr>
              <a:t> 20 </a:t>
            </a:r>
            <a:r>
              <a:rPr lang="en-US" sz="2000" dirty="0" err="1">
                <a:solidFill>
                  <a:srgbClr val="6600FF"/>
                </a:solidFill>
              </a:rPr>
              <a:t>Điều</a:t>
            </a:r>
            <a:r>
              <a:rPr lang="en-US" sz="2000" dirty="0">
                <a:solidFill>
                  <a:srgbClr val="6600FF"/>
                </a:solidFill>
              </a:rPr>
              <a:t> 1 </a:t>
            </a:r>
            <a:r>
              <a:rPr lang="en-US" sz="2000" dirty="0" err="1">
                <a:solidFill>
                  <a:srgbClr val="6600FF"/>
                </a:solidFill>
              </a:rPr>
              <a:t>Luật</a:t>
            </a:r>
            <a:r>
              <a:rPr lang="en-US" sz="2000" dirty="0">
                <a:solidFill>
                  <a:srgbClr val="6600FF"/>
                </a:solidFill>
              </a:rPr>
              <a:t> </a:t>
            </a:r>
            <a:r>
              <a:rPr lang="en-US" sz="2000" dirty="0" err="1">
                <a:solidFill>
                  <a:srgbClr val="6600FF"/>
                </a:solidFill>
              </a:rPr>
              <a:t>sửa</a:t>
            </a:r>
            <a:r>
              <a:rPr lang="en-US" sz="2000" dirty="0">
                <a:solidFill>
                  <a:srgbClr val="6600FF"/>
                </a:solidFill>
              </a:rPr>
              <a:t> </a:t>
            </a:r>
            <a:r>
              <a:rPr lang="en-US" sz="2000" dirty="0" err="1">
                <a:solidFill>
                  <a:srgbClr val="6600FF"/>
                </a:solidFill>
              </a:rPr>
              <a:t>đổi</a:t>
            </a:r>
            <a:r>
              <a:rPr lang="en-US" sz="2000" dirty="0">
                <a:solidFill>
                  <a:srgbClr val="6600FF"/>
                </a:solidFill>
              </a:rPr>
              <a:t>, </a:t>
            </a:r>
            <a:r>
              <a:rPr lang="en-US" sz="2000" dirty="0" err="1">
                <a:solidFill>
                  <a:srgbClr val="6600FF"/>
                </a:solidFill>
              </a:rPr>
              <a:t>bổ</a:t>
            </a:r>
            <a:r>
              <a:rPr lang="en-US" sz="2000" dirty="0">
                <a:solidFill>
                  <a:srgbClr val="6600FF"/>
                </a:solidFill>
              </a:rPr>
              <a:t> sung </a:t>
            </a:r>
            <a:r>
              <a:rPr lang="en-US" sz="2000" dirty="0" err="1">
                <a:solidFill>
                  <a:srgbClr val="6600FF"/>
                </a:solidFill>
              </a:rPr>
              <a:t>một</a:t>
            </a:r>
            <a:r>
              <a:rPr lang="en-US" sz="2000" dirty="0">
                <a:solidFill>
                  <a:srgbClr val="6600FF"/>
                </a:solidFill>
              </a:rPr>
              <a:t> </a:t>
            </a:r>
            <a:r>
              <a:rPr lang="en-US" sz="2000" dirty="0" err="1">
                <a:solidFill>
                  <a:srgbClr val="6600FF"/>
                </a:solidFill>
              </a:rPr>
              <a:t>số</a:t>
            </a:r>
            <a:r>
              <a:rPr lang="en-US" sz="2000" dirty="0">
                <a:solidFill>
                  <a:srgbClr val="6600FF"/>
                </a:solidFill>
              </a:rPr>
              <a:t> </a:t>
            </a:r>
            <a:r>
              <a:rPr lang="en-US" sz="2000" dirty="0" err="1">
                <a:solidFill>
                  <a:srgbClr val="6600FF"/>
                </a:solidFill>
              </a:rPr>
              <a:t>điều</a:t>
            </a:r>
            <a:r>
              <a:rPr lang="en-US" sz="2000" dirty="0">
                <a:solidFill>
                  <a:srgbClr val="6600FF"/>
                </a:solidFill>
              </a:rPr>
              <a:t> </a:t>
            </a:r>
            <a:r>
              <a:rPr lang="en-US" sz="2000" dirty="0" err="1">
                <a:solidFill>
                  <a:srgbClr val="6600FF"/>
                </a:solidFill>
              </a:rPr>
              <a:t>của</a:t>
            </a:r>
            <a:r>
              <a:rPr lang="en-US" sz="2000" dirty="0">
                <a:solidFill>
                  <a:srgbClr val="6600FF"/>
                </a:solidFill>
              </a:rPr>
              <a:t> </a:t>
            </a:r>
            <a:r>
              <a:rPr lang="en-US" sz="2000" dirty="0" err="1">
                <a:solidFill>
                  <a:srgbClr val="6600FF"/>
                </a:solidFill>
              </a:rPr>
              <a:t>Luật</a:t>
            </a:r>
            <a:r>
              <a:rPr lang="en-US" sz="2000" dirty="0">
                <a:solidFill>
                  <a:srgbClr val="6600FF"/>
                </a:solidFill>
              </a:rPr>
              <a:t> di </a:t>
            </a:r>
            <a:r>
              <a:rPr lang="en-US" sz="2000" dirty="0" err="1">
                <a:solidFill>
                  <a:srgbClr val="6600FF"/>
                </a:solidFill>
              </a:rPr>
              <a:t>sản</a:t>
            </a:r>
            <a:r>
              <a:rPr lang="en-US" sz="2000" dirty="0">
                <a:solidFill>
                  <a:srgbClr val="6600FF"/>
                </a:solidFill>
              </a:rPr>
              <a:t> </a:t>
            </a:r>
            <a:r>
              <a:rPr lang="en-US" sz="2000" dirty="0" err="1">
                <a:solidFill>
                  <a:srgbClr val="6600FF"/>
                </a:solidFill>
              </a:rPr>
              <a:t>văn</a:t>
            </a:r>
            <a:r>
              <a:rPr lang="en-US" sz="2000" dirty="0">
                <a:solidFill>
                  <a:srgbClr val="6600FF"/>
                </a:solidFill>
              </a:rPr>
              <a:t> </a:t>
            </a:r>
            <a:r>
              <a:rPr lang="en-US" sz="2000" dirty="0" err="1">
                <a:solidFill>
                  <a:srgbClr val="6600FF"/>
                </a:solidFill>
              </a:rPr>
              <a:t>hóa</a:t>
            </a:r>
            <a:r>
              <a:rPr lang="en-US" sz="2000" dirty="0">
                <a:solidFill>
                  <a:srgbClr val="6600FF"/>
                </a:solidFill>
              </a:rPr>
              <a:t>.</a:t>
            </a:r>
          </a:p>
          <a:p>
            <a:pPr algn="just"/>
            <a:r>
              <a:rPr lang="en-US" sz="2000" dirty="0">
                <a:solidFill>
                  <a:srgbClr val="6600FF"/>
                </a:solidFill>
              </a:rPr>
              <a:t>3. </a:t>
            </a:r>
            <a:r>
              <a:rPr lang="en-US" sz="2000" dirty="0" err="1">
                <a:solidFill>
                  <a:srgbClr val="6600FF"/>
                </a:solidFill>
              </a:rPr>
              <a:t>Tổ</a:t>
            </a:r>
            <a:r>
              <a:rPr lang="en-US" sz="2000" dirty="0">
                <a:solidFill>
                  <a:srgbClr val="6600FF"/>
                </a:solidFill>
              </a:rPr>
              <a:t> </a:t>
            </a:r>
            <a:r>
              <a:rPr lang="en-US" sz="2000" dirty="0" err="1">
                <a:solidFill>
                  <a:srgbClr val="6600FF"/>
                </a:solidFill>
              </a:rPr>
              <a:t>chức</a:t>
            </a:r>
            <a:r>
              <a:rPr lang="en-US" sz="2000" dirty="0">
                <a:solidFill>
                  <a:srgbClr val="6600FF"/>
                </a:solidFill>
              </a:rPr>
              <a:t>, </a:t>
            </a:r>
            <a:r>
              <a:rPr lang="en-US" sz="2000" dirty="0" err="1">
                <a:solidFill>
                  <a:srgbClr val="6600FF"/>
                </a:solidFill>
              </a:rPr>
              <a:t>cá</a:t>
            </a:r>
            <a:r>
              <a:rPr lang="en-US" sz="2000" dirty="0">
                <a:solidFill>
                  <a:srgbClr val="6600FF"/>
                </a:solidFill>
              </a:rPr>
              <a:t> </a:t>
            </a:r>
            <a:r>
              <a:rPr lang="en-US" sz="2000" dirty="0" err="1">
                <a:solidFill>
                  <a:srgbClr val="6600FF"/>
                </a:solidFill>
              </a:rPr>
              <a:t>nhân</a:t>
            </a:r>
            <a:r>
              <a:rPr lang="en-US" sz="2000" dirty="0">
                <a:solidFill>
                  <a:srgbClr val="6600FF"/>
                </a:solidFill>
              </a:rPr>
              <a:t> </a:t>
            </a:r>
            <a:r>
              <a:rPr lang="en-US" sz="2000" dirty="0" err="1">
                <a:solidFill>
                  <a:srgbClr val="6600FF"/>
                </a:solidFill>
              </a:rPr>
              <a:t>giao</a:t>
            </a:r>
            <a:r>
              <a:rPr lang="en-US" sz="2000" dirty="0">
                <a:solidFill>
                  <a:srgbClr val="6600FF"/>
                </a:solidFill>
              </a:rPr>
              <a:t> </a:t>
            </a:r>
            <a:r>
              <a:rPr lang="en-US" sz="2000" dirty="0" err="1">
                <a:solidFill>
                  <a:srgbClr val="6600FF"/>
                </a:solidFill>
              </a:rPr>
              <a:t>nộp</a:t>
            </a:r>
            <a:r>
              <a:rPr lang="en-US" sz="2000" dirty="0">
                <a:solidFill>
                  <a:srgbClr val="6600FF"/>
                </a:solidFill>
              </a:rPr>
              <a:t> di </a:t>
            </a:r>
            <a:r>
              <a:rPr lang="en-US" sz="2000" dirty="0" err="1">
                <a:solidFill>
                  <a:srgbClr val="6600FF"/>
                </a:solidFill>
              </a:rPr>
              <a:t>vật</a:t>
            </a:r>
            <a:r>
              <a:rPr lang="en-US" sz="2000" dirty="0">
                <a:solidFill>
                  <a:srgbClr val="6600FF"/>
                </a:solidFill>
              </a:rPr>
              <a:t>, </a:t>
            </a:r>
            <a:r>
              <a:rPr lang="en-US" sz="2000" dirty="0" err="1">
                <a:solidFill>
                  <a:srgbClr val="6600FF"/>
                </a:solidFill>
              </a:rPr>
              <a:t>cổ</a:t>
            </a:r>
            <a:r>
              <a:rPr lang="en-US" sz="2000" dirty="0">
                <a:solidFill>
                  <a:srgbClr val="6600FF"/>
                </a:solidFill>
              </a:rPr>
              <a:t> </a:t>
            </a:r>
            <a:r>
              <a:rPr lang="en-US" sz="2000" dirty="0" err="1">
                <a:solidFill>
                  <a:srgbClr val="6600FF"/>
                </a:solidFill>
              </a:rPr>
              <a:t>vật</a:t>
            </a:r>
            <a:r>
              <a:rPr lang="en-US" sz="2000" dirty="0">
                <a:solidFill>
                  <a:srgbClr val="6600FF"/>
                </a:solidFill>
              </a:rPr>
              <a:t>, </a:t>
            </a:r>
            <a:r>
              <a:rPr lang="en-US" sz="2000" dirty="0" err="1">
                <a:solidFill>
                  <a:srgbClr val="6600FF"/>
                </a:solidFill>
              </a:rPr>
              <a:t>bảo</a:t>
            </a:r>
            <a:r>
              <a:rPr lang="en-US" sz="2000" dirty="0">
                <a:solidFill>
                  <a:srgbClr val="6600FF"/>
                </a:solidFill>
              </a:rPr>
              <a:t> </a:t>
            </a:r>
            <a:r>
              <a:rPr lang="en-US" sz="2000" dirty="0" err="1">
                <a:solidFill>
                  <a:srgbClr val="6600FF"/>
                </a:solidFill>
              </a:rPr>
              <a:t>vật</a:t>
            </a:r>
            <a:r>
              <a:rPr lang="en-US" sz="2000" dirty="0">
                <a:solidFill>
                  <a:srgbClr val="6600FF"/>
                </a:solidFill>
              </a:rPr>
              <a:t> </a:t>
            </a:r>
            <a:r>
              <a:rPr lang="en-US" sz="2000" dirty="0" err="1">
                <a:solidFill>
                  <a:srgbClr val="6600FF"/>
                </a:solidFill>
              </a:rPr>
              <a:t>quốc</a:t>
            </a:r>
            <a:r>
              <a:rPr lang="en-US" sz="2000" dirty="0">
                <a:solidFill>
                  <a:srgbClr val="6600FF"/>
                </a:solidFill>
              </a:rPr>
              <a:t> </a:t>
            </a:r>
            <a:r>
              <a:rPr lang="en-US" sz="2000" dirty="0" err="1">
                <a:solidFill>
                  <a:srgbClr val="6600FF"/>
                </a:solidFill>
              </a:rPr>
              <a:t>gia</a:t>
            </a:r>
            <a:r>
              <a:rPr lang="en-US" sz="2000" dirty="0">
                <a:solidFill>
                  <a:srgbClr val="6600FF"/>
                </a:solidFill>
              </a:rPr>
              <a:t> </a:t>
            </a:r>
            <a:r>
              <a:rPr lang="en-US" sz="2000" dirty="0" err="1">
                <a:solidFill>
                  <a:srgbClr val="6600FF"/>
                </a:solidFill>
              </a:rPr>
              <a:t>được</a:t>
            </a:r>
            <a:r>
              <a:rPr lang="en-US" sz="2000" dirty="0">
                <a:solidFill>
                  <a:srgbClr val="6600FF"/>
                </a:solidFill>
              </a:rPr>
              <a:t> </a:t>
            </a:r>
            <a:r>
              <a:rPr lang="en-US" sz="2000" dirty="0" err="1">
                <a:solidFill>
                  <a:srgbClr val="6600FF"/>
                </a:solidFill>
              </a:rPr>
              <a:t>khen</a:t>
            </a:r>
            <a:r>
              <a:rPr lang="en-US" sz="2000" dirty="0">
                <a:solidFill>
                  <a:srgbClr val="6600FF"/>
                </a:solidFill>
              </a:rPr>
              <a:t> </a:t>
            </a:r>
            <a:r>
              <a:rPr lang="en-US" sz="2000" dirty="0" err="1">
                <a:solidFill>
                  <a:srgbClr val="6600FF"/>
                </a:solidFill>
              </a:rPr>
              <a:t>thưởng</a:t>
            </a:r>
            <a:r>
              <a:rPr lang="en-US" sz="2000" dirty="0">
                <a:solidFill>
                  <a:srgbClr val="6600FF"/>
                </a:solidFill>
              </a:rPr>
              <a:t> </a:t>
            </a:r>
            <a:r>
              <a:rPr lang="en-US" sz="2000" dirty="0" err="1">
                <a:solidFill>
                  <a:srgbClr val="6600FF"/>
                </a:solidFill>
              </a:rPr>
              <a:t>và</a:t>
            </a:r>
            <a:r>
              <a:rPr lang="en-US" sz="2000" dirty="0">
                <a:solidFill>
                  <a:srgbClr val="6600FF"/>
                </a:solidFill>
              </a:rPr>
              <a:t> </a:t>
            </a:r>
            <a:r>
              <a:rPr lang="en-US" sz="2000" dirty="0" err="1">
                <a:solidFill>
                  <a:srgbClr val="6600FF"/>
                </a:solidFill>
              </a:rPr>
              <a:t>được</a:t>
            </a:r>
            <a:r>
              <a:rPr lang="en-US" sz="2000" dirty="0">
                <a:solidFill>
                  <a:srgbClr val="6600FF"/>
                </a:solidFill>
              </a:rPr>
              <a:t> </a:t>
            </a:r>
            <a:r>
              <a:rPr lang="en-US" sz="2000" dirty="0" err="1">
                <a:solidFill>
                  <a:srgbClr val="6600FF"/>
                </a:solidFill>
              </a:rPr>
              <a:t>nhận</a:t>
            </a:r>
            <a:r>
              <a:rPr lang="en-US" sz="2000" dirty="0">
                <a:solidFill>
                  <a:srgbClr val="6600FF"/>
                </a:solidFill>
              </a:rPr>
              <a:t> </a:t>
            </a:r>
            <a:r>
              <a:rPr lang="en-US" sz="2000" dirty="0" err="1">
                <a:solidFill>
                  <a:srgbClr val="6600FF"/>
                </a:solidFill>
              </a:rPr>
              <a:t>một</a:t>
            </a:r>
            <a:r>
              <a:rPr lang="en-US" sz="2000" dirty="0">
                <a:solidFill>
                  <a:srgbClr val="6600FF"/>
                </a:solidFill>
              </a:rPr>
              <a:t> </a:t>
            </a:r>
            <a:r>
              <a:rPr lang="en-US" sz="2000" dirty="0" err="1">
                <a:solidFill>
                  <a:srgbClr val="6600FF"/>
                </a:solidFill>
              </a:rPr>
              <a:t>khoản</a:t>
            </a:r>
            <a:r>
              <a:rPr lang="en-US" sz="2000" dirty="0">
                <a:solidFill>
                  <a:srgbClr val="6600FF"/>
                </a:solidFill>
              </a:rPr>
              <a:t> </a:t>
            </a:r>
            <a:r>
              <a:rPr lang="en-US" sz="2000" dirty="0" err="1">
                <a:solidFill>
                  <a:srgbClr val="6600FF"/>
                </a:solidFill>
              </a:rPr>
              <a:t>tiền</a:t>
            </a:r>
            <a:r>
              <a:rPr lang="en-US" sz="2000" dirty="0">
                <a:solidFill>
                  <a:srgbClr val="6600FF"/>
                </a:solidFill>
              </a:rPr>
              <a:t> </a:t>
            </a:r>
            <a:r>
              <a:rPr lang="en-US" sz="2000" dirty="0" err="1">
                <a:solidFill>
                  <a:srgbClr val="6600FF"/>
                </a:solidFill>
              </a:rPr>
              <a:t>thưởng</a:t>
            </a:r>
            <a:r>
              <a:rPr lang="en-US" sz="2000" dirty="0">
                <a:solidFill>
                  <a:srgbClr val="6600FF"/>
                </a:solidFill>
              </a:rPr>
              <a:t> </a:t>
            </a:r>
            <a:r>
              <a:rPr lang="en-US" sz="2000" dirty="0" err="1">
                <a:solidFill>
                  <a:srgbClr val="6600FF"/>
                </a:solidFill>
              </a:rPr>
              <a:t>theo</a:t>
            </a:r>
            <a:r>
              <a:rPr lang="en-US" sz="2000" dirty="0">
                <a:solidFill>
                  <a:srgbClr val="6600FF"/>
                </a:solidFill>
              </a:rPr>
              <a:t> </a:t>
            </a:r>
            <a:r>
              <a:rPr lang="en-US" sz="2000" dirty="0" err="1">
                <a:solidFill>
                  <a:srgbClr val="6600FF"/>
                </a:solidFill>
              </a:rPr>
              <a:t>quy</a:t>
            </a:r>
            <a:r>
              <a:rPr lang="en-US" sz="2000" dirty="0">
                <a:solidFill>
                  <a:srgbClr val="6600FF"/>
                </a:solidFill>
              </a:rPr>
              <a:t> </a:t>
            </a:r>
            <a:r>
              <a:rPr lang="en-US" sz="2000" dirty="0" err="1">
                <a:solidFill>
                  <a:srgbClr val="6600FF"/>
                </a:solidFill>
              </a:rPr>
              <a:t>định</a:t>
            </a:r>
            <a:r>
              <a:rPr lang="en-US" sz="2000" dirty="0">
                <a:solidFill>
                  <a:srgbClr val="6600FF"/>
                </a:solidFill>
              </a:rPr>
              <a:t> </a:t>
            </a:r>
            <a:r>
              <a:rPr lang="en-US" sz="2000" dirty="0" err="1">
                <a:solidFill>
                  <a:srgbClr val="6600FF"/>
                </a:solidFill>
              </a:rPr>
              <a:t>tại</a:t>
            </a:r>
            <a:r>
              <a:rPr lang="en-US" sz="2000" dirty="0">
                <a:solidFill>
                  <a:srgbClr val="6600FF"/>
                </a:solidFill>
              </a:rPr>
              <a:t> </a:t>
            </a:r>
            <a:r>
              <a:rPr lang="en-US" sz="2000" dirty="0" err="1">
                <a:solidFill>
                  <a:srgbClr val="6600FF"/>
                </a:solidFill>
              </a:rPr>
              <a:t>Điều</a:t>
            </a:r>
            <a:r>
              <a:rPr lang="en-US" sz="2000" dirty="0">
                <a:solidFill>
                  <a:srgbClr val="6600FF"/>
                </a:solidFill>
              </a:rPr>
              <a:t> 33 </a:t>
            </a:r>
            <a:r>
              <a:rPr lang="en-US" sz="2000" dirty="0" err="1">
                <a:solidFill>
                  <a:srgbClr val="6600FF"/>
                </a:solidFill>
              </a:rPr>
              <a:t>Nghị</a:t>
            </a:r>
            <a:r>
              <a:rPr lang="en-US" sz="2000" dirty="0">
                <a:solidFill>
                  <a:srgbClr val="6600FF"/>
                </a:solidFill>
              </a:rPr>
              <a:t> </a:t>
            </a:r>
            <a:r>
              <a:rPr lang="en-US" sz="2000" dirty="0" err="1">
                <a:solidFill>
                  <a:srgbClr val="6600FF"/>
                </a:solidFill>
              </a:rPr>
              <a:t>định</a:t>
            </a:r>
            <a:r>
              <a:rPr lang="en-US" sz="2000" dirty="0">
                <a:solidFill>
                  <a:srgbClr val="6600FF"/>
                </a:solidFill>
              </a:rPr>
              <a:t> </a:t>
            </a:r>
            <a:r>
              <a:rPr lang="en-US" sz="2000" dirty="0" err="1">
                <a:solidFill>
                  <a:srgbClr val="6600FF"/>
                </a:solidFill>
              </a:rPr>
              <a:t>này</a:t>
            </a:r>
            <a:r>
              <a:rPr lang="en-US" sz="2000" dirty="0">
                <a:solidFill>
                  <a:srgbClr val="6600FF"/>
                </a:solidFill>
              </a:rPr>
              <a:t>.</a:t>
            </a:r>
          </a:p>
        </p:txBody>
      </p:sp>
      <p:sp>
        <p:nvSpPr>
          <p:cNvPr id="189445" name="Text Box 5"/>
          <p:cNvSpPr txBox="1">
            <a:spLocks noChangeArrowheads="1"/>
          </p:cNvSpPr>
          <p:nvPr/>
        </p:nvSpPr>
        <p:spPr bwMode="auto">
          <a:xfrm>
            <a:off x="3505200" y="5791200"/>
            <a:ext cx="358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solidFill>
                  <a:srgbClr val="0033CC"/>
                </a:solidFill>
              </a:rPr>
              <a:t>HÀ NỘI,  ngày 21/09/2010</a:t>
            </a:r>
          </a:p>
        </p:txBody>
      </p:sp>
    </p:spTree>
    <p:extLst>
      <p:ext uri="{BB962C8B-B14F-4D97-AF65-F5344CB8AC3E}">
        <p14:creationId xmlns:p14="http://schemas.microsoft.com/office/powerpoint/2010/main" val="35009062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descr="Frames PPT 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7396" name="Line 4"/>
          <p:cNvSpPr>
            <a:spLocks noChangeShapeType="1"/>
          </p:cNvSpPr>
          <p:nvPr/>
        </p:nvSpPr>
        <p:spPr bwMode="auto">
          <a:xfrm>
            <a:off x="5562600" y="990600"/>
            <a:ext cx="0" cy="5562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397" name="Text Box 5"/>
          <p:cNvSpPr txBox="1">
            <a:spLocks noChangeArrowheads="1"/>
          </p:cNvSpPr>
          <p:nvPr/>
        </p:nvSpPr>
        <p:spPr bwMode="auto">
          <a:xfrm>
            <a:off x="381000" y="1066800"/>
            <a:ext cx="4191000"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00050" indent="-400050">
              <a:spcBef>
                <a:spcPct val="50000"/>
              </a:spcBef>
              <a:buAutoNum type="romanUcPeriod"/>
            </a:pPr>
            <a:r>
              <a:rPr lang="en-US" b="1" dirty="0" smtClean="0">
                <a:solidFill>
                  <a:srgbClr val="FF0000"/>
                </a:solidFill>
              </a:rPr>
              <a:t>ĐẶT </a:t>
            </a:r>
            <a:r>
              <a:rPr lang="en-US" b="1" dirty="0">
                <a:solidFill>
                  <a:srgbClr val="FF0000"/>
                </a:solidFill>
              </a:rPr>
              <a:t>VẤN ĐỀ:</a:t>
            </a:r>
            <a:r>
              <a:rPr lang="en-US" b="1" dirty="0"/>
              <a:t> SGK </a:t>
            </a:r>
            <a:r>
              <a:rPr lang="en-US" b="1" dirty="0" err="1"/>
              <a:t>trang</a:t>
            </a:r>
            <a:r>
              <a:rPr lang="en-US" b="1" dirty="0"/>
              <a:t> </a:t>
            </a:r>
            <a:r>
              <a:rPr lang="en-US" b="1" dirty="0" smtClean="0"/>
              <a:t>44</a:t>
            </a:r>
          </a:p>
          <a:p>
            <a:pPr marL="400050" indent="-400050">
              <a:spcBef>
                <a:spcPct val="50000"/>
              </a:spcBef>
              <a:buFontTx/>
              <a:buAutoNum type="romanUcPeriod"/>
            </a:pPr>
            <a:r>
              <a:rPr lang="en-US" b="1" dirty="0" smtClean="0">
                <a:solidFill>
                  <a:srgbClr val="FF0000"/>
                </a:solidFill>
              </a:rPr>
              <a:t> NỘI DUNG BÀI HỌC:</a:t>
            </a:r>
          </a:p>
          <a:p>
            <a:pPr marL="400050" indent="-400050">
              <a:spcBef>
                <a:spcPct val="50000"/>
              </a:spcBef>
              <a:buAutoNum type="romanUcPeriod"/>
            </a:pPr>
            <a:endParaRPr lang="en-US" b="1" dirty="0"/>
          </a:p>
        </p:txBody>
      </p:sp>
      <p:sp>
        <p:nvSpPr>
          <p:cNvPr id="187398" name="Rectangle 6"/>
          <p:cNvSpPr>
            <a:spLocks noChangeArrowheads="1"/>
          </p:cNvSpPr>
          <p:nvPr/>
        </p:nvSpPr>
        <p:spPr bwMode="auto">
          <a:xfrm>
            <a:off x="381000" y="1447800"/>
            <a:ext cx="4343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000" dirty="0"/>
          </a:p>
        </p:txBody>
      </p:sp>
      <p:pic>
        <p:nvPicPr>
          <p:cNvPr id="187399" name="Picture 18" descr="Cau ho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082675"/>
            <a:ext cx="12192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400" name="AutoShape 8"/>
          <p:cNvSpPr>
            <a:spLocks noChangeArrowheads="1"/>
          </p:cNvSpPr>
          <p:nvPr/>
        </p:nvSpPr>
        <p:spPr bwMode="auto">
          <a:xfrm>
            <a:off x="5638800" y="1981200"/>
            <a:ext cx="3276600" cy="1790700"/>
          </a:xfrm>
          <a:prstGeom prst="wedgeRoundRectCallout">
            <a:avLst>
              <a:gd name="adj1" fmla="val -57704"/>
              <a:gd name="adj2" fmla="val 70000"/>
              <a:gd name="adj3" fmla="val 16667"/>
            </a:avLst>
          </a:prstGeom>
          <a:solidFill>
            <a:schemeClr val="accent3">
              <a:lumMod val="20000"/>
              <a:lumOff val="80000"/>
            </a:schemeClr>
          </a:solidFill>
          <a:ln w="9525">
            <a:solidFill>
              <a:schemeClr val="tx1"/>
            </a:solidFill>
            <a:miter lim="800000"/>
            <a:headEnd/>
            <a:tailEnd/>
          </a:ln>
          <a:effectLst/>
          <a:extLst/>
        </p:spPr>
        <p:txBody>
          <a:bodyPr/>
          <a:lstStyle/>
          <a:p>
            <a:pPr algn="ctr"/>
            <a:r>
              <a:rPr lang="en-US" sz="2400" b="1" dirty="0" err="1"/>
              <a:t>Quyền</a:t>
            </a:r>
            <a:r>
              <a:rPr lang="en-US" sz="2400" b="1" dirty="0"/>
              <a:t> </a:t>
            </a:r>
            <a:r>
              <a:rPr lang="en-US" sz="2400" b="1" dirty="0" err="1"/>
              <a:t>sở</a:t>
            </a:r>
            <a:r>
              <a:rPr lang="en-US" sz="2400" b="1" dirty="0"/>
              <a:t> </a:t>
            </a:r>
            <a:r>
              <a:rPr lang="en-US" sz="2400" b="1" dirty="0" err="1"/>
              <a:t>hữu</a:t>
            </a:r>
            <a:r>
              <a:rPr lang="en-US" sz="2400" b="1" dirty="0"/>
              <a:t> </a:t>
            </a:r>
            <a:r>
              <a:rPr lang="en-US" sz="2400" b="1" dirty="0" err="1"/>
              <a:t>tài</a:t>
            </a:r>
            <a:r>
              <a:rPr lang="en-US" sz="2400" b="1" dirty="0"/>
              <a:t> </a:t>
            </a:r>
            <a:r>
              <a:rPr lang="en-US" sz="2400" b="1" dirty="0" err="1"/>
              <a:t>sản</a:t>
            </a:r>
            <a:r>
              <a:rPr lang="en-US" sz="2400" b="1" dirty="0"/>
              <a:t> </a:t>
            </a:r>
            <a:r>
              <a:rPr lang="en-US" sz="2400" b="1" dirty="0" err="1"/>
              <a:t>là</a:t>
            </a:r>
            <a:r>
              <a:rPr lang="en-US" sz="2400" b="1" dirty="0"/>
              <a:t> </a:t>
            </a:r>
            <a:r>
              <a:rPr lang="en-US" sz="2400" b="1" dirty="0" err="1"/>
              <a:t>gì</a:t>
            </a:r>
            <a:r>
              <a:rPr lang="en-US" sz="2400" b="1" dirty="0"/>
              <a:t>? </a:t>
            </a:r>
            <a:r>
              <a:rPr lang="en-US" sz="2400" b="1" dirty="0" err="1"/>
              <a:t>Quyền</a:t>
            </a:r>
            <a:r>
              <a:rPr lang="en-US" sz="2400" b="1" dirty="0"/>
              <a:t> </a:t>
            </a:r>
            <a:r>
              <a:rPr lang="en-US" sz="2400" b="1" dirty="0" err="1"/>
              <a:t>sở</a:t>
            </a:r>
            <a:r>
              <a:rPr lang="en-US" sz="2400" b="1" dirty="0"/>
              <a:t> </a:t>
            </a:r>
            <a:r>
              <a:rPr lang="en-US" sz="2400" b="1" dirty="0" err="1"/>
              <a:t>hữu</a:t>
            </a:r>
            <a:r>
              <a:rPr lang="en-US" sz="2400" b="1" dirty="0"/>
              <a:t> </a:t>
            </a:r>
            <a:r>
              <a:rPr lang="en-US" sz="2400" b="1" dirty="0" err="1"/>
              <a:t>bao</a:t>
            </a:r>
            <a:r>
              <a:rPr lang="en-US" sz="2400" b="1" dirty="0"/>
              <a:t> </a:t>
            </a:r>
            <a:r>
              <a:rPr lang="en-US" sz="2400" b="1" dirty="0" err="1"/>
              <a:t>gồm</a:t>
            </a:r>
            <a:r>
              <a:rPr lang="en-US" sz="2400" b="1" dirty="0"/>
              <a:t> </a:t>
            </a:r>
            <a:r>
              <a:rPr lang="en-US" sz="2400" b="1" dirty="0" err="1"/>
              <a:t>những</a:t>
            </a:r>
            <a:r>
              <a:rPr lang="en-US" sz="2400" b="1" dirty="0"/>
              <a:t> </a:t>
            </a:r>
            <a:r>
              <a:rPr lang="en-US" sz="2400" b="1" dirty="0" err="1"/>
              <a:t>quyền</a:t>
            </a:r>
            <a:r>
              <a:rPr lang="en-US" sz="2400" b="1" dirty="0"/>
              <a:t> </a:t>
            </a:r>
            <a:r>
              <a:rPr lang="en-US" sz="2400" b="1" dirty="0" err="1"/>
              <a:t>nào</a:t>
            </a:r>
            <a:r>
              <a:rPr lang="en-US" sz="2400" b="1" dirty="0"/>
              <a:t>?</a:t>
            </a:r>
          </a:p>
          <a:p>
            <a:pPr algn="ctr"/>
            <a:endParaRPr lang="en-US" sz="2400" b="1" dirty="0"/>
          </a:p>
        </p:txBody>
      </p:sp>
      <p:sp>
        <p:nvSpPr>
          <p:cNvPr id="187401" name="Text Box 9"/>
          <p:cNvSpPr txBox="1">
            <a:spLocks noChangeArrowheads="1"/>
          </p:cNvSpPr>
          <p:nvPr/>
        </p:nvSpPr>
        <p:spPr bwMode="auto">
          <a:xfrm>
            <a:off x="374073" y="1433513"/>
            <a:ext cx="3810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endParaRPr lang="en-US" b="1" dirty="0">
              <a:solidFill>
                <a:srgbClr val="FF0000"/>
              </a:solidFill>
            </a:endParaRPr>
          </a:p>
        </p:txBody>
      </p:sp>
      <p:sp>
        <p:nvSpPr>
          <p:cNvPr id="187402" name="Text Box 10"/>
          <p:cNvSpPr txBox="1">
            <a:spLocks noChangeArrowheads="1"/>
          </p:cNvSpPr>
          <p:nvPr/>
        </p:nvSpPr>
        <p:spPr bwMode="auto">
          <a:xfrm>
            <a:off x="304801" y="1981200"/>
            <a:ext cx="5181600" cy="270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8738" indent="-58738">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buFontTx/>
              <a:buAutoNum type="arabicPeriod"/>
            </a:pPr>
            <a:r>
              <a:rPr lang="en-US" sz="2000" dirty="0" err="1" smtClean="0">
                <a:solidFill>
                  <a:srgbClr val="0000FF"/>
                </a:solidFill>
              </a:rPr>
              <a:t>Quyền</a:t>
            </a:r>
            <a:r>
              <a:rPr lang="en-US" sz="2000" dirty="0" smtClean="0">
                <a:solidFill>
                  <a:srgbClr val="0000FF"/>
                </a:solidFill>
              </a:rPr>
              <a:t> </a:t>
            </a:r>
            <a:r>
              <a:rPr lang="en-US" sz="2000" dirty="0" err="1">
                <a:solidFill>
                  <a:srgbClr val="0000FF"/>
                </a:solidFill>
              </a:rPr>
              <a:t>sở</a:t>
            </a:r>
            <a:r>
              <a:rPr lang="en-US" sz="2000" dirty="0">
                <a:solidFill>
                  <a:srgbClr val="0000FF"/>
                </a:solidFill>
              </a:rPr>
              <a:t> </a:t>
            </a:r>
            <a:r>
              <a:rPr lang="en-US" sz="2000" dirty="0" err="1">
                <a:solidFill>
                  <a:srgbClr val="0000FF"/>
                </a:solidFill>
              </a:rPr>
              <a:t>hữu</a:t>
            </a:r>
            <a:r>
              <a:rPr lang="en-US" sz="2000" dirty="0">
                <a:solidFill>
                  <a:srgbClr val="0000FF"/>
                </a:solidFill>
              </a:rPr>
              <a:t> </a:t>
            </a:r>
            <a:r>
              <a:rPr lang="en-US" sz="2000" dirty="0" err="1">
                <a:solidFill>
                  <a:srgbClr val="0000FF"/>
                </a:solidFill>
              </a:rPr>
              <a:t>tài</a:t>
            </a:r>
            <a:r>
              <a:rPr lang="en-US" sz="2000" dirty="0">
                <a:solidFill>
                  <a:srgbClr val="0000FF"/>
                </a:solidFill>
              </a:rPr>
              <a:t> </a:t>
            </a:r>
            <a:r>
              <a:rPr lang="en-US" sz="2000" dirty="0" err="1">
                <a:solidFill>
                  <a:srgbClr val="0000FF"/>
                </a:solidFill>
              </a:rPr>
              <a:t>sản</a:t>
            </a:r>
            <a:r>
              <a:rPr lang="en-US" sz="2000" dirty="0">
                <a:solidFill>
                  <a:srgbClr val="0000FF"/>
                </a:solidFill>
              </a:rPr>
              <a:t> </a:t>
            </a:r>
            <a:r>
              <a:rPr lang="en-US" sz="2000" dirty="0" err="1">
                <a:solidFill>
                  <a:srgbClr val="0000FF"/>
                </a:solidFill>
              </a:rPr>
              <a:t>của</a:t>
            </a:r>
            <a:r>
              <a:rPr lang="en-US" sz="2000" dirty="0">
                <a:solidFill>
                  <a:srgbClr val="0000FF"/>
                </a:solidFill>
              </a:rPr>
              <a:t> </a:t>
            </a:r>
            <a:r>
              <a:rPr lang="en-US" sz="2000" dirty="0" err="1">
                <a:solidFill>
                  <a:srgbClr val="0000FF"/>
                </a:solidFill>
              </a:rPr>
              <a:t>công</a:t>
            </a:r>
            <a:r>
              <a:rPr lang="en-US" sz="2000" dirty="0">
                <a:solidFill>
                  <a:srgbClr val="0000FF"/>
                </a:solidFill>
              </a:rPr>
              <a:t> </a:t>
            </a:r>
            <a:r>
              <a:rPr lang="en-US" sz="2000" dirty="0" err="1">
                <a:solidFill>
                  <a:srgbClr val="0000FF"/>
                </a:solidFill>
              </a:rPr>
              <a:t>dân</a:t>
            </a:r>
            <a:r>
              <a:rPr lang="en-US" sz="2000" dirty="0">
                <a:solidFill>
                  <a:srgbClr val="0000FF"/>
                </a:solidFill>
              </a:rPr>
              <a:t> </a:t>
            </a:r>
            <a:r>
              <a:rPr lang="en-US" sz="2000" dirty="0" err="1">
                <a:solidFill>
                  <a:srgbClr val="0000FF"/>
                </a:solidFill>
              </a:rPr>
              <a:t>là</a:t>
            </a:r>
            <a:r>
              <a:rPr lang="en-US" sz="2000" dirty="0">
                <a:solidFill>
                  <a:srgbClr val="0000FF"/>
                </a:solidFill>
              </a:rPr>
              <a:t> </a:t>
            </a:r>
            <a:r>
              <a:rPr lang="en-US" sz="2000" dirty="0" err="1">
                <a:solidFill>
                  <a:srgbClr val="0000FF"/>
                </a:solidFill>
              </a:rPr>
              <a:t>quyền</a:t>
            </a:r>
            <a:r>
              <a:rPr lang="en-US" sz="2000" dirty="0">
                <a:solidFill>
                  <a:srgbClr val="0000FF"/>
                </a:solidFill>
              </a:rPr>
              <a:t> </a:t>
            </a:r>
            <a:r>
              <a:rPr lang="en-US" sz="2000" dirty="0" err="1">
                <a:solidFill>
                  <a:srgbClr val="0000FF"/>
                </a:solidFill>
              </a:rPr>
              <a:t>của</a:t>
            </a:r>
            <a:r>
              <a:rPr lang="en-US" sz="2000" dirty="0">
                <a:solidFill>
                  <a:srgbClr val="0000FF"/>
                </a:solidFill>
              </a:rPr>
              <a:t> </a:t>
            </a:r>
            <a:r>
              <a:rPr lang="en-US" sz="2000" dirty="0" err="1">
                <a:solidFill>
                  <a:srgbClr val="0000FF"/>
                </a:solidFill>
              </a:rPr>
              <a:t>công</a:t>
            </a:r>
            <a:r>
              <a:rPr lang="en-US" sz="2000" dirty="0">
                <a:solidFill>
                  <a:srgbClr val="0000FF"/>
                </a:solidFill>
              </a:rPr>
              <a:t> </a:t>
            </a:r>
            <a:r>
              <a:rPr lang="en-US" sz="2000" dirty="0" err="1">
                <a:solidFill>
                  <a:srgbClr val="0000FF"/>
                </a:solidFill>
              </a:rPr>
              <a:t>dân</a:t>
            </a:r>
            <a:r>
              <a:rPr lang="en-US" sz="2000" dirty="0">
                <a:solidFill>
                  <a:srgbClr val="0000FF"/>
                </a:solidFill>
              </a:rPr>
              <a:t>( </a:t>
            </a:r>
            <a:r>
              <a:rPr lang="en-US" sz="2000" dirty="0" err="1">
                <a:solidFill>
                  <a:srgbClr val="0000FF"/>
                </a:solidFill>
              </a:rPr>
              <a:t>chủ</a:t>
            </a:r>
            <a:r>
              <a:rPr lang="en-US" sz="2000" dirty="0">
                <a:solidFill>
                  <a:srgbClr val="0000FF"/>
                </a:solidFill>
              </a:rPr>
              <a:t> </a:t>
            </a:r>
            <a:r>
              <a:rPr lang="en-US" sz="2000" dirty="0" err="1">
                <a:solidFill>
                  <a:srgbClr val="0000FF"/>
                </a:solidFill>
              </a:rPr>
              <a:t>sở</a:t>
            </a:r>
            <a:r>
              <a:rPr lang="en-US" sz="2000" dirty="0">
                <a:solidFill>
                  <a:srgbClr val="0000FF"/>
                </a:solidFill>
              </a:rPr>
              <a:t> </a:t>
            </a:r>
            <a:r>
              <a:rPr lang="en-US" sz="2000" dirty="0" err="1">
                <a:solidFill>
                  <a:srgbClr val="0000FF"/>
                </a:solidFill>
              </a:rPr>
              <a:t>hữu</a:t>
            </a:r>
            <a:r>
              <a:rPr lang="en-US" sz="2000" dirty="0">
                <a:solidFill>
                  <a:srgbClr val="0000FF"/>
                </a:solidFill>
              </a:rPr>
              <a:t>) </a:t>
            </a:r>
            <a:r>
              <a:rPr lang="en-US" sz="2000" dirty="0" err="1">
                <a:solidFill>
                  <a:srgbClr val="0000FF"/>
                </a:solidFill>
              </a:rPr>
              <a:t>đối</a:t>
            </a:r>
            <a:r>
              <a:rPr lang="en-US" sz="2000" dirty="0">
                <a:solidFill>
                  <a:srgbClr val="0000FF"/>
                </a:solidFill>
              </a:rPr>
              <a:t> </a:t>
            </a:r>
            <a:r>
              <a:rPr lang="en-US" sz="2000" dirty="0" err="1">
                <a:solidFill>
                  <a:srgbClr val="0000FF"/>
                </a:solidFill>
              </a:rPr>
              <a:t>với</a:t>
            </a:r>
            <a:r>
              <a:rPr lang="en-US" sz="2000" dirty="0">
                <a:solidFill>
                  <a:srgbClr val="0000FF"/>
                </a:solidFill>
              </a:rPr>
              <a:t> </a:t>
            </a:r>
            <a:r>
              <a:rPr lang="en-US" sz="2000" dirty="0" err="1">
                <a:solidFill>
                  <a:srgbClr val="0000FF"/>
                </a:solidFill>
              </a:rPr>
              <a:t>tài</a:t>
            </a:r>
            <a:r>
              <a:rPr lang="en-US" sz="2000" dirty="0">
                <a:solidFill>
                  <a:srgbClr val="0000FF"/>
                </a:solidFill>
              </a:rPr>
              <a:t> </a:t>
            </a:r>
            <a:r>
              <a:rPr lang="en-US" sz="2000" dirty="0" err="1">
                <a:solidFill>
                  <a:srgbClr val="0000FF"/>
                </a:solidFill>
              </a:rPr>
              <a:t>sản</a:t>
            </a:r>
            <a:r>
              <a:rPr lang="en-US" sz="2000" dirty="0">
                <a:solidFill>
                  <a:srgbClr val="0000FF"/>
                </a:solidFill>
              </a:rPr>
              <a:t> </a:t>
            </a:r>
            <a:r>
              <a:rPr lang="en-US" sz="2000" dirty="0" err="1">
                <a:solidFill>
                  <a:srgbClr val="0000FF"/>
                </a:solidFill>
              </a:rPr>
              <a:t>thuộc</a:t>
            </a:r>
            <a:r>
              <a:rPr lang="en-US" sz="2000" dirty="0">
                <a:solidFill>
                  <a:srgbClr val="0000FF"/>
                </a:solidFill>
              </a:rPr>
              <a:t> </a:t>
            </a:r>
            <a:r>
              <a:rPr lang="en-US" sz="2000" dirty="0" err="1">
                <a:solidFill>
                  <a:srgbClr val="0000FF"/>
                </a:solidFill>
              </a:rPr>
              <a:t>sở</a:t>
            </a:r>
            <a:r>
              <a:rPr lang="en-US" sz="2000" dirty="0">
                <a:solidFill>
                  <a:srgbClr val="0000FF"/>
                </a:solidFill>
              </a:rPr>
              <a:t> </a:t>
            </a:r>
            <a:r>
              <a:rPr lang="en-US" sz="2000" dirty="0" err="1">
                <a:solidFill>
                  <a:srgbClr val="0000FF"/>
                </a:solidFill>
              </a:rPr>
              <a:t>hữu</a:t>
            </a:r>
            <a:r>
              <a:rPr lang="en-US" sz="2000" dirty="0">
                <a:solidFill>
                  <a:srgbClr val="0000FF"/>
                </a:solidFill>
              </a:rPr>
              <a:t> </a:t>
            </a:r>
            <a:r>
              <a:rPr lang="en-US" sz="2000" dirty="0" err="1">
                <a:solidFill>
                  <a:srgbClr val="0000FF"/>
                </a:solidFill>
              </a:rPr>
              <a:t>của</a:t>
            </a:r>
            <a:r>
              <a:rPr lang="en-US" sz="2000" dirty="0">
                <a:solidFill>
                  <a:srgbClr val="0000FF"/>
                </a:solidFill>
              </a:rPr>
              <a:t> </a:t>
            </a:r>
            <a:r>
              <a:rPr lang="en-US" sz="2000" dirty="0" err="1">
                <a:solidFill>
                  <a:srgbClr val="0000FF"/>
                </a:solidFill>
              </a:rPr>
              <a:t>mình</a:t>
            </a:r>
            <a:r>
              <a:rPr lang="en-US" sz="2000" dirty="0">
                <a:solidFill>
                  <a:srgbClr val="0000FF"/>
                </a:solidFill>
              </a:rPr>
              <a:t>. </a:t>
            </a:r>
            <a:r>
              <a:rPr lang="en-US" sz="2000" dirty="0" err="1">
                <a:solidFill>
                  <a:srgbClr val="0000FF"/>
                </a:solidFill>
              </a:rPr>
              <a:t>Quyền</a:t>
            </a:r>
            <a:r>
              <a:rPr lang="en-US" sz="2000" dirty="0">
                <a:solidFill>
                  <a:srgbClr val="0000FF"/>
                </a:solidFill>
              </a:rPr>
              <a:t> </a:t>
            </a:r>
            <a:r>
              <a:rPr lang="en-US" sz="2000" dirty="0" err="1">
                <a:solidFill>
                  <a:srgbClr val="0000FF"/>
                </a:solidFill>
              </a:rPr>
              <a:t>sở</a:t>
            </a:r>
            <a:r>
              <a:rPr lang="en-US" sz="2000" dirty="0">
                <a:solidFill>
                  <a:srgbClr val="0000FF"/>
                </a:solidFill>
              </a:rPr>
              <a:t> </a:t>
            </a:r>
            <a:r>
              <a:rPr lang="en-US" sz="2000" dirty="0" err="1">
                <a:solidFill>
                  <a:srgbClr val="0000FF"/>
                </a:solidFill>
              </a:rPr>
              <a:t>hữu</a:t>
            </a:r>
            <a:r>
              <a:rPr lang="en-US" sz="2000" dirty="0">
                <a:solidFill>
                  <a:srgbClr val="0000FF"/>
                </a:solidFill>
              </a:rPr>
              <a:t> </a:t>
            </a:r>
            <a:r>
              <a:rPr lang="en-US" sz="2000" dirty="0" err="1">
                <a:solidFill>
                  <a:srgbClr val="0000FF"/>
                </a:solidFill>
              </a:rPr>
              <a:t>tài</a:t>
            </a:r>
            <a:r>
              <a:rPr lang="en-US" sz="2000" dirty="0">
                <a:solidFill>
                  <a:srgbClr val="0000FF"/>
                </a:solidFill>
              </a:rPr>
              <a:t> </a:t>
            </a:r>
            <a:r>
              <a:rPr lang="en-US" sz="2000" dirty="0" err="1">
                <a:solidFill>
                  <a:srgbClr val="0000FF"/>
                </a:solidFill>
              </a:rPr>
              <a:t>sản</a:t>
            </a:r>
            <a:r>
              <a:rPr lang="en-US" sz="2000" dirty="0">
                <a:solidFill>
                  <a:srgbClr val="0000FF"/>
                </a:solidFill>
              </a:rPr>
              <a:t> </a:t>
            </a:r>
            <a:r>
              <a:rPr lang="en-US" sz="2000" dirty="0" err="1">
                <a:solidFill>
                  <a:srgbClr val="0000FF"/>
                </a:solidFill>
              </a:rPr>
              <a:t>bao</a:t>
            </a:r>
            <a:r>
              <a:rPr lang="en-US" sz="2000" dirty="0">
                <a:solidFill>
                  <a:srgbClr val="0000FF"/>
                </a:solidFill>
              </a:rPr>
              <a:t> </a:t>
            </a:r>
            <a:r>
              <a:rPr lang="en-US" sz="2000" dirty="0" err="1">
                <a:solidFill>
                  <a:srgbClr val="0000FF"/>
                </a:solidFill>
              </a:rPr>
              <a:t>gồm</a:t>
            </a:r>
            <a:r>
              <a:rPr lang="en-US" sz="2000" dirty="0">
                <a:solidFill>
                  <a:srgbClr val="0000FF"/>
                </a:solidFill>
              </a:rPr>
              <a:t>:</a:t>
            </a:r>
          </a:p>
          <a:p>
            <a:pPr>
              <a:spcBef>
                <a:spcPct val="50000"/>
              </a:spcBef>
            </a:pPr>
            <a:r>
              <a:rPr lang="en-US" sz="2000" dirty="0" smtClean="0">
                <a:solidFill>
                  <a:srgbClr val="0000FF"/>
                </a:solidFill>
              </a:rPr>
              <a:t>- </a:t>
            </a:r>
            <a:r>
              <a:rPr lang="en-US" sz="2000" dirty="0" err="1">
                <a:solidFill>
                  <a:srgbClr val="0000FF"/>
                </a:solidFill>
              </a:rPr>
              <a:t>Quyền</a:t>
            </a:r>
            <a:r>
              <a:rPr lang="en-US" sz="2000" dirty="0">
                <a:solidFill>
                  <a:srgbClr val="0000FF"/>
                </a:solidFill>
              </a:rPr>
              <a:t> </a:t>
            </a:r>
            <a:r>
              <a:rPr lang="en-US" sz="2000" dirty="0" err="1">
                <a:solidFill>
                  <a:srgbClr val="0000FF"/>
                </a:solidFill>
              </a:rPr>
              <a:t>chiếm</a:t>
            </a:r>
            <a:r>
              <a:rPr lang="en-US" sz="2000" dirty="0">
                <a:solidFill>
                  <a:srgbClr val="0000FF"/>
                </a:solidFill>
              </a:rPr>
              <a:t> </a:t>
            </a:r>
            <a:r>
              <a:rPr lang="en-US" sz="2000" dirty="0" err="1">
                <a:solidFill>
                  <a:srgbClr val="0000FF"/>
                </a:solidFill>
              </a:rPr>
              <a:t>hữu</a:t>
            </a:r>
            <a:endParaRPr lang="en-US" sz="2000" dirty="0">
              <a:solidFill>
                <a:srgbClr val="0000FF"/>
              </a:solidFill>
            </a:endParaRPr>
          </a:p>
          <a:p>
            <a:pPr>
              <a:spcBef>
                <a:spcPct val="50000"/>
              </a:spcBef>
              <a:buFontTx/>
              <a:buChar char="-"/>
            </a:pPr>
            <a:r>
              <a:rPr lang="en-US" sz="2000" dirty="0" err="1">
                <a:solidFill>
                  <a:srgbClr val="0000FF"/>
                </a:solidFill>
              </a:rPr>
              <a:t>Quyền</a:t>
            </a:r>
            <a:r>
              <a:rPr lang="en-US" sz="2000" dirty="0">
                <a:solidFill>
                  <a:srgbClr val="0000FF"/>
                </a:solidFill>
              </a:rPr>
              <a:t> </a:t>
            </a:r>
            <a:r>
              <a:rPr lang="en-US" sz="2000" dirty="0" err="1">
                <a:solidFill>
                  <a:srgbClr val="0000FF"/>
                </a:solidFill>
              </a:rPr>
              <a:t>sử</a:t>
            </a:r>
            <a:r>
              <a:rPr lang="en-US" sz="2000" dirty="0">
                <a:solidFill>
                  <a:srgbClr val="0000FF"/>
                </a:solidFill>
              </a:rPr>
              <a:t> </a:t>
            </a:r>
            <a:r>
              <a:rPr lang="en-US" sz="2000" dirty="0" err="1">
                <a:solidFill>
                  <a:srgbClr val="0000FF"/>
                </a:solidFill>
              </a:rPr>
              <a:t>dụng</a:t>
            </a:r>
            <a:endParaRPr lang="en-US" sz="2000" dirty="0">
              <a:solidFill>
                <a:srgbClr val="0000FF"/>
              </a:solidFill>
            </a:endParaRPr>
          </a:p>
          <a:p>
            <a:pPr>
              <a:spcBef>
                <a:spcPct val="50000"/>
              </a:spcBef>
              <a:buFontTx/>
              <a:buChar char="-"/>
            </a:pPr>
            <a:r>
              <a:rPr lang="en-US" sz="2000" dirty="0" err="1">
                <a:solidFill>
                  <a:srgbClr val="0000FF"/>
                </a:solidFill>
              </a:rPr>
              <a:t>Quyền</a:t>
            </a:r>
            <a:r>
              <a:rPr lang="en-US" sz="2000" dirty="0">
                <a:solidFill>
                  <a:srgbClr val="0000FF"/>
                </a:solidFill>
              </a:rPr>
              <a:t> </a:t>
            </a:r>
            <a:r>
              <a:rPr lang="en-US" sz="2000" dirty="0" err="1">
                <a:solidFill>
                  <a:srgbClr val="0000FF"/>
                </a:solidFill>
              </a:rPr>
              <a:t>định</a:t>
            </a:r>
            <a:r>
              <a:rPr lang="en-US" sz="2000" dirty="0">
                <a:solidFill>
                  <a:srgbClr val="0000FF"/>
                </a:solidFill>
              </a:rPr>
              <a:t> </a:t>
            </a:r>
            <a:r>
              <a:rPr lang="en-US" sz="2000" dirty="0" err="1">
                <a:solidFill>
                  <a:srgbClr val="0000FF"/>
                </a:solidFill>
              </a:rPr>
              <a:t>đoạt</a:t>
            </a:r>
            <a:r>
              <a:rPr lang="en-US" sz="2000" dirty="0">
                <a:solidFill>
                  <a:srgbClr val="0000FF"/>
                </a:solidFill>
              </a:rPr>
              <a:t> </a:t>
            </a:r>
          </a:p>
        </p:txBody>
      </p:sp>
      <p:sp>
        <p:nvSpPr>
          <p:cNvPr id="11" name="Text Box 3"/>
          <p:cNvSpPr txBox="1">
            <a:spLocks noChangeArrowheads="1"/>
          </p:cNvSpPr>
          <p:nvPr/>
        </p:nvSpPr>
        <p:spPr bwMode="auto">
          <a:xfrm>
            <a:off x="457200" y="228600"/>
            <a:ext cx="838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b="1" dirty="0" smtClean="0">
                <a:solidFill>
                  <a:srgbClr val="FF0066"/>
                </a:solidFill>
                <a:latin typeface="Times New Roman" pitchFamily="18" charset="0"/>
              </a:rPr>
              <a:t>QUYỀN </a:t>
            </a:r>
            <a:r>
              <a:rPr lang="en-US" sz="2000" b="1" dirty="0">
                <a:solidFill>
                  <a:srgbClr val="FF0066"/>
                </a:solidFill>
                <a:latin typeface="Times New Roman" pitchFamily="18" charset="0"/>
              </a:rPr>
              <a:t>SỞ HỮU TÀI SẢN </a:t>
            </a:r>
            <a:r>
              <a:rPr lang="en-US" sz="2000" b="1" dirty="0" smtClean="0">
                <a:solidFill>
                  <a:srgbClr val="FF0066"/>
                </a:solidFill>
                <a:latin typeface="Times New Roman" pitchFamily="18" charset="0"/>
              </a:rPr>
              <a:t>VÀ </a:t>
            </a:r>
            <a:r>
              <a:rPr lang="en-US" sz="2000" b="1" dirty="0">
                <a:solidFill>
                  <a:srgbClr val="FF0066"/>
                </a:solidFill>
                <a:latin typeface="Times New Roman" pitchFamily="18" charset="0"/>
              </a:rPr>
              <a:t>NGHĨA VỤ TÔN TRỌNG TÀI </a:t>
            </a:r>
            <a:r>
              <a:rPr lang="en-US" sz="2000" b="1" dirty="0" smtClean="0">
                <a:solidFill>
                  <a:srgbClr val="FF0066"/>
                </a:solidFill>
                <a:latin typeface="Times New Roman" pitchFamily="18" charset="0"/>
              </a:rPr>
              <a:t>SẢN</a:t>
            </a:r>
          </a:p>
          <a:p>
            <a:pPr algn="ctr"/>
            <a:r>
              <a:rPr lang="en-US" sz="2000" b="1" dirty="0" smtClean="0">
                <a:solidFill>
                  <a:srgbClr val="FF0066"/>
                </a:solidFill>
                <a:latin typeface="Times New Roman" pitchFamily="18" charset="0"/>
              </a:rPr>
              <a:t> </a:t>
            </a:r>
            <a:r>
              <a:rPr lang="en-US" sz="2000" b="1" dirty="0">
                <a:solidFill>
                  <a:srgbClr val="FF0066"/>
                </a:solidFill>
                <a:latin typeface="Times New Roman" pitchFamily="18" charset="0"/>
              </a:rPr>
              <a:t>CỦA NGƯỜI KHÁC</a:t>
            </a:r>
            <a:r>
              <a:rPr lang="en-US" sz="2800" b="1" dirty="0">
                <a:solidFill>
                  <a:srgbClr val="FF0066"/>
                </a:solidFill>
                <a:latin typeface="Times New Roman" pitchFamily="18" charset="0"/>
              </a:rPr>
              <a:t> </a:t>
            </a:r>
          </a:p>
        </p:txBody>
      </p:sp>
    </p:spTree>
    <p:extLst>
      <p:ext uri="{BB962C8B-B14F-4D97-AF65-F5344CB8AC3E}">
        <p14:creationId xmlns:p14="http://schemas.microsoft.com/office/powerpoint/2010/main" val="6853560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7400"/>
                                        </p:tgtEl>
                                        <p:attrNameLst>
                                          <p:attrName>style.visibility</p:attrName>
                                        </p:attrNameLst>
                                      </p:cBhvr>
                                      <p:to>
                                        <p:strVal val="visible"/>
                                      </p:to>
                                    </p:set>
                                    <p:animEffect transition="in" filter="blinds(horizontal)">
                                      <p:cBhvr>
                                        <p:cTn id="7" dur="500"/>
                                        <p:tgtEl>
                                          <p:spTgt spid="1874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7402"/>
                                        </p:tgtEl>
                                        <p:attrNameLst>
                                          <p:attrName>style.visibility</p:attrName>
                                        </p:attrNameLst>
                                      </p:cBhvr>
                                      <p:to>
                                        <p:strVal val="visible"/>
                                      </p:to>
                                    </p:set>
                                    <p:animEffect transition="in" filter="box(in)">
                                      <p:cBhvr>
                                        <p:cTn id="12" dur="500"/>
                                        <p:tgtEl>
                                          <p:spTgt spid="187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00" grpId="0" animBg="1"/>
      <p:bldP spid="18740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2" descr="Frames PPT 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8419" name="Text Box 3"/>
          <p:cNvSpPr txBox="1">
            <a:spLocks noChangeArrowheads="1"/>
          </p:cNvSpPr>
          <p:nvPr/>
        </p:nvSpPr>
        <p:spPr bwMode="auto">
          <a:xfrm>
            <a:off x="457200" y="228600"/>
            <a:ext cx="838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b="1" dirty="0" smtClean="0">
                <a:solidFill>
                  <a:srgbClr val="FF0066"/>
                </a:solidFill>
                <a:latin typeface="Times New Roman" pitchFamily="18" charset="0"/>
              </a:rPr>
              <a:t>QUYỀN </a:t>
            </a:r>
            <a:r>
              <a:rPr lang="en-US" sz="2000" b="1" dirty="0">
                <a:solidFill>
                  <a:srgbClr val="FF0066"/>
                </a:solidFill>
                <a:latin typeface="Times New Roman" pitchFamily="18" charset="0"/>
              </a:rPr>
              <a:t>SỞ HỮU TÀI SẢN </a:t>
            </a:r>
            <a:r>
              <a:rPr lang="en-US" sz="2000" b="1" dirty="0" smtClean="0">
                <a:solidFill>
                  <a:srgbClr val="FF0066"/>
                </a:solidFill>
                <a:latin typeface="Times New Roman" pitchFamily="18" charset="0"/>
              </a:rPr>
              <a:t>VÀ </a:t>
            </a:r>
            <a:r>
              <a:rPr lang="en-US" sz="2000" b="1" dirty="0">
                <a:solidFill>
                  <a:srgbClr val="FF0066"/>
                </a:solidFill>
                <a:latin typeface="Times New Roman" pitchFamily="18" charset="0"/>
              </a:rPr>
              <a:t>NGHĨA VỤ TÔN TRỌNG TÀI </a:t>
            </a:r>
            <a:r>
              <a:rPr lang="en-US" sz="2000" b="1" dirty="0" smtClean="0">
                <a:solidFill>
                  <a:srgbClr val="FF0066"/>
                </a:solidFill>
                <a:latin typeface="Times New Roman" pitchFamily="18" charset="0"/>
              </a:rPr>
              <a:t>SẢN</a:t>
            </a:r>
          </a:p>
          <a:p>
            <a:pPr algn="ctr"/>
            <a:r>
              <a:rPr lang="en-US" sz="2000" b="1" dirty="0" smtClean="0">
                <a:solidFill>
                  <a:srgbClr val="FF0066"/>
                </a:solidFill>
                <a:latin typeface="Times New Roman" pitchFamily="18" charset="0"/>
              </a:rPr>
              <a:t> </a:t>
            </a:r>
            <a:r>
              <a:rPr lang="en-US" sz="2000" b="1" dirty="0">
                <a:solidFill>
                  <a:srgbClr val="FF0066"/>
                </a:solidFill>
                <a:latin typeface="Times New Roman" pitchFamily="18" charset="0"/>
              </a:rPr>
              <a:t>CỦA NGƯỜI KHÁC</a:t>
            </a:r>
            <a:r>
              <a:rPr lang="en-US" sz="2800" b="1" dirty="0">
                <a:solidFill>
                  <a:srgbClr val="FF0066"/>
                </a:solidFill>
                <a:latin typeface="Times New Roman" pitchFamily="18" charset="0"/>
              </a:rPr>
              <a:t> </a:t>
            </a:r>
          </a:p>
        </p:txBody>
      </p:sp>
      <p:sp>
        <p:nvSpPr>
          <p:cNvPr id="188420" name="Line 4"/>
          <p:cNvSpPr>
            <a:spLocks noChangeShapeType="1"/>
          </p:cNvSpPr>
          <p:nvPr/>
        </p:nvSpPr>
        <p:spPr bwMode="auto">
          <a:xfrm>
            <a:off x="5562600" y="990600"/>
            <a:ext cx="0" cy="5562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8421" name="Text Box 5"/>
          <p:cNvSpPr txBox="1">
            <a:spLocks noChangeArrowheads="1"/>
          </p:cNvSpPr>
          <p:nvPr/>
        </p:nvSpPr>
        <p:spPr bwMode="auto">
          <a:xfrm>
            <a:off x="381000" y="1066800"/>
            <a:ext cx="419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0000"/>
                </a:solidFill>
              </a:rPr>
              <a:t>I. ĐẶT VẤN ĐỀ:</a:t>
            </a:r>
            <a:r>
              <a:rPr lang="en-US" b="1"/>
              <a:t> SGK trang 44</a:t>
            </a:r>
          </a:p>
        </p:txBody>
      </p:sp>
      <p:pic>
        <p:nvPicPr>
          <p:cNvPr id="188423" name="Picture 18" descr="Cau ho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082675"/>
            <a:ext cx="12192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424" name="AutoShape 8"/>
          <p:cNvSpPr>
            <a:spLocks noChangeArrowheads="1"/>
          </p:cNvSpPr>
          <p:nvPr/>
        </p:nvSpPr>
        <p:spPr bwMode="auto">
          <a:xfrm>
            <a:off x="5712912" y="1981200"/>
            <a:ext cx="2964543" cy="1143000"/>
          </a:xfrm>
          <a:prstGeom prst="wedgeRoundRectCallout">
            <a:avLst>
              <a:gd name="adj1" fmla="val -57704"/>
              <a:gd name="adj2" fmla="val 70000"/>
              <a:gd name="adj3" fmla="val 16667"/>
            </a:avLst>
          </a:prstGeom>
          <a:solidFill>
            <a:schemeClr val="accent1">
              <a:lumMod val="20000"/>
              <a:lumOff val="80000"/>
            </a:schemeClr>
          </a:solidFill>
          <a:ln w="9525">
            <a:solidFill>
              <a:schemeClr val="tx1"/>
            </a:solidFill>
            <a:miter lim="800000"/>
            <a:headEnd/>
            <a:tailEnd/>
          </a:ln>
          <a:effectLst/>
          <a:extLst/>
        </p:spPr>
        <p:txBody>
          <a:bodyPr/>
          <a:lstStyle/>
          <a:p>
            <a:pPr algn="just"/>
            <a:r>
              <a:rPr lang="en-US" sz="2000" b="1" dirty="0"/>
              <a:t>Theo </a:t>
            </a:r>
            <a:r>
              <a:rPr lang="en-US" sz="2000" b="1" dirty="0" err="1"/>
              <a:t>em</a:t>
            </a:r>
            <a:r>
              <a:rPr lang="en-US" sz="2000" b="1" dirty="0"/>
              <a:t>, </a:t>
            </a:r>
            <a:r>
              <a:rPr lang="en-US" sz="2000" b="1" dirty="0" err="1"/>
              <a:t>trong</a:t>
            </a:r>
            <a:r>
              <a:rPr lang="en-US" sz="2000" b="1" dirty="0"/>
              <a:t> </a:t>
            </a:r>
            <a:r>
              <a:rPr lang="en-US" sz="2000" b="1" dirty="0" err="1"/>
              <a:t>ba</a:t>
            </a:r>
            <a:r>
              <a:rPr lang="en-US" sz="2000" b="1" dirty="0"/>
              <a:t> </a:t>
            </a:r>
            <a:r>
              <a:rPr lang="en-US" sz="2000" b="1" dirty="0" err="1"/>
              <a:t>quyền</a:t>
            </a:r>
            <a:r>
              <a:rPr lang="en-US" sz="2000" b="1" dirty="0"/>
              <a:t> </a:t>
            </a:r>
            <a:r>
              <a:rPr lang="en-US" sz="2000" b="1" dirty="0" err="1"/>
              <a:t>đó</a:t>
            </a:r>
            <a:r>
              <a:rPr lang="en-US" sz="2000" b="1" dirty="0"/>
              <a:t> </a:t>
            </a:r>
            <a:r>
              <a:rPr lang="en-US" sz="2000" b="1" dirty="0" err="1"/>
              <a:t>thì</a:t>
            </a:r>
            <a:r>
              <a:rPr lang="en-US" sz="2000" b="1" dirty="0"/>
              <a:t> </a:t>
            </a:r>
            <a:r>
              <a:rPr lang="en-US" sz="2000" b="1" dirty="0" err="1"/>
              <a:t>quyền</a:t>
            </a:r>
            <a:r>
              <a:rPr lang="en-US" sz="2000" b="1" dirty="0"/>
              <a:t> </a:t>
            </a:r>
            <a:r>
              <a:rPr lang="en-US" sz="2000" b="1" dirty="0" err="1"/>
              <a:t>nào</a:t>
            </a:r>
            <a:r>
              <a:rPr lang="en-US" sz="2000" b="1" dirty="0"/>
              <a:t> </a:t>
            </a:r>
            <a:r>
              <a:rPr lang="en-US" sz="2000" b="1" dirty="0" err="1"/>
              <a:t>là</a:t>
            </a:r>
            <a:r>
              <a:rPr lang="en-US" sz="2000" b="1" dirty="0"/>
              <a:t> </a:t>
            </a:r>
            <a:r>
              <a:rPr lang="en-US" sz="2000" b="1" dirty="0" err="1"/>
              <a:t>quan</a:t>
            </a:r>
            <a:r>
              <a:rPr lang="en-US" sz="2000" b="1" dirty="0"/>
              <a:t> </a:t>
            </a:r>
            <a:r>
              <a:rPr lang="en-US" sz="2000" b="1" dirty="0" err="1"/>
              <a:t>trọng</a:t>
            </a:r>
            <a:r>
              <a:rPr lang="en-US" sz="2000" b="1" dirty="0"/>
              <a:t> </a:t>
            </a:r>
            <a:r>
              <a:rPr lang="en-US" sz="2000" b="1" dirty="0" err="1"/>
              <a:t>nhất</a:t>
            </a:r>
            <a:r>
              <a:rPr lang="en-US" sz="2000" b="1" dirty="0"/>
              <a:t>? </a:t>
            </a:r>
            <a:r>
              <a:rPr lang="en-US" sz="2000" b="1" dirty="0" err="1"/>
              <a:t>Vì</a:t>
            </a:r>
            <a:r>
              <a:rPr lang="en-US" sz="2000" b="1" dirty="0"/>
              <a:t> </a:t>
            </a:r>
            <a:r>
              <a:rPr lang="en-US" sz="2000" b="1" dirty="0" err="1"/>
              <a:t>sao</a:t>
            </a:r>
            <a:r>
              <a:rPr lang="en-US" sz="2000" b="1" dirty="0"/>
              <a:t>?</a:t>
            </a:r>
          </a:p>
          <a:p>
            <a:pPr algn="just"/>
            <a:endParaRPr lang="en-US" sz="2400" b="1" dirty="0"/>
          </a:p>
        </p:txBody>
      </p:sp>
      <p:sp>
        <p:nvSpPr>
          <p:cNvPr id="188425" name="Text Box 9"/>
          <p:cNvSpPr txBox="1">
            <a:spLocks noChangeArrowheads="1"/>
          </p:cNvSpPr>
          <p:nvPr/>
        </p:nvSpPr>
        <p:spPr bwMode="auto">
          <a:xfrm>
            <a:off x="381000" y="1447800"/>
            <a:ext cx="381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0000"/>
                </a:solidFill>
              </a:rPr>
              <a:t>II. NỘI DUNG BÀI HỌC:</a:t>
            </a:r>
          </a:p>
        </p:txBody>
      </p:sp>
      <p:sp>
        <p:nvSpPr>
          <p:cNvPr id="188426" name="Text Box 10"/>
          <p:cNvSpPr txBox="1">
            <a:spLocks noChangeArrowheads="1"/>
          </p:cNvSpPr>
          <p:nvPr/>
        </p:nvSpPr>
        <p:spPr bwMode="auto">
          <a:xfrm>
            <a:off x="304800" y="1752600"/>
            <a:ext cx="4953000" cy="268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8738" indent="-58738">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buFontTx/>
              <a:buAutoNum type="arabicPeriod"/>
            </a:pPr>
            <a:r>
              <a:rPr lang="en-US" sz="2000" dirty="0" err="1">
                <a:solidFill>
                  <a:srgbClr val="0000FF"/>
                </a:solidFill>
              </a:rPr>
              <a:t>Quyền</a:t>
            </a:r>
            <a:r>
              <a:rPr lang="en-US" sz="2000" dirty="0">
                <a:solidFill>
                  <a:srgbClr val="0000FF"/>
                </a:solidFill>
              </a:rPr>
              <a:t> </a:t>
            </a:r>
            <a:r>
              <a:rPr lang="en-US" sz="2000" dirty="0" err="1">
                <a:solidFill>
                  <a:srgbClr val="0000FF"/>
                </a:solidFill>
              </a:rPr>
              <a:t>sở</a:t>
            </a:r>
            <a:r>
              <a:rPr lang="en-US" sz="2000" dirty="0">
                <a:solidFill>
                  <a:srgbClr val="0000FF"/>
                </a:solidFill>
              </a:rPr>
              <a:t> </a:t>
            </a:r>
            <a:r>
              <a:rPr lang="en-US" sz="2000" dirty="0" err="1">
                <a:solidFill>
                  <a:srgbClr val="0000FF"/>
                </a:solidFill>
              </a:rPr>
              <a:t>hữu</a:t>
            </a:r>
            <a:r>
              <a:rPr lang="en-US" sz="2000" dirty="0">
                <a:solidFill>
                  <a:srgbClr val="0000FF"/>
                </a:solidFill>
              </a:rPr>
              <a:t> </a:t>
            </a:r>
            <a:r>
              <a:rPr lang="en-US" sz="2000" dirty="0" err="1">
                <a:solidFill>
                  <a:srgbClr val="0000FF"/>
                </a:solidFill>
              </a:rPr>
              <a:t>tài</a:t>
            </a:r>
            <a:r>
              <a:rPr lang="en-US" sz="2000" dirty="0">
                <a:solidFill>
                  <a:srgbClr val="0000FF"/>
                </a:solidFill>
              </a:rPr>
              <a:t> </a:t>
            </a:r>
            <a:r>
              <a:rPr lang="en-US" sz="2000" dirty="0" err="1">
                <a:solidFill>
                  <a:srgbClr val="0000FF"/>
                </a:solidFill>
              </a:rPr>
              <a:t>sản</a:t>
            </a:r>
            <a:r>
              <a:rPr lang="en-US" sz="2000" dirty="0">
                <a:solidFill>
                  <a:srgbClr val="0000FF"/>
                </a:solidFill>
              </a:rPr>
              <a:t> </a:t>
            </a:r>
            <a:r>
              <a:rPr lang="en-US" sz="2000" dirty="0" err="1">
                <a:solidFill>
                  <a:srgbClr val="0000FF"/>
                </a:solidFill>
              </a:rPr>
              <a:t>của</a:t>
            </a:r>
            <a:r>
              <a:rPr lang="en-US" sz="2000" dirty="0">
                <a:solidFill>
                  <a:srgbClr val="0000FF"/>
                </a:solidFill>
              </a:rPr>
              <a:t> </a:t>
            </a:r>
            <a:r>
              <a:rPr lang="en-US" sz="2000" dirty="0" err="1">
                <a:solidFill>
                  <a:srgbClr val="0000FF"/>
                </a:solidFill>
              </a:rPr>
              <a:t>công</a:t>
            </a:r>
            <a:r>
              <a:rPr lang="en-US" sz="2000" dirty="0">
                <a:solidFill>
                  <a:srgbClr val="0000FF"/>
                </a:solidFill>
              </a:rPr>
              <a:t> </a:t>
            </a:r>
            <a:r>
              <a:rPr lang="en-US" sz="2000" dirty="0" err="1">
                <a:solidFill>
                  <a:srgbClr val="0000FF"/>
                </a:solidFill>
              </a:rPr>
              <a:t>dân</a:t>
            </a:r>
            <a:r>
              <a:rPr lang="en-US" sz="2000" dirty="0">
                <a:solidFill>
                  <a:srgbClr val="0000FF"/>
                </a:solidFill>
              </a:rPr>
              <a:t> </a:t>
            </a:r>
            <a:r>
              <a:rPr lang="en-US" sz="2000" dirty="0" err="1">
                <a:solidFill>
                  <a:srgbClr val="0000FF"/>
                </a:solidFill>
              </a:rPr>
              <a:t>là</a:t>
            </a:r>
            <a:r>
              <a:rPr lang="en-US" sz="2000" dirty="0">
                <a:solidFill>
                  <a:srgbClr val="0000FF"/>
                </a:solidFill>
              </a:rPr>
              <a:t> </a:t>
            </a:r>
            <a:r>
              <a:rPr lang="en-US" sz="2000" dirty="0" err="1">
                <a:solidFill>
                  <a:srgbClr val="0000FF"/>
                </a:solidFill>
              </a:rPr>
              <a:t>quyền</a:t>
            </a:r>
            <a:r>
              <a:rPr lang="en-US" sz="2000" dirty="0">
                <a:solidFill>
                  <a:srgbClr val="0000FF"/>
                </a:solidFill>
              </a:rPr>
              <a:t> </a:t>
            </a:r>
            <a:r>
              <a:rPr lang="en-US" sz="2000" dirty="0" err="1">
                <a:solidFill>
                  <a:srgbClr val="0000FF"/>
                </a:solidFill>
              </a:rPr>
              <a:t>của</a:t>
            </a:r>
            <a:r>
              <a:rPr lang="en-US" sz="2000" dirty="0">
                <a:solidFill>
                  <a:srgbClr val="0000FF"/>
                </a:solidFill>
              </a:rPr>
              <a:t> </a:t>
            </a:r>
            <a:r>
              <a:rPr lang="en-US" sz="2000" dirty="0" err="1">
                <a:solidFill>
                  <a:srgbClr val="0000FF"/>
                </a:solidFill>
              </a:rPr>
              <a:t>công</a:t>
            </a:r>
            <a:r>
              <a:rPr lang="en-US" sz="2000" dirty="0">
                <a:solidFill>
                  <a:srgbClr val="0000FF"/>
                </a:solidFill>
              </a:rPr>
              <a:t> </a:t>
            </a:r>
            <a:r>
              <a:rPr lang="en-US" sz="2000" dirty="0" err="1">
                <a:solidFill>
                  <a:srgbClr val="0000FF"/>
                </a:solidFill>
              </a:rPr>
              <a:t>dân</a:t>
            </a:r>
            <a:r>
              <a:rPr lang="en-US" sz="2000" dirty="0">
                <a:solidFill>
                  <a:srgbClr val="0000FF"/>
                </a:solidFill>
              </a:rPr>
              <a:t>( </a:t>
            </a:r>
            <a:r>
              <a:rPr lang="en-US" sz="2000" dirty="0" err="1">
                <a:solidFill>
                  <a:srgbClr val="0000FF"/>
                </a:solidFill>
              </a:rPr>
              <a:t>chủ</a:t>
            </a:r>
            <a:r>
              <a:rPr lang="en-US" sz="2000" dirty="0">
                <a:solidFill>
                  <a:srgbClr val="0000FF"/>
                </a:solidFill>
              </a:rPr>
              <a:t> </a:t>
            </a:r>
            <a:r>
              <a:rPr lang="en-US" sz="2000" dirty="0" err="1">
                <a:solidFill>
                  <a:srgbClr val="0000FF"/>
                </a:solidFill>
              </a:rPr>
              <a:t>sở</a:t>
            </a:r>
            <a:r>
              <a:rPr lang="en-US" sz="2000" dirty="0">
                <a:solidFill>
                  <a:srgbClr val="0000FF"/>
                </a:solidFill>
              </a:rPr>
              <a:t> </a:t>
            </a:r>
            <a:r>
              <a:rPr lang="en-US" sz="2000" dirty="0" err="1">
                <a:solidFill>
                  <a:srgbClr val="0000FF"/>
                </a:solidFill>
              </a:rPr>
              <a:t>hữu</a:t>
            </a:r>
            <a:r>
              <a:rPr lang="en-US" sz="2000" dirty="0">
                <a:solidFill>
                  <a:srgbClr val="0000FF"/>
                </a:solidFill>
              </a:rPr>
              <a:t>) </a:t>
            </a:r>
            <a:r>
              <a:rPr lang="en-US" sz="2000" dirty="0" err="1">
                <a:solidFill>
                  <a:srgbClr val="0000FF"/>
                </a:solidFill>
              </a:rPr>
              <a:t>đối</a:t>
            </a:r>
            <a:r>
              <a:rPr lang="en-US" sz="2000" dirty="0">
                <a:solidFill>
                  <a:srgbClr val="0000FF"/>
                </a:solidFill>
              </a:rPr>
              <a:t> </a:t>
            </a:r>
            <a:r>
              <a:rPr lang="en-US" sz="2000" dirty="0" err="1">
                <a:solidFill>
                  <a:srgbClr val="0000FF"/>
                </a:solidFill>
              </a:rPr>
              <a:t>với</a:t>
            </a:r>
            <a:r>
              <a:rPr lang="en-US" sz="2000" dirty="0">
                <a:solidFill>
                  <a:srgbClr val="0000FF"/>
                </a:solidFill>
              </a:rPr>
              <a:t> </a:t>
            </a:r>
            <a:r>
              <a:rPr lang="en-US" sz="2000" dirty="0" err="1">
                <a:solidFill>
                  <a:srgbClr val="0000FF"/>
                </a:solidFill>
              </a:rPr>
              <a:t>tài</a:t>
            </a:r>
            <a:r>
              <a:rPr lang="en-US" sz="2000" dirty="0">
                <a:solidFill>
                  <a:srgbClr val="0000FF"/>
                </a:solidFill>
              </a:rPr>
              <a:t> </a:t>
            </a:r>
            <a:r>
              <a:rPr lang="en-US" sz="2000" dirty="0" err="1">
                <a:solidFill>
                  <a:srgbClr val="0000FF"/>
                </a:solidFill>
              </a:rPr>
              <a:t>sản</a:t>
            </a:r>
            <a:r>
              <a:rPr lang="en-US" sz="2000" dirty="0">
                <a:solidFill>
                  <a:srgbClr val="0000FF"/>
                </a:solidFill>
              </a:rPr>
              <a:t> </a:t>
            </a:r>
            <a:r>
              <a:rPr lang="en-US" sz="2000" dirty="0" err="1">
                <a:solidFill>
                  <a:srgbClr val="0000FF"/>
                </a:solidFill>
              </a:rPr>
              <a:t>thuộc</a:t>
            </a:r>
            <a:r>
              <a:rPr lang="en-US" sz="2000" dirty="0">
                <a:solidFill>
                  <a:srgbClr val="0000FF"/>
                </a:solidFill>
              </a:rPr>
              <a:t> </a:t>
            </a:r>
            <a:r>
              <a:rPr lang="en-US" sz="2000" dirty="0" err="1">
                <a:solidFill>
                  <a:srgbClr val="0000FF"/>
                </a:solidFill>
              </a:rPr>
              <a:t>sở</a:t>
            </a:r>
            <a:r>
              <a:rPr lang="en-US" sz="2000" dirty="0">
                <a:solidFill>
                  <a:srgbClr val="0000FF"/>
                </a:solidFill>
              </a:rPr>
              <a:t> </a:t>
            </a:r>
            <a:r>
              <a:rPr lang="en-US" sz="2000" dirty="0" err="1">
                <a:solidFill>
                  <a:srgbClr val="0000FF"/>
                </a:solidFill>
              </a:rPr>
              <a:t>hữu</a:t>
            </a:r>
            <a:r>
              <a:rPr lang="en-US" sz="2000" dirty="0">
                <a:solidFill>
                  <a:srgbClr val="0000FF"/>
                </a:solidFill>
              </a:rPr>
              <a:t> </a:t>
            </a:r>
            <a:r>
              <a:rPr lang="en-US" sz="2000" dirty="0" err="1">
                <a:solidFill>
                  <a:srgbClr val="0000FF"/>
                </a:solidFill>
              </a:rPr>
              <a:t>của</a:t>
            </a:r>
            <a:r>
              <a:rPr lang="en-US" sz="2000" dirty="0">
                <a:solidFill>
                  <a:srgbClr val="0000FF"/>
                </a:solidFill>
              </a:rPr>
              <a:t> </a:t>
            </a:r>
            <a:r>
              <a:rPr lang="en-US" sz="2000" dirty="0" err="1">
                <a:solidFill>
                  <a:srgbClr val="0000FF"/>
                </a:solidFill>
              </a:rPr>
              <a:t>mình</a:t>
            </a:r>
            <a:r>
              <a:rPr lang="en-US" sz="2000" dirty="0">
                <a:solidFill>
                  <a:srgbClr val="0000FF"/>
                </a:solidFill>
              </a:rPr>
              <a:t>. </a:t>
            </a:r>
            <a:r>
              <a:rPr lang="en-US" sz="2000" dirty="0" err="1">
                <a:solidFill>
                  <a:srgbClr val="0000FF"/>
                </a:solidFill>
              </a:rPr>
              <a:t>Quyền</a:t>
            </a:r>
            <a:r>
              <a:rPr lang="en-US" sz="2000" dirty="0">
                <a:solidFill>
                  <a:srgbClr val="0000FF"/>
                </a:solidFill>
              </a:rPr>
              <a:t> </a:t>
            </a:r>
            <a:r>
              <a:rPr lang="en-US" sz="2000" dirty="0" err="1">
                <a:solidFill>
                  <a:srgbClr val="0000FF"/>
                </a:solidFill>
              </a:rPr>
              <a:t>sở</a:t>
            </a:r>
            <a:r>
              <a:rPr lang="en-US" sz="2000" dirty="0">
                <a:solidFill>
                  <a:srgbClr val="0000FF"/>
                </a:solidFill>
              </a:rPr>
              <a:t> </a:t>
            </a:r>
            <a:r>
              <a:rPr lang="en-US" sz="2000" dirty="0" err="1">
                <a:solidFill>
                  <a:srgbClr val="0000FF"/>
                </a:solidFill>
              </a:rPr>
              <a:t>hữu</a:t>
            </a:r>
            <a:r>
              <a:rPr lang="en-US" sz="2000" dirty="0">
                <a:solidFill>
                  <a:srgbClr val="0000FF"/>
                </a:solidFill>
              </a:rPr>
              <a:t> </a:t>
            </a:r>
            <a:r>
              <a:rPr lang="en-US" sz="2000" dirty="0" err="1">
                <a:solidFill>
                  <a:srgbClr val="0000FF"/>
                </a:solidFill>
              </a:rPr>
              <a:t>tài</a:t>
            </a:r>
            <a:r>
              <a:rPr lang="en-US" sz="2000" dirty="0">
                <a:solidFill>
                  <a:srgbClr val="0000FF"/>
                </a:solidFill>
              </a:rPr>
              <a:t> </a:t>
            </a:r>
            <a:r>
              <a:rPr lang="en-US" sz="2000" dirty="0" err="1">
                <a:solidFill>
                  <a:srgbClr val="0000FF"/>
                </a:solidFill>
              </a:rPr>
              <a:t>sản</a:t>
            </a:r>
            <a:r>
              <a:rPr lang="en-US" sz="2000" dirty="0">
                <a:solidFill>
                  <a:srgbClr val="0000FF"/>
                </a:solidFill>
              </a:rPr>
              <a:t> </a:t>
            </a:r>
            <a:r>
              <a:rPr lang="en-US" sz="2000" dirty="0" err="1">
                <a:solidFill>
                  <a:srgbClr val="0000FF"/>
                </a:solidFill>
              </a:rPr>
              <a:t>bao</a:t>
            </a:r>
            <a:r>
              <a:rPr lang="en-US" sz="2000" dirty="0">
                <a:solidFill>
                  <a:srgbClr val="0000FF"/>
                </a:solidFill>
              </a:rPr>
              <a:t> </a:t>
            </a:r>
            <a:r>
              <a:rPr lang="en-US" sz="2000" dirty="0" err="1">
                <a:solidFill>
                  <a:srgbClr val="0000FF"/>
                </a:solidFill>
              </a:rPr>
              <a:t>gồm</a:t>
            </a:r>
            <a:r>
              <a:rPr lang="en-US" sz="2000" dirty="0">
                <a:solidFill>
                  <a:srgbClr val="0000FF"/>
                </a:solidFill>
              </a:rPr>
              <a:t>:</a:t>
            </a:r>
          </a:p>
          <a:p>
            <a:pPr>
              <a:spcBef>
                <a:spcPct val="50000"/>
              </a:spcBef>
            </a:pPr>
            <a:r>
              <a:rPr lang="en-US" sz="2000" dirty="0" smtClean="0">
                <a:solidFill>
                  <a:srgbClr val="0000FF"/>
                </a:solidFill>
              </a:rPr>
              <a:t>- </a:t>
            </a:r>
            <a:r>
              <a:rPr lang="en-US" sz="2000" dirty="0" err="1">
                <a:solidFill>
                  <a:srgbClr val="0000FF"/>
                </a:solidFill>
              </a:rPr>
              <a:t>Quyền</a:t>
            </a:r>
            <a:r>
              <a:rPr lang="en-US" sz="2000" dirty="0">
                <a:solidFill>
                  <a:srgbClr val="0000FF"/>
                </a:solidFill>
              </a:rPr>
              <a:t> </a:t>
            </a:r>
            <a:r>
              <a:rPr lang="en-US" sz="2000" dirty="0" err="1">
                <a:solidFill>
                  <a:srgbClr val="0000FF"/>
                </a:solidFill>
              </a:rPr>
              <a:t>chiếm</a:t>
            </a:r>
            <a:r>
              <a:rPr lang="en-US" sz="2000" dirty="0">
                <a:solidFill>
                  <a:srgbClr val="0000FF"/>
                </a:solidFill>
              </a:rPr>
              <a:t> </a:t>
            </a:r>
            <a:r>
              <a:rPr lang="en-US" sz="2000" dirty="0" err="1">
                <a:solidFill>
                  <a:srgbClr val="0000FF"/>
                </a:solidFill>
              </a:rPr>
              <a:t>hữu</a:t>
            </a:r>
            <a:endParaRPr lang="en-US" sz="2000" dirty="0">
              <a:solidFill>
                <a:srgbClr val="0000FF"/>
              </a:solidFill>
            </a:endParaRPr>
          </a:p>
          <a:p>
            <a:pPr>
              <a:spcBef>
                <a:spcPct val="50000"/>
              </a:spcBef>
              <a:buFontTx/>
              <a:buChar char="-"/>
            </a:pPr>
            <a:r>
              <a:rPr lang="en-US" sz="2000" dirty="0" smtClean="0">
                <a:solidFill>
                  <a:srgbClr val="0000FF"/>
                </a:solidFill>
              </a:rPr>
              <a:t> </a:t>
            </a:r>
            <a:r>
              <a:rPr lang="en-US" sz="2000" dirty="0" err="1" smtClean="0">
                <a:solidFill>
                  <a:srgbClr val="0000FF"/>
                </a:solidFill>
              </a:rPr>
              <a:t>Quyền</a:t>
            </a:r>
            <a:r>
              <a:rPr lang="en-US" sz="2000" dirty="0" smtClean="0">
                <a:solidFill>
                  <a:srgbClr val="0000FF"/>
                </a:solidFill>
              </a:rPr>
              <a:t> </a:t>
            </a:r>
            <a:r>
              <a:rPr lang="en-US" sz="2000" dirty="0" err="1">
                <a:solidFill>
                  <a:srgbClr val="0000FF"/>
                </a:solidFill>
              </a:rPr>
              <a:t>sử</a:t>
            </a:r>
            <a:r>
              <a:rPr lang="en-US" sz="2000" dirty="0">
                <a:solidFill>
                  <a:srgbClr val="0000FF"/>
                </a:solidFill>
              </a:rPr>
              <a:t> </a:t>
            </a:r>
            <a:r>
              <a:rPr lang="en-US" sz="2000" dirty="0" err="1">
                <a:solidFill>
                  <a:srgbClr val="0000FF"/>
                </a:solidFill>
              </a:rPr>
              <a:t>dụng</a:t>
            </a:r>
            <a:endParaRPr lang="en-US" sz="2000" dirty="0">
              <a:solidFill>
                <a:srgbClr val="0000FF"/>
              </a:solidFill>
            </a:endParaRPr>
          </a:p>
          <a:p>
            <a:pPr marL="0" indent="0">
              <a:spcBef>
                <a:spcPct val="50000"/>
              </a:spcBef>
            </a:pPr>
            <a:r>
              <a:rPr lang="en-US" sz="2000" b="1" dirty="0" smtClean="0">
                <a:solidFill>
                  <a:srgbClr val="0000FF"/>
                </a:solidFill>
              </a:rPr>
              <a:t>- </a:t>
            </a:r>
            <a:r>
              <a:rPr lang="en-US" sz="2000" dirty="0" err="1" smtClean="0">
                <a:solidFill>
                  <a:srgbClr val="0000FF"/>
                </a:solidFill>
              </a:rPr>
              <a:t>Quyền</a:t>
            </a:r>
            <a:r>
              <a:rPr lang="en-US" sz="2000" dirty="0" smtClean="0">
                <a:solidFill>
                  <a:srgbClr val="0000FF"/>
                </a:solidFill>
              </a:rPr>
              <a:t> </a:t>
            </a:r>
            <a:r>
              <a:rPr lang="en-US" sz="2000" dirty="0" err="1">
                <a:solidFill>
                  <a:srgbClr val="0000FF"/>
                </a:solidFill>
              </a:rPr>
              <a:t>định</a:t>
            </a:r>
            <a:r>
              <a:rPr lang="en-US" sz="2000" dirty="0">
                <a:solidFill>
                  <a:srgbClr val="0000FF"/>
                </a:solidFill>
              </a:rPr>
              <a:t> </a:t>
            </a:r>
            <a:r>
              <a:rPr lang="en-US" sz="2000" dirty="0" err="1">
                <a:solidFill>
                  <a:srgbClr val="0000FF"/>
                </a:solidFill>
              </a:rPr>
              <a:t>đoạt</a:t>
            </a:r>
            <a:r>
              <a:rPr lang="en-US" sz="2000" dirty="0">
                <a:solidFill>
                  <a:srgbClr val="0000FF"/>
                </a:solidFill>
              </a:rPr>
              <a:t> </a:t>
            </a:r>
          </a:p>
        </p:txBody>
      </p:sp>
      <p:sp>
        <p:nvSpPr>
          <p:cNvPr id="188427" name="AutoShape 11"/>
          <p:cNvSpPr>
            <a:spLocks noChangeArrowheads="1"/>
          </p:cNvSpPr>
          <p:nvPr/>
        </p:nvSpPr>
        <p:spPr bwMode="auto">
          <a:xfrm>
            <a:off x="5712912" y="3352800"/>
            <a:ext cx="3126288" cy="2819400"/>
          </a:xfrm>
          <a:prstGeom prst="roundRect">
            <a:avLst>
              <a:gd name="adj" fmla="val 16667"/>
            </a:avLst>
          </a:prstGeom>
          <a:solidFill>
            <a:schemeClr val="accent1">
              <a:lumMod val="20000"/>
              <a:lumOff val="80000"/>
            </a:schemeClr>
          </a:solidFill>
          <a:ln w="9525">
            <a:solidFill>
              <a:schemeClr val="tx1"/>
            </a:solidFill>
            <a:round/>
            <a:headEnd/>
            <a:tailEnd/>
          </a:ln>
          <a:effectLst/>
          <a:extLst/>
        </p:spPr>
        <p:txBody>
          <a:bodyPr wrap="none" anchor="ctr"/>
          <a:lstStyle/>
          <a:p>
            <a:pPr algn="just"/>
            <a:r>
              <a:rPr lang="en-US" sz="2000" b="1" dirty="0" err="1"/>
              <a:t>Quyền</a:t>
            </a:r>
            <a:r>
              <a:rPr lang="en-US" sz="2000" b="1" dirty="0"/>
              <a:t> </a:t>
            </a:r>
            <a:r>
              <a:rPr lang="en-US" sz="2000" b="1" dirty="0" err="1"/>
              <a:t>định</a:t>
            </a:r>
            <a:r>
              <a:rPr lang="en-US" sz="2000" b="1" dirty="0"/>
              <a:t> </a:t>
            </a:r>
            <a:r>
              <a:rPr lang="en-US" sz="2000" b="1" dirty="0" err="1"/>
              <a:t>đoạt</a:t>
            </a:r>
            <a:r>
              <a:rPr lang="en-US" sz="2000" b="1" dirty="0"/>
              <a:t> </a:t>
            </a:r>
            <a:r>
              <a:rPr lang="en-US" sz="2000" b="1" dirty="0" err="1"/>
              <a:t>là</a:t>
            </a:r>
            <a:r>
              <a:rPr lang="en-US" sz="2000" b="1" dirty="0"/>
              <a:t> </a:t>
            </a:r>
            <a:r>
              <a:rPr lang="en-US" sz="2000" b="1" dirty="0" err="1"/>
              <a:t>quan</a:t>
            </a:r>
            <a:r>
              <a:rPr lang="en-US" sz="2000" b="1" dirty="0"/>
              <a:t> </a:t>
            </a:r>
          </a:p>
          <a:p>
            <a:pPr algn="just"/>
            <a:r>
              <a:rPr lang="en-US" sz="2000" b="1" dirty="0" err="1"/>
              <a:t>trọng</a:t>
            </a:r>
            <a:r>
              <a:rPr lang="en-US" sz="2000" b="1" dirty="0"/>
              <a:t> </a:t>
            </a:r>
            <a:r>
              <a:rPr lang="en-US" sz="2000" b="1" dirty="0" err="1"/>
              <a:t>nhất</a:t>
            </a:r>
            <a:r>
              <a:rPr lang="en-US" sz="2000" b="1" dirty="0"/>
              <a:t> </a:t>
            </a:r>
            <a:r>
              <a:rPr lang="en-US" sz="2000" b="1" dirty="0" err="1"/>
              <a:t>vì</a:t>
            </a:r>
            <a:r>
              <a:rPr lang="en-US" sz="2000" b="1" dirty="0"/>
              <a:t> </a:t>
            </a:r>
            <a:r>
              <a:rPr lang="en-US" sz="2000" b="1" dirty="0" err="1"/>
              <a:t>chỉ</a:t>
            </a:r>
            <a:r>
              <a:rPr lang="en-US" sz="2000" b="1" dirty="0"/>
              <a:t> </a:t>
            </a:r>
            <a:r>
              <a:rPr lang="en-US" sz="2000" b="1" dirty="0" err="1"/>
              <a:t>có</a:t>
            </a:r>
            <a:r>
              <a:rPr lang="en-US" sz="2000" b="1" dirty="0"/>
              <a:t> </a:t>
            </a:r>
          </a:p>
          <a:p>
            <a:pPr algn="just"/>
            <a:r>
              <a:rPr lang="en-US" sz="2000" b="1" dirty="0" err="1"/>
              <a:t>chủ</a:t>
            </a:r>
            <a:r>
              <a:rPr lang="en-US" sz="2000" b="1" dirty="0"/>
              <a:t> </a:t>
            </a:r>
            <a:r>
              <a:rPr lang="en-US" sz="2000" b="1" dirty="0" err="1"/>
              <a:t>sở</a:t>
            </a:r>
            <a:r>
              <a:rPr lang="en-US" sz="2000" b="1" dirty="0"/>
              <a:t> </a:t>
            </a:r>
            <a:r>
              <a:rPr lang="en-US" sz="2000" b="1" dirty="0" err="1"/>
              <a:t>hữu</a:t>
            </a:r>
            <a:r>
              <a:rPr lang="en-US" sz="2000" b="1" dirty="0"/>
              <a:t> </a:t>
            </a:r>
            <a:r>
              <a:rPr lang="en-US" sz="2000" b="1" dirty="0" err="1"/>
              <a:t>mới</a:t>
            </a:r>
            <a:r>
              <a:rPr lang="en-US" sz="2000" b="1" dirty="0"/>
              <a:t> </a:t>
            </a:r>
            <a:r>
              <a:rPr lang="en-US" sz="2000" b="1" dirty="0" err="1"/>
              <a:t>có</a:t>
            </a:r>
            <a:endParaRPr lang="en-US" sz="2000" b="1" dirty="0"/>
          </a:p>
          <a:p>
            <a:pPr algn="just"/>
            <a:r>
              <a:rPr lang="en-US" sz="2000" b="1" dirty="0"/>
              <a:t> </a:t>
            </a:r>
            <a:r>
              <a:rPr lang="en-US" sz="2000" b="1" dirty="0" err="1"/>
              <a:t>quyền</a:t>
            </a:r>
            <a:r>
              <a:rPr lang="en-US" sz="2000" b="1" dirty="0"/>
              <a:t> </a:t>
            </a:r>
            <a:r>
              <a:rPr lang="en-US" sz="2000" b="1" dirty="0" err="1"/>
              <a:t>định</a:t>
            </a:r>
            <a:r>
              <a:rPr lang="en-US" sz="2000" b="1" dirty="0"/>
              <a:t> </a:t>
            </a:r>
            <a:r>
              <a:rPr lang="en-US" sz="2000" b="1" dirty="0" err="1"/>
              <a:t>đoạt</a:t>
            </a:r>
            <a:r>
              <a:rPr lang="en-US" sz="2000" b="1" dirty="0"/>
              <a:t> </a:t>
            </a:r>
            <a:r>
              <a:rPr lang="en-US" sz="2000" b="1" dirty="0" err="1"/>
              <a:t>và</a:t>
            </a:r>
            <a:r>
              <a:rPr lang="en-US" sz="2000" b="1" dirty="0"/>
              <a:t> </a:t>
            </a:r>
          </a:p>
          <a:p>
            <a:pPr algn="just"/>
            <a:r>
              <a:rPr lang="en-US" sz="2000" b="1" dirty="0" err="1"/>
              <a:t>khi</a:t>
            </a:r>
            <a:r>
              <a:rPr lang="en-US" sz="2000" b="1" dirty="0"/>
              <a:t> </a:t>
            </a:r>
            <a:r>
              <a:rPr lang="en-US" sz="2000" b="1" dirty="0" err="1"/>
              <a:t>có</a:t>
            </a:r>
            <a:r>
              <a:rPr lang="en-US" sz="2000" b="1" dirty="0"/>
              <a:t> </a:t>
            </a:r>
            <a:r>
              <a:rPr lang="en-US" sz="2000" b="1" dirty="0" err="1"/>
              <a:t>quyền</a:t>
            </a:r>
            <a:r>
              <a:rPr lang="en-US" sz="2000" b="1" dirty="0"/>
              <a:t> </a:t>
            </a:r>
            <a:r>
              <a:rPr lang="en-US" sz="2000" b="1" dirty="0" err="1"/>
              <a:t>định</a:t>
            </a:r>
            <a:r>
              <a:rPr lang="en-US" sz="2000" b="1" dirty="0"/>
              <a:t> </a:t>
            </a:r>
            <a:r>
              <a:rPr lang="en-US" sz="2000" b="1" dirty="0" err="1"/>
              <a:t>đoạt</a:t>
            </a:r>
            <a:r>
              <a:rPr lang="en-US" sz="2000" b="1" dirty="0"/>
              <a:t> </a:t>
            </a:r>
          </a:p>
          <a:p>
            <a:pPr algn="just"/>
            <a:r>
              <a:rPr lang="en-US" sz="2000" b="1" dirty="0" err="1"/>
              <a:t>họ</a:t>
            </a:r>
            <a:r>
              <a:rPr lang="en-US" sz="2000" b="1" dirty="0"/>
              <a:t> </a:t>
            </a:r>
            <a:r>
              <a:rPr lang="en-US" sz="2000" b="1" dirty="0" err="1"/>
              <a:t>có</a:t>
            </a:r>
            <a:r>
              <a:rPr lang="en-US" sz="2000" b="1" dirty="0"/>
              <a:t> </a:t>
            </a:r>
            <a:r>
              <a:rPr lang="en-US" sz="2000" b="1" dirty="0" err="1"/>
              <a:t>thể</a:t>
            </a:r>
            <a:r>
              <a:rPr lang="en-US" sz="2000" b="1" dirty="0"/>
              <a:t> </a:t>
            </a:r>
            <a:r>
              <a:rPr lang="en-US" sz="2000" b="1" dirty="0" err="1"/>
              <a:t>giao</a:t>
            </a:r>
            <a:r>
              <a:rPr lang="en-US" sz="2000" b="1" dirty="0"/>
              <a:t> </a:t>
            </a:r>
            <a:r>
              <a:rPr lang="en-US" sz="2000" b="1" dirty="0" err="1"/>
              <a:t>quyền</a:t>
            </a:r>
            <a:endParaRPr lang="en-US" sz="2000" b="1" dirty="0"/>
          </a:p>
          <a:p>
            <a:pPr algn="just"/>
            <a:r>
              <a:rPr lang="en-US" sz="2000" b="1" dirty="0"/>
              <a:t> </a:t>
            </a:r>
            <a:r>
              <a:rPr lang="en-US" sz="2000" b="1" dirty="0" err="1"/>
              <a:t>chiếm</a:t>
            </a:r>
            <a:r>
              <a:rPr lang="en-US" sz="2000" b="1" dirty="0"/>
              <a:t> </a:t>
            </a:r>
            <a:r>
              <a:rPr lang="en-US" sz="2000" b="1" dirty="0" err="1"/>
              <a:t>hữu</a:t>
            </a:r>
            <a:r>
              <a:rPr lang="en-US" sz="2000" b="1" dirty="0"/>
              <a:t> </a:t>
            </a:r>
            <a:r>
              <a:rPr lang="en-US" sz="2000" b="1" dirty="0" err="1"/>
              <a:t>và</a:t>
            </a:r>
            <a:r>
              <a:rPr lang="en-US" sz="2000" b="1" dirty="0"/>
              <a:t> </a:t>
            </a:r>
            <a:r>
              <a:rPr lang="en-US" sz="2000" b="1" dirty="0" err="1"/>
              <a:t>sử</a:t>
            </a:r>
            <a:r>
              <a:rPr lang="en-US" sz="2000" b="1" dirty="0"/>
              <a:t> </a:t>
            </a:r>
            <a:r>
              <a:rPr lang="en-US" sz="2000" b="1" dirty="0" err="1"/>
              <a:t>dụng</a:t>
            </a:r>
            <a:r>
              <a:rPr lang="en-US" sz="2000" b="1" dirty="0"/>
              <a:t> </a:t>
            </a:r>
          </a:p>
          <a:p>
            <a:pPr algn="just"/>
            <a:r>
              <a:rPr lang="en-US" sz="2000" b="1" dirty="0" err="1"/>
              <a:t>cho</a:t>
            </a:r>
            <a:r>
              <a:rPr lang="en-US" sz="2000" b="1" dirty="0"/>
              <a:t> </a:t>
            </a:r>
            <a:r>
              <a:rPr lang="en-US" sz="2000" b="1" dirty="0" err="1"/>
              <a:t>người</a:t>
            </a:r>
            <a:r>
              <a:rPr lang="en-US" sz="2000" b="1" dirty="0"/>
              <a:t> </a:t>
            </a:r>
            <a:r>
              <a:rPr lang="en-US" sz="2000" b="1" dirty="0" err="1"/>
              <a:t>khác</a:t>
            </a:r>
            <a:r>
              <a:rPr lang="en-US" sz="2000" b="1" dirty="0"/>
              <a:t>.</a:t>
            </a:r>
          </a:p>
        </p:txBody>
      </p:sp>
    </p:spTree>
    <p:extLst>
      <p:ext uri="{BB962C8B-B14F-4D97-AF65-F5344CB8AC3E}">
        <p14:creationId xmlns:p14="http://schemas.microsoft.com/office/powerpoint/2010/main" val="37561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8424"/>
                                        </p:tgtEl>
                                        <p:attrNameLst>
                                          <p:attrName>style.visibility</p:attrName>
                                        </p:attrNameLst>
                                      </p:cBhvr>
                                      <p:to>
                                        <p:strVal val="visible"/>
                                      </p:to>
                                    </p:set>
                                    <p:animEffect transition="in" filter="blinds(horizontal)">
                                      <p:cBhvr>
                                        <p:cTn id="7" dur="500"/>
                                        <p:tgtEl>
                                          <p:spTgt spid="1884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8427"/>
                                        </p:tgtEl>
                                        <p:attrNameLst>
                                          <p:attrName>style.visibility</p:attrName>
                                        </p:attrNameLst>
                                      </p:cBhvr>
                                      <p:to>
                                        <p:strVal val="visible"/>
                                      </p:to>
                                    </p:set>
                                    <p:animEffect transition="in" filter="box(in)">
                                      <p:cBhvr>
                                        <p:cTn id="12" dur="500"/>
                                        <p:tgtEl>
                                          <p:spTgt spid="188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4" grpId="0" animBg="1"/>
      <p:bldP spid="1884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descr="Frames PPT 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0468" name="Line 4"/>
          <p:cNvSpPr>
            <a:spLocks noChangeShapeType="1"/>
          </p:cNvSpPr>
          <p:nvPr/>
        </p:nvSpPr>
        <p:spPr bwMode="auto">
          <a:xfrm>
            <a:off x="5486400" y="990600"/>
            <a:ext cx="0" cy="5562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0469" name="Text Box 5"/>
          <p:cNvSpPr txBox="1">
            <a:spLocks noChangeArrowheads="1"/>
          </p:cNvSpPr>
          <p:nvPr/>
        </p:nvSpPr>
        <p:spPr bwMode="auto">
          <a:xfrm>
            <a:off x="381000" y="1066800"/>
            <a:ext cx="419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0000"/>
                </a:solidFill>
              </a:rPr>
              <a:t>I. ĐẶT VẤN ĐỀ:</a:t>
            </a:r>
            <a:r>
              <a:rPr lang="en-US" b="1"/>
              <a:t> SGK trang 44</a:t>
            </a:r>
          </a:p>
        </p:txBody>
      </p:sp>
      <p:pic>
        <p:nvPicPr>
          <p:cNvPr id="190470" name="Picture 18" descr="Cau ho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082675"/>
            <a:ext cx="12192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471" name="AutoShape 7"/>
          <p:cNvSpPr>
            <a:spLocks noChangeArrowheads="1"/>
          </p:cNvSpPr>
          <p:nvPr/>
        </p:nvSpPr>
        <p:spPr bwMode="auto">
          <a:xfrm>
            <a:off x="5562600" y="1981199"/>
            <a:ext cx="3276600" cy="2454275"/>
          </a:xfrm>
          <a:prstGeom prst="wedgeRoundRectCallout">
            <a:avLst>
              <a:gd name="adj1" fmla="val -32463"/>
              <a:gd name="adj2" fmla="val 48194"/>
              <a:gd name="adj3" fmla="val 16667"/>
            </a:avLst>
          </a:prstGeom>
          <a:solidFill>
            <a:schemeClr val="accent2">
              <a:lumMod val="20000"/>
              <a:lumOff val="80000"/>
            </a:schemeClr>
          </a:solidFill>
          <a:ln w="9525">
            <a:solidFill>
              <a:schemeClr val="tx1"/>
            </a:solidFill>
            <a:miter lim="800000"/>
            <a:headEnd/>
            <a:tailEnd/>
          </a:ln>
          <a:effectLst/>
          <a:extLst/>
        </p:spPr>
        <p:txBody>
          <a:bodyPr/>
          <a:lstStyle/>
          <a:p>
            <a:r>
              <a:rPr lang="en-US" sz="2800" b="1"/>
              <a:t>Em hãy kể tên những tài sản (có giá trị) đang là sở hữu của gia đình em?</a:t>
            </a:r>
          </a:p>
          <a:p>
            <a:pPr algn="ctr"/>
            <a:endParaRPr lang="en-US" sz="2800" b="1"/>
          </a:p>
        </p:txBody>
      </p:sp>
      <p:sp>
        <p:nvSpPr>
          <p:cNvPr id="190472" name="Text Box 8"/>
          <p:cNvSpPr txBox="1">
            <a:spLocks noChangeArrowheads="1"/>
          </p:cNvSpPr>
          <p:nvPr/>
        </p:nvSpPr>
        <p:spPr bwMode="auto">
          <a:xfrm>
            <a:off x="381000" y="1447800"/>
            <a:ext cx="381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0000"/>
                </a:solidFill>
              </a:rPr>
              <a:t>II. NỘI DUNG BÀI HỌC:</a:t>
            </a:r>
          </a:p>
        </p:txBody>
      </p:sp>
      <p:sp>
        <p:nvSpPr>
          <p:cNvPr id="190473" name="Text Box 9"/>
          <p:cNvSpPr txBox="1">
            <a:spLocks noChangeArrowheads="1"/>
          </p:cNvSpPr>
          <p:nvPr/>
        </p:nvSpPr>
        <p:spPr bwMode="auto">
          <a:xfrm>
            <a:off x="304800" y="1752600"/>
            <a:ext cx="4953000" cy="268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8738" indent="-58738">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buFontTx/>
              <a:buAutoNum type="arabicPeriod"/>
            </a:pPr>
            <a:r>
              <a:rPr lang="en-US" sz="2000" b="1" dirty="0" err="1"/>
              <a:t>Quyền</a:t>
            </a:r>
            <a:r>
              <a:rPr lang="en-US" sz="2000" b="1" dirty="0"/>
              <a:t> </a:t>
            </a:r>
            <a:r>
              <a:rPr lang="en-US" sz="2000" b="1" dirty="0" err="1"/>
              <a:t>sở</a:t>
            </a:r>
            <a:r>
              <a:rPr lang="en-US" sz="2000" b="1" dirty="0"/>
              <a:t> </a:t>
            </a:r>
            <a:r>
              <a:rPr lang="en-US" sz="2000" b="1" dirty="0" err="1"/>
              <a:t>hữu</a:t>
            </a:r>
            <a:r>
              <a:rPr lang="en-US" sz="2000" b="1" dirty="0"/>
              <a:t> </a:t>
            </a:r>
            <a:r>
              <a:rPr lang="en-US" sz="2000" b="1" dirty="0" err="1"/>
              <a:t>tài</a:t>
            </a:r>
            <a:r>
              <a:rPr lang="en-US" sz="2000" b="1" dirty="0"/>
              <a:t> </a:t>
            </a:r>
            <a:r>
              <a:rPr lang="en-US" sz="2000" b="1" dirty="0" err="1"/>
              <a:t>sản</a:t>
            </a:r>
            <a:r>
              <a:rPr lang="en-US" sz="2000" b="1" dirty="0"/>
              <a:t> </a:t>
            </a:r>
            <a:r>
              <a:rPr lang="en-US" sz="2000" b="1" dirty="0" err="1"/>
              <a:t>của</a:t>
            </a:r>
            <a:r>
              <a:rPr lang="en-US" sz="2000" b="1" dirty="0"/>
              <a:t> </a:t>
            </a:r>
            <a:r>
              <a:rPr lang="en-US" sz="2000" b="1" dirty="0" err="1"/>
              <a:t>công</a:t>
            </a:r>
            <a:r>
              <a:rPr lang="en-US" sz="2000" b="1" dirty="0"/>
              <a:t> </a:t>
            </a:r>
            <a:r>
              <a:rPr lang="en-US" sz="2000" b="1" dirty="0" err="1"/>
              <a:t>dân</a:t>
            </a:r>
            <a:r>
              <a:rPr lang="en-US" sz="2000" b="1" dirty="0"/>
              <a:t> </a:t>
            </a:r>
            <a:r>
              <a:rPr lang="en-US" sz="2000" b="1" dirty="0" err="1" smtClean="0"/>
              <a:t>là</a:t>
            </a:r>
            <a:r>
              <a:rPr lang="en-US" sz="2000" b="1" dirty="0" smtClean="0"/>
              <a:t>: </a:t>
            </a:r>
            <a:r>
              <a:rPr lang="en-US" sz="2000" dirty="0" err="1" smtClean="0"/>
              <a:t>quyền</a:t>
            </a:r>
            <a:r>
              <a:rPr lang="en-US" sz="2000" dirty="0" smtClean="0"/>
              <a:t> </a:t>
            </a:r>
            <a:r>
              <a:rPr lang="en-US" sz="2000" dirty="0" err="1"/>
              <a:t>của</a:t>
            </a:r>
            <a:r>
              <a:rPr lang="en-US" sz="2000" dirty="0"/>
              <a:t> </a:t>
            </a:r>
            <a:r>
              <a:rPr lang="en-US" sz="2000" dirty="0" err="1"/>
              <a:t>công</a:t>
            </a:r>
            <a:r>
              <a:rPr lang="en-US" sz="2000" dirty="0"/>
              <a:t> </a:t>
            </a:r>
            <a:r>
              <a:rPr lang="en-US" sz="2000" dirty="0" err="1"/>
              <a:t>dân</a:t>
            </a:r>
            <a:r>
              <a:rPr lang="en-US" sz="2000" dirty="0"/>
              <a:t>( </a:t>
            </a:r>
            <a:r>
              <a:rPr lang="en-US" sz="2000" dirty="0" err="1"/>
              <a:t>chủ</a:t>
            </a:r>
            <a:r>
              <a:rPr lang="en-US" sz="2000" dirty="0"/>
              <a:t> </a:t>
            </a:r>
            <a:r>
              <a:rPr lang="en-US" sz="2000" dirty="0" err="1"/>
              <a:t>sở</a:t>
            </a:r>
            <a:r>
              <a:rPr lang="en-US" sz="2000" dirty="0"/>
              <a:t> </a:t>
            </a:r>
            <a:r>
              <a:rPr lang="en-US" sz="2000" dirty="0" err="1"/>
              <a:t>hữu</a:t>
            </a:r>
            <a:r>
              <a:rPr lang="en-US" sz="2000" dirty="0"/>
              <a:t>) </a:t>
            </a:r>
            <a:r>
              <a:rPr lang="en-US" sz="2000" dirty="0" err="1"/>
              <a:t>đối</a:t>
            </a:r>
            <a:r>
              <a:rPr lang="en-US" sz="2000" dirty="0"/>
              <a:t> </a:t>
            </a:r>
            <a:r>
              <a:rPr lang="en-US" sz="2000" dirty="0" err="1"/>
              <a:t>với</a:t>
            </a:r>
            <a:r>
              <a:rPr lang="en-US" sz="2000" dirty="0"/>
              <a:t> </a:t>
            </a:r>
            <a:r>
              <a:rPr lang="en-US" sz="2000" dirty="0" err="1"/>
              <a:t>tài</a:t>
            </a:r>
            <a:r>
              <a:rPr lang="en-US" sz="2000" dirty="0"/>
              <a:t> </a:t>
            </a:r>
            <a:r>
              <a:rPr lang="en-US" sz="2000" dirty="0" err="1"/>
              <a:t>sản</a:t>
            </a:r>
            <a:r>
              <a:rPr lang="en-US" sz="2000" dirty="0"/>
              <a:t> </a:t>
            </a:r>
            <a:r>
              <a:rPr lang="en-US" sz="2000" dirty="0" err="1"/>
              <a:t>thuộc</a:t>
            </a:r>
            <a:r>
              <a:rPr lang="en-US" sz="2000" dirty="0"/>
              <a:t> </a:t>
            </a:r>
            <a:r>
              <a:rPr lang="en-US" sz="2000" dirty="0" err="1"/>
              <a:t>sở</a:t>
            </a:r>
            <a:r>
              <a:rPr lang="en-US" sz="2000" dirty="0"/>
              <a:t> </a:t>
            </a:r>
            <a:r>
              <a:rPr lang="en-US" sz="2000" dirty="0" err="1"/>
              <a:t>hữu</a:t>
            </a:r>
            <a:r>
              <a:rPr lang="en-US" sz="2000" dirty="0"/>
              <a:t> </a:t>
            </a:r>
            <a:r>
              <a:rPr lang="en-US" sz="2000" dirty="0" err="1"/>
              <a:t>của</a:t>
            </a:r>
            <a:r>
              <a:rPr lang="en-US" sz="2000" dirty="0"/>
              <a:t> </a:t>
            </a:r>
            <a:r>
              <a:rPr lang="en-US" sz="2000" dirty="0" err="1"/>
              <a:t>mình</a:t>
            </a:r>
            <a:r>
              <a:rPr lang="en-US" sz="2000" dirty="0"/>
              <a:t>. </a:t>
            </a:r>
            <a:r>
              <a:rPr lang="en-US" sz="2000" dirty="0" err="1"/>
              <a:t>Quyền</a:t>
            </a:r>
            <a:r>
              <a:rPr lang="en-US" sz="2000" dirty="0"/>
              <a:t> </a:t>
            </a:r>
            <a:r>
              <a:rPr lang="en-US" sz="2000" dirty="0" err="1"/>
              <a:t>sở</a:t>
            </a:r>
            <a:r>
              <a:rPr lang="en-US" sz="2000" dirty="0"/>
              <a:t> </a:t>
            </a:r>
            <a:r>
              <a:rPr lang="en-US" sz="2000" dirty="0" err="1"/>
              <a:t>hữu</a:t>
            </a:r>
            <a:r>
              <a:rPr lang="en-US" sz="2000" dirty="0"/>
              <a:t> </a:t>
            </a:r>
            <a:r>
              <a:rPr lang="en-US" sz="2000" dirty="0" err="1"/>
              <a:t>tài</a:t>
            </a:r>
            <a:r>
              <a:rPr lang="en-US" sz="2000" dirty="0"/>
              <a:t> </a:t>
            </a:r>
            <a:r>
              <a:rPr lang="en-US" sz="2000" dirty="0" err="1"/>
              <a:t>sản</a:t>
            </a:r>
            <a:r>
              <a:rPr lang="en-US" sz="2000" dirty="0"/>
              <a:t> </a:t>
            </a:r>
            <a:r>
              <a:rPr lang="en-US" sz="2000" dirty="0" err="1"/>
              <a:t>bao</a:t>
            </a:r>
            <a:r>
              <a:rPr lang="en-US" sz="2000" dirty="0"/>
              <a:t> </a:t>
            </a:r>
            <a:r>
              <a:rPr lang="en-US" sz="2000" dirty="0" err="1"/>
              <a:t>gồm</a:t>
            </a:r>
            <a:r>
              <a:rPr lang="en-US" sz="2000" dirty="0"/>
              <a:t>:</a:t>
            </a:r>
          </a:p>
          <a:p>
            <a:pPr>
              <a:spcBef>
                <a:spcPct val="50000"/>
              </a:spcBef>
            </a:pPr>
            <a:r>
              <a:rPr lang="en-US" sz="2000" dirty="0" smtClean="0"/>
              <a:t>- </a:t>
            </a:r>
            <a:r>
              <a:rPr lang="en-US" sz="2000" dirty="0" err="1"/>
              <a:t>Quyền</a:t>
            </a:r>
            <a:r>
              <a:rPr lang="en-US" sz="2000" dirty="0"/>
              <a:t> </a:t>
            </a:r>
            <a:r>
              <a:rPr lang="en-US" sz="2000" dirty="0" err="1"/>
              <a:t>chiếm</a:t>
            </a:r>
            <a:r>
              <a:rPr lang="en-US" sz="2000" dirty="0"/>
              <a:t> </a:t>
            </a:r>
            <a:r>
              <a:rPr lang="en-US" sz="2000" dirty="0" err="1"/>
              <a:t>hữu</a:t>
            </a:r>
            <a:endParaRPr lang="en-US" sz="2000" dirty="0"/>
          </a:p>
          <a:p>
            <a:pPr>
              <a:spcBef>
                <a:spcPct val="50000"/>
              </a:spcBef>
              <a:buFontTx/>
              <a:buChar char="-"/>
            </a:pPr>
            <a:r>
              <a:rPr lang="en-US" sz="2000" dirty="0" err="1"/>
              <a:t>Quyền</a:t>
            </a:r>
            <a:r>
              <a:rPr lang="en-US" sz="2000" dirty="0"/>
              <a:t> </a:t>
            </a:r>
            <a:r>
              <a:rPr lang="en-US" sz="2000" dirty="0" err="1"/>
              <a:t>sử</a:t>
            </a:r>
            <a:r>
              <a:rPr lang="en-US" sz="2000" dirty="0"/>
              <a:t> </a:t>
            </a:r>
            <a:r>
              <a:rPr lang="en-US" sz="2000" dirty="0" err="1"/>
              <a:t>dụng</a:t>
            </a:r>
            <a:endParaRPr lang="en-US" sz="2000" dirty="0"/>
          </a:p>
          <a:p>
            <a:pPr>
              <a:spcBef>
                <a:spcPct val="50000"/>
              </a:spcBef>
              <a:buFontTx/>
              <a:buChar char="-"/>
            </a:pPr>
            <a:r>
              <a:rPr lang="en-US" sz="2000" dirty="0" err="1"/>
              <a:t>Quyền</a:t>
            </a:r>
            <a:r>
              <a:rPr lang="en-US" sz="2000" dirty="0"/>
              <a:t> </a:t>
            </a:r>
            <a:r>
              <a:rPr lang="en-US" sz="2000" dirty="0" err="1"/>
              <a:t>định</a:t>
            </a:r>
            <a:r>
              <a:rPr lang="en-US" sz="2000" dirty="0"/>
              <a:t> </a:t>
            </a:r>
            <a:r>
              <a:rPr lang="en-US" sz="2000" dirty="0" err="1"/>
              <a:t>đoạt</a:t>
            </a:r>
            <a:r>
              <a:rPr lang="en-US" sz="2000" dirty="0"/>
              <a:t> </a:t>
            </a:r>
          </a:p>
        </p:txBody>
      </p:sp>
      <p:sp>
        <p:nvSpPr>
          <p:cNvPr id="10" name="Text Box 3"/>
          <p:cNvSpPr txBox="1">
            <a:spLocks noChangeArrowheads="1"/>
          </p:cNvSpPr>
          <p:nvPr/>
        </p:nvSpPr>
        <p:spPr bwMode="auto">
          <a:xfrm>
            <a:off x="457200" y="228600"/>
            <a:ext cx="838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b="1" dirty="0" smtClean="0">
                <a:solidFill>
                  <a:srgbClr val="FF0066"/>
                </a:solidFill>
                <a:latin typeface="Times New Roman" pitchFamily="18" charset="0"/>
              </a:rPr>
              <a:t>QUYỀN </a:t>
            </a:r>
            <a:r>
              <a:rPr lang="en-US" sz="2000" b="1" dirty="0">
                <a:solidFill>
                  <a:srgbClr val="FF0066"/>
                </a:solidFill>
                <a:latin typeface="Times New Roman" pitchFamily="18" charset="0"/>
              </a:rPr>
              <a:t>SỞ HỮU TÀI SẢN </a:t>
            </a:r>
            <a:r>
              <a:rPr lang="en-US" sz="2000" b="1" dirty="0" smtClean="0">
                <a:solidFill>
                  <a:srgbClr val="FF0066"/>
                </a:solidFill>
                <a:latin typeface="Times New Roman" pitchFamily="18" charset="0"/>
              </a:rPr>
              <a:t>VÀ </a:t>
            </a:r>
            <a:r>
              <a:rPr lang="en-US" sz="2000" b="1" dirty="0">
                <a:solidFill>
                  <a:srgbClr val="FF0066"/>
                </a:solidFill>
                <a:latin typeface="Times New Roman" pitchFamily="18" charset="0"/>
              </a:rPr>
              <a:t>NGHĨA VỤ TÔN TRỌNG TÀI </a:t>
            </a:r>
            <a:r>
              <a:rPr lang="en-US" sz="2000" b="1" dirty="0" smtClean="0">
                <a:solidFill>
                  <a:srgbClr val="FF0066"/>
                </a:solidFill>
                <a:latin typeface="Times New Roman" pitchFamily="18" charset="0"/>
              </a:rPr>
              <a:t>SẢN</a:t>
            </a:r>
          </a:p>
          <a:p>
            <a:pPr algn="ctr"/>
            <a:r>
              <a:rPr lang="en-US" sz="2000" b="1" dirty="0" smtClean="0">
                <a:solidFill>
                  <a:srgbClr val="FF0066"/>
                </a:solidFill>
                <a:latin typeface="Times New Roman" pitchFamily="18" charset="0"/>
              </a:rPr>
              <a:t> </a:t>
            </a:r>
            <a:r>
              <a:rPr lang="en-US" sz="2000" b="1" dirty="0">
                <a:solidFill>
                  <a:srgbClr val="FF0066"/>
                </a:solidFill>
                <a:latin typeface="Times New Roman" pitchFamily="18" charset="0"/>
              </a:rPr>
              <a:t>CỦA NGƯỜI KHÁC</a:t>
            </a:r>
            <a:r>
              <a:rPr lang="en-US" sz="2800" b="1" dirty="0">
                <a:solidFill>
                  <a:srgbClr val="FF0066"/>
                </a:solidFill>
                <a:latin typeface="Times New Roman" pitchFamily="18" charset="0"/>
              </a:rPr>
              <a:t> </a:t>
            </a:r>
          </a:p>
        </p:txBody>
      </p:sp>
    </p:spTree>
    <p:extLst>
      <p:ext uri="{BB962C8B-B14F-4D97-AF65-F5344CB8AC3E}">
        <p14:creationId xmlns:p14="http://schemas.microsoft.com/office/powerpoint/2010/main" val="13113816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9103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body" idx="1"/>
          </p:nvPr>
        </p:nvSpPr>
        <p:spPr/>
        <p:txBody>
          <a:bodyPr/>
          <a:lstStyle/>
          <a:p>
            <a:endParaRPr lang="en-US"/>
          </a:p>
        </p:txBody>
      </p:sp>
      <p:pic>
        <p:nvPicPr>
          <p:cNvPr id="124931" name="Picture 3"/>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solidFill>
            <a:srgbClr val="00FFFF"/>
          </a:solidFill>
          <a:ln/>
        </p:spPr>
      </p:pic>
      <p:sp>
        <p:nvSpPr>
          <p:cNvPr id="124932" name="WordArt 4"/>
          <p:cNvSpPr>
            <a:spLocks noChangeArrowheads="1" noChangeShapeType="1" noTextEdit="1"/>
          </p:cNvSpPr>
          <p:nvPr/>
        </p:nvSpPr>
        <p:spPr bwMode="auto">
          <a:xfrm>
            <a:off x="1524000" y="1066800"/>
            <a:ext cx="5562600" cy="3429000"/>
          </a:xfrm>
          <a:prstGeom prst="rect">
            <a:avLst/>
          </a:prstGeom>
        </p:spPr>
        <p:txBody>
          <a:bodyPr wrap="none" fromWordArt="1">
            <a:prstTxWarp prst="textCurveUp">
              <a:avLst>
                <a:gd name="adj" fmla="val 40356"/>
              </a:avLst>
            </a:prstTxWarp>
          </a:bodyPr>
          <a:lstStyle/>
          <a:p>
            <a:pPr algn="ctr"/>
            <a:r>
              <a:rPr lang="en-US" sz="2800" b="1" kern="10">
                <a:ln w="12700">
                  <a:solidFill>
                    <a:srgbClr val="0000FF"/>
                  </a:solidFill>
                  <a:round/>
                  <a:headEnd/>
                  <a:tailEnd/>
                </a:ln>
                <a:solidFill>
                  <a:srgbClr val="FF00FF"/>
                </a:solidFill>
                <a:effectLst>
                  <a:outerShdw dist="45791" dir="2021404" algn="ctr" rotWithShape="0">
                    <a:srgbClr val="808080">
                      <a:alpha val="80000"/>
                    </a:srgbClr>
                  </a:outerShdw>
                </a:effectLst>
                <a:latin typeface=".VnTimeH"/>
              </a:rPr>
              <a:t>kiÓm tra bµi cò</a:t>
            </a:r>
          </a:p>
        </p:txBody>
      </p:sp>
    </p:spTree>
    <p:extLst>
      <p:ext uri="{BB962C8B-B14F-4D97-AF65-F5344CB8AC3E}">
        <p14:creationId xmlns:p14="http://schemas.microsoft.com/office/powerpoint/2010/main" val="17799777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ctrTitle"/>
          </p:nvPr>
        </p:nvSpPr>
        <p:spPr/>
        <p:txBody>
          <a:bodyPr/>
          <a:lstStyle/>
          <a:p>
            <a:endParaRPr lang="en-US" dirty="0"/>
          </a:p>
        </p:txBody>
      </p:sp>
      <p:sp>
        <p:nvSpPr>
          <p:cNvPr id="126979" name="Rectangle 3"/>
          <p:cNvSpPr>
            <a:spLocks noGrp="1" noChangeArrowheads="1"/>
          </p:cNvSpPr>
          <p:nvPr>
            <p:ph type="subTitle" idx="1"/>
          </p:nvPr>
        </p:nvSpPr>
        <p:spPr>
          <a:xfrm>
            <a:off x="55418" y="5105400"/>
            <a:ext cx="9012382" cy="1752600"/>
          </a:xfrm>
        </p:spPr>
        <p:txBody>
          <a:bodyPr/>
          <a:lstStyle/>
          <a:p>
            <a:r>
              <a:rPr lang="en-US" sz="2400" dirty="0" err="1" smtClean="0">
                <a:solidFill>
                  <a:srgbClr val="0000FF"/>
                </a:solidFill>
                <a:latin typeface="Times New Roman" pitchFamily="18" charset="0"/>
              </a:rPr>
              <a:t>Tiền</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lương</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tiền</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công</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tiền</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trúng</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xổ</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số</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tiền</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kiếm</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được</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từ</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lao</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động</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hợp</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pháp</a:t>
            </a:r>
            <a:r>
              <a:rPr lang="en-US" sz="2400" dirty="0" smtClean="0">
                <a:solidFill>
                  <a:srgbClr val="0000FF"/>
                </a:solidFill>
                <a:latin typeface="Times New Roman" pitchFamily="18" charset="0"/>
              </a:rPr>
              <a:t>...</a:t>
            </a:r>
            <a:r>
              <a:rPr lang="en-US" sz="2400" dirty="0" err="1" smtClean="0">
                <a:solidFill>
                  <a:srgbClr val="0000FF"/>
                </a:solidFill>
                <a:latin typeface="Times New Roman" pitchFamily="18" charset="0"/>
              </a:rPr>
              <a:t>gọi</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chung</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là</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thu</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nhập</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hợp</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pháp</a:t>
            </a:r>
            <a:r>
              <a:rPr lang="en-US" sz="2400" dirty="0" smtClean="0">
                <a:solidFill>
                  <a:srgbClr val="0000FF"/>
                </a:solidFill>
                <a:latin typeface="Times New Roman" pitchFamily="18" charset="0"/>
              </a:rPr>
              <a:t>.</a:t>
            </a:r>
          </a:p>
          <a:p>
            <a:endParaRPr lang="en-US" dirty="0"/>
          </a:p>
        </p:txBody>
      </p:sp>
      <p:sp>
        <p:nvSpPr>
          <p:cNvPr id="126981" name="Text Box 5"/>
          <p:cNvSpPr txBox="1">
            <a:spLocks noChangeArrowheads="1"/>
          </p:cNvSpPr>
          <p:nvPr/>
        </p:nvSpPr>
        <p:spPr bwMode="auto">
          <a:xfrm>
            <a:off x="477982" y="23014"/>
            <a:ext cx="866601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ctr"/>
            <a:r>
              <a:rPr kumimoji="1" lang="en-US" altLang="zh-CN" sz="3600" b="1" dirty="0" smtClean="0">
                <a:solidFill>
                  <a:srgbClr val="FF0000"/>
                </a:solidFill>
                <a:latin typeface="Times New Roman" pitchFamily="18" charset="0"/>
                <a:ea typeface="宋体" charset="-122"/>
                <a:cs typeface="Times New Roman" pitchFamily="18" charset="0"/>
              </a:rPr>
              <a:t>Thu </a:t>
            </a:r>
            <a:r>
              <a:rPr kumimoji="1" lang="en-US" altLang="zh-CN" sz="3600" b="1" dirty="0" err="1" smtClean="0">
                <a:solidFill>
                  <a:srgbClr val="FF0000"/>
                </a:solidFill>
                <a:latin typeface="Times New Roman" pitchFamily="18" charset="0"/>
                <a:ea typeface="宋体" charset="-122"/>
                <a:cs typeface="Times New Roman" pitchFamily="18" charset="0"/>
              </a:rPr>
              <a:t>nhập</a:t>
            </a:r>
            <a:r>
              <a:rPr kumimoji="1" lang="en-US" altLang="zh-CN" sz="3600" b="1" dirty="0" smtClean="0">
                <a:solidFill>
                  <a:srgbClr val="FF0000"/>
                </a:solidFill>
                <a:latin typeface="Times New Roman" pitchFamily="18" charset="0"/>
                <a:ea typeface="宋体" charset="-122"/>
                <a:cs typeface="Times New Roman" pitchFamily="18" charset="0"/>
              </a:rPr>
              <a:t> </a:t>
            </a:r>
            <a:r>
              <a:rPr kumimoji="1" lang="en-US" altLang="zh-CN" sz="3600" b="1" dirty="0" err="1" smtClean="0">
                <a:solidFill>
                  <a:srgbClr val="FF0000"/>
                </a:solidFill>
                <a:latin typeface="Times New Roman" pitchFamily="18" charset="0"/>
                <a:ea typeface="宋体" charset="-122"/>
                <a:cs typeface="Times New Roman" pitchFamily="18" charset="0"/>
              </a:rPr>
              <a:t>hợp</a:t>
            </a:r>
            <a:r>
              <a:rPr kumimoji="1" lang="en-US" altLang="zh-CN" sz="3600" b="1" dirty="0" smtClean="0">
                <a:solidFill>
                  <a:srgbClr val="FF0000"/>
                </a:solidFill>
                <a:latin typeface="Times New Roman" pitchFamily="18" charset="0"/>
                <a:ea typeface="宋体" charset="-122"/>
                <a:cs typeface="Times New Roman" pitchFamily="18" charset="0"/>
              </a:rPr>
              <a:t> </a:t>
            </a:r>
            <a:r>
              <a:rPr kumimoji="1" lang="en-US" altLang="zh-CN" sz="3600" b="1" dirty="0" err="1" smtClean="0">
                <a:solidFill>
                  <a:srgbClr val="FF0000"/>
                </a:solidFill>
                <a:latin typeface="Times New Roman" pitchFamily="18" charset="0"/>
                <a:ea typeface="宋体" charset="-122"/>
                <a:cs typeface="Times New Roman" pitchFamily="18" charset="0"/>
              </a:rPr>
              <a:t>pháp</a:t>
            </a:r>
            <a:endParaRPr kumimoji="1" lang="en-US" sz="3600" b="1" dirty="0">
              <a:solidFill>
                <a:srgbClr val="FF0000"/>
              </a:solidFill>
              <a:latin typeface="Times New Roman" pitchFamily="18" charset="0"/>
              <a:cs typeface="Times New Roman" pitchFamily="18" charset="0"/>
            </a:endParaRPr>
          </a:p>
        </p:txBody>
      </p:sp>
      <p:pic>
        <p:nvPicPr>
          <p:cNvPr id="7" name="Picture 3" descr="95_119640421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143000"/>
            <a:ext cx="74676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34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Text Box 3"/>
          <p:cNvSpPr txBox="1">
            <a:spLocks noChangeArrowheads="1"/>
          </p:cNvSpPr>
          <p:nvPr/>
        </p:nvSpPr>
        <p:spPr bwMode="auto">
          <a:xfrm>
            <a:off x="685800" y="5943600"/>
            <a:ext cx="7848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600" b="1" dirty="0">
                <a:solidFill>
                  <a:srgbClr val="0000FF"/>
                </a:solidFill>
                <a:latin typeface="Times New Roman" pitchFamily="18" charset="0"/>
              </a:rPr>
              <a:t> </a:t>
            </a:r>
            <a:r>
              <a:rPr lang="en-US" sz="4000" b="1" dirty="0" err="1">
                <a:solidFill>
                  <a:srgbClr val="0000FF"/>
                </a:solidFill>
                <a:latin typeface="Times New Roman" pitchFamily="18" charset="0"/>
              </a:rPr>
              <a:t>Nhà</a:t>
            </a:r>
            <a:r>
              <a:rPr lang="en-US" sz="4000" b="1" dirty="0">
                <a:solidFill>
                  <a:srgbClr val="0000FF"/>
                </a:solidFill>
                <a:latin typeface="Times New Roman" pitchFamily="18" charset="0"/>
              </a:rPr>
              <a:t> </a:t>
            </a:r>
            <a:r>
              <a:rPr lang="en-US" sz="4000" b="1" dirty="0" smtClean="0">
                <a:solidFill>
                  <a:srgbClr val="0000FF"/>
                </a:solidFill>
                <a:latin typeface="Times New Roman" pitchFamily="18" charset="0"/>
              </a:rPr>
              <a:t>ở, </a:t>
            </a:r>
            <a:r>
              <a:rPr lang="en-US" sz="4000" b="1" dirty="0" err="1" smtClean="0">
                <a:solidFill>
                  <a:srgbClr val="0000FF"/>
                </a:solidFill>
                <a:latin typeface="Times New Roman" pitchFamily="18" charset="0"/>
              </a:rPr>
              <a:t>đất</a:t>
            </a:r>
            <a:r>
              <a:rPr lang="en-US" sz="4000" b="1" dirty="0" smtClean="0">
                <a:solidFill>
                  <a:srgbClr val="0000FF"/>
                </a:solidFill>
                <a:latin typeface="Times New Roman" pitchFamily="18" charset="0"/>
              </a:rPr>
              <a:t> </a:t>
            </a:r>
            <a:r>
              <a:rPr lang="en-US" sz="4000" b="1" dirty="0" err="1" smtClean="0">
                <a:solidFill>
                  <a:srgbClr val="0000FF"/>
                </a:solidFill>
                <a:latin typeface="Times New Roman" pitchFamily="18" charset="0"/>
              </a:rPr>
              <a:t>đai</a:t>
            </a:r>
            <a:endParaRPr lang="en-US" sz="4000" b="1" dirty="0">
              <a:solidFill>
                <a:srgbClr val="0000FF"/>
              </a:solidFill>
              <a:latin typeface="Times New Roman" pitchFamily="18" charset="0"/>
            </a:endParaRPr>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768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0"/>
            <a:ext cx="4267201"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96156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3539"/>
                                        </p:tgtEl>
                                        <p:attrNameLst>
                                          <p:attrName>style.visibility</p:attrName>
                                        </p:attrNameLst>
                                      </p:cBhvr>
                                      <p:to>
                                        <p:strVal val="visible"/>
                                      </p:to>
                                    </p:set>
                                    <p:anim calcmode="lin" valueType="num">
                                      <p:cBhvr additive="base">
                                        <p:cTn id="7" dur="500" fill="hold"/>
                                        <p:tgtEl>
                                          <p:spTgt spid="193539"/>
                                        </p:tgtEl>
                                        <p:attrNameLst>
                                          <p:attrName>ppt_x</p:attrName>
                                        </p:attrNameLst>
                                      </p:cBhvr>
                                      <p:tavLst>
                                        <p:tav tm="0">
                                          <p:val>
                                            <p:strVal val="#ppt_x"/>
                                          </p:val>
                                        </p:tav>
                                        <p:tav tm="100000">
                                          <p:val>
                                            <p:strVal val="#ppt_x"/>
                                          </p:val>
                                        </p:tav>
                                      </p:tavLst>
                                    </p:anim>
                                    <p:anim calcmode="lin" valueType="num">
                                      <p:cBhvr additive="base">
                                        <p:cTn id="8" dur="500" fill="hold"/>
                                        <p:tgtEl>
                                          <p:spTgt spid="1935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ctrTitle"/>
          </p:nvPr>
        </p:nvSpPr>
        <p:spPr/>
        <p:txBody>
          <a:bodyPr/>
          <a:lstStyle/>
          <a:p>
            <a:endParaRPr lang="en-US" dirty="0"/>
          </a:p>
        </p:txBody>
      </p:sp>
      <p:sp>
        <p:nvSpPr>
          <p:cNvPr id="126979" name="Rectangle 3"/>
          <p:cNvSpPr>
            <a:spLocks noGrp="1" noChangeArrowheads="1"/>
          </p:cNvSpPr>
          <p:nvPr>
            <p:ph type="subTitle" idx="1"/>
          </p:nvPr>
        </p:nvSpPr>
        <p:spPr>
          <a:xfrm>
            <a:off x="55418" y="5638800"/>
            <a:ext cx="9012382" cy="1219200"/>
          </a:xfrm>
        </p:spPr>
        <p:txBody>
          <a:bodyPr/>
          <a:lstStyle/>
          <a:p>
            <a:endParaRPr lang="en-US" dirty="0"/>
          </a:p>
        </p:txBody>
      </p:sp>
      <p:sp>
        <p:nvSpPr>
          <p:cNvPr id="126981" name="Text Box 5"/>
          <p:cNvSpPr txBox="1">
            <a:spLocks noChangeArrowheads="1"/>
          </p:cNvSpPr>
          <p:nvPr/>
        </p:nvSpPr>
        <p:spPr bwMode="auto">
          <a:xfrm>
            <a:off x="0" y="-1"/>
            <a:ext cx="866601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ctr"/>
            <a:r>
              <a:rPr kumimoji="1" lang="en-US" altLang="zh-CN" sz="3200" b="1" dirty="0" err="1" smtClean="0">
                <a:solidFill>
                  <a:srgbClr val="00B050"/>
                </a:solidFill>
                <a:latin typeface="Times New Roman" pitchFamily="18" charset="0"/>
                <a:ea typeface="宋体" charset="-122"/>
                <a:cs typeface="Times New Roman" pitchFamily="18" charset="0"/>
              </a:rPr>
              <a:t>Của</a:t>
            </a:r>
            <a:r>
              <a:rPr kumimoji="1" lang="en-US" altLang="zh-CN" sz="3200" b="1" dirty="0" smtClean="0">
                <a:solidFill>
                  <a:srgbClr val="00B050"/>
                </a:solidFill>
                <a:latin typeface="Times New Roman" pitchFamily="18" charset="0"/>
                <a:ea typeface="宋体" charset="-122"/>
                <a:cs typeface="Times New Roman" pitchFamily="18" charset="0"/>
              </a:rPr>
              <a:t> </a:t>
            </a:r>
            <a:r>
              <a:rPr kumimoji="1" lang="en-US" altLang="zh-CN" sz="3200" b="1" dirty="0" err="1" smtClean="0">
                <a:solidFill>
                  <a:srgbClr val="00B050"/>
                </a:solidFill>
                <a:latin typeface="Times New Roman" pitchFamily="18" charset="0"/>
                <a:ea typeface="宋体" charset="-122"/>
                <a:cs typeface="Times New Roman" pitchFamily="18" charset="0"/>
              </a:rPr>
              <a:t>để</a:t>
            </a:r>
            <a:r>
              <a:rPr kumimoji="1" lang="en-US" altLang="zh-CN" sz="3200" b="1" dirty="0" smtClean="0">
                <a:solidFill>
                  <a:srgbClr val="00B050"/>
                </a:solidFill>
                <a:latin typeface="Times New Roman" pitchFamily="18" charset="0"/>
                <a:ea typeface="宋体" charset="-122"/>
                <a:cs typeface="Times New Roman" pitchFamily="18" charset="0"/>
              </a:rPr>
              <a:t> </a:t>
            </a:r>
            <a:r>
              <a:rPr kumimoji="1" lang="en-US" altLang="zh-CN" sz="3200" b="1" dirty="0" err="1" smtClean="0">
                <a:solidFill>
                  <a:srgbClr val="00B050"/>
                </a:solidFill>
                <a:latin typeface="Times New Roman" pitchFamily="18" charset="0"/>
                <a:ea typeface="宋体" charset="-122"/>
                <a:cs typeface="Times New Roman" pitchFamily="18" charset="0"/>
              </a:rPr>
              <a:t>dành</a:t>
            </a:r>
            <a:endParaRPr kumimoji="1" lang="en-US" sz="3200" b="1" dirty="0">
              <a:solidFill>
                <a:srgbClr val="00B050"/>
              </a:solidFill>
              <a:latin typeface="Times New Roman" pitchFamily="18" charset="0"/>
              <a:cs typeface="Times New Roman" pitchFamily="18" charset="0"/>
            </a:endParaRPr>
          </a:p>
        </p:txBody>
      </p:sp>
      <p:pic>
        <p:nvPicPr>
          <p:cNvPr id="14" name="Picture 2" descr="pic2_ctytnhh_baominhchau">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4495800" cy="307427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3FProductID%3D1113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3733800"/>
            <a:ext cx="36576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9457" name="Picture 1" descr="C:\Users\dtnt\Downloads\sổ tk.jpg"/>
          <p:cNvPicPr>
            <a:picLocks noChangeAspect="1" noChangeArrowheads="1"/>
          </p:cNvPicPr>
          <p:nvPr/>
        </p:nvPicPr>
        <p:blipFill>
          <a:blip r:embed="rId6"/>
          <a:srcRect/>
          <a:stretch>
            <a:fillRect/>
          </a:stretch>
        </p:blipFill>
        <p:spPr bwMode="auto">
          <a:xfrm>
            <a:off x="4495800" y="533400"/>
            <a:ext cx="4419600" cy="3200400"/>
          </a:xfrm>
          <a:prstGeom prst="rect">
            <a:avLst/>
          </a:prstGeom>
          <a:noFill/>
        </p:spPr>
      </p:pic>
      <p:pic>
        <p:nvPicPr>
          <p:cNvPr id="19458" name="Picture 2" descr="C:\Users\dtnt\Downloads\cổ ophi.jpg"/>
          <p:cNvPicPr>
            <a:picLocks noChangeAspect="1" noChangeArrowheads="1"/>
          </p:cNvPicPr>
          <p:nvPr/>
        </p:nvPicPr>
        <p:blipFill>
          <a:blip r:embed="rId7"/>
          <a:srcRect/>
          <a:stretch>
            <a:fillRect/>
          </a:stretch>
        </p:blipFill>
        <p:spPr bwMode="auto">
          <a:xfrm>
            <a:off x="0" y="3724275"/>
            <a:ext cx="5343525" cy="3133725"/>
          </a:xfrm>
          <a:prstGeom prst="rect">
            <a:avLst/>
          </a:prstGeom>
          <a:noFill/>
        </p:spPr>
      </p:pic>
    </p:spTree>
    <p:extLst>
      <p:ext uri="{BB962C8B-B14F-4D97-AF65-F5344CB8AC3E}">
        <p14:creationId xmlns:p14="http://schemas.microsoft.com/office/powerpoint/2010/main" val="65182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par>
                          <p:cTn id="8" fill="hold">
                            <p:stCondLst>
                              <p:cond delay="500"/>
                            </p:stCondLst>
                            <p:childTnLst>
                              <p:par>
                                <p:cTn id="9" presetID="3" presetClass="entr" presetSubtype="10" fill="hold"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blinds(horizontal)">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ctrTitle"/>
          </p:nvPr>
        </p:nvSpPr>
        <p:spPr/>
        <p:txBody>
          <a:bodyPr/>
          <a:lstStyle/>
          <a:p>
            <a:endParaRPr lang="en-US" dirty="0"/>
          </a:p>
        </p:txBody>
      </p:sp>
      <p:sp>
        <p:nvSpPr>
          <p:cNvPr id="126979" name="Rectangle 3"/>
          <p:cNvSpPr>
            <a:spLocks noGrp="1" noChangeArrowheads="1"/>
          </p:cNvSpPr>
          <p:nvPr>
            <p:ph type="subTitle" idx="1"/>
          </p:nvPr>
        </p:nvSpPr>
        <p:spPr>
          <a:xfrm>
            <a:off x="55418" y="5638800"/>
            <a:ext cx="9012382" cy="1219200"/>
          </a:xfrm>
        </p:spPr>
        <p:txBody>
          <a:bodyPr/>
          <a:lstStyle/>
          <a:p>
            <a:endParaRPr lang="en-US" dirty="0"/>
          </a:p>
        </p:txBody>
      </p:sp>
      <p:sp>
        <p:nvSpPr>
          <p:cNvPr id="126981" name="Text Box 5"/>
          <p:cNvSpPr txBox="1">
            <a:spLocks noChangeArrowheads="1"/>
          </p:cNvSpPr>
          <p:nvPr/>
        </p:nvSpPr>
        <p:spPr bwMode="auto">
          <a:xfrm>
            <a:off x="0" y="-1"/>
            <a:ext cx="86660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ctr"/>
            <a:r>
              <a:rPr kumimoji="1" lang="en-US" altLang="zh-CN" sz="2400" b="1" dirty="0" err="1" smtClean="0">
                <a:solidFill>
                  <a:srgbClr val="FF0000"/>
                </a:solidFill>
                <a:latin typeface="Times New Roman" pitchFamily="18" charset="0"/>
                <a:ea typeface="宋体" charset="-122"/>
                <a:cs typeface="Times New Roman" pitchFamily="18" charset="0"/>
              </a:rPr>
              <a:t>Tư</a:t>
            </a:r>
            <a:r>
              <a:rPr kumimoji="1" lang="en-US" altLang="zh-CN" sz="2400" b="1" dirty="0" smtClean="0">
                <a:solidFill>
                  <a:srgbClr val="FF0000"/>
                </a:solidFill>
                <a:latin typeface="Times New Roman" pitchFamily="18" charset="0"/>
                <a:ea typeface="宋体" charset="-122"/>
                <a:cs typeface="Times New Roman" pitchFamily="18" charset="0"/>
              </a:rPr>
              <a:t> </a:t>
            </a:r>
            <a:r>
              <a:rPr kumimoji="1" lang="en-US" altLang="zh-CN" sz="2400" b="1" dirty="0" err="1" smtClean="0">
                <a:solidFill>
                  <a:srgbClr val="FF0000"/>
                </a:solidFill>
                <a:latin typeface="Times New Roman" pitchFamily="18" charset="0"/>
                <a:ea typeface="宋体" charset="-122"/>
                <a:cs typeface="Times New Roman" pitchFamily="18" charset="0"/>
              </a:rPr>
              <a:t>liệu</a:t>
            </a:r>
            <a:r>
              <a:rPr kumimoji="1" lang="en-US" altLang="zh-CN" sz="2400" b="1" dirty="0" smtClean="0">
                <a:solidFill>
                  <a:srgbClr val="FF0000"/>
                </a:solidFill>
                <a:latin typeface="Times New Roman" pitchFamily="18" charset="0"/>
                <a:ea typeface="宋体" charset="-122"/>
                <a:cs typeface="Times New Roman" pitchFamily="18" charset="0"/>
              </a:rPr>
              <a:t> </a:t>
            </a:r>
            <a:r>
              <a:rPr kumimoji="1" lang="en-US" altLang="zh-CN" sz="2400" b="1" dirty="0" err="1" smtClean="0">
                <a:solidFill>
                  <a:srgbClr val="FF0000"/>
                </a:solidFill>
                <a:latin typeface="Times New Roman" pitchFamily="18" charset="0"/>
                <a:ea typeface="宋体" charset="-122"/>
                <a:cs typeface="Times New Roman" pitchFamily="18" charset="0"/>
              </a:rPr>
              <a:t>sinh</a:t>
            </a:r>
            <a:r>
              <a:rPr kumimoji="1" lang="en-US" altLang="zh-CN" sz="2400" b="1" dirty="0" smtClean="0">
                <a:solidFill>
                  <a:srgbClr val="FF0000"/>
                </a:solidFill>
                <a:latin typeface="Times New Roman" pitchFamily="18" charset="0"/>
                <a:ea typeface="宋体" charset="-122"/>
                <a:cs typeface="Times New Roman" pitchFamily="18" charset="0"/>
              </a:rPr>
              <a:t> </a:t>
            </a:r>
            <a:r>
              <a:rPr kumimoji="1" lang="en-US" altLang="zh-CN" sz="2400" b="1" dirty="0" err="1" smtClean="0">
                <a:solidFill>
                  <a:srgbClr val="FF0000"/>
                </a:solidFill>
                <a:latin typeface="Times New Roman" pitchFamily="18" charset="0"/>
                <a:ea typeface="宋体" charset="-122"/>
                <a:cs typeface="Times New Roman" pitchFamily="18" charset="0"/>
              </a:rPr>
              <a:t>hoạt</a:t>
            </a:r>
            <a:endParaRPr kumimoji="1" lang="en-US" sz="2400" b="1" dirty="0">
              <a:solidFill>
                <a:srgbClr val="FF0000"/>
              </a:solidFill>
              <a:latin typeface="Times New Roman" pitchFamily="18" charset="0"/>
              <a:cs typeface="Times New Roman" pitchFamily="18" charset="0"/>
            </a:endParaRPr>
          </a:p>
        </p:txBody>
      </p:sp>
      <p:pic>
        <p:nvPicPr>
          <p:cNvPr id="6" name="Picture 9" descr="Thâm nhập đường dây buôn lậu ô tô “đểu” shopping entertainm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1273"/>
            <a:ext cx="3581400" cy="28092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3884" y="3483265"/>
            <a:ext cx="2143125" cy="3374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3483265"/>
            <a:ext cx="2143125" cy="3374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784396"/>
            <a:ext cx="2667000" cy="2856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C:\RECYCLER\S-1-5-21-1715567821-573735546-682003330-500\Dc7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0656" y="3819871"/>
            <a:ext cx="2628034" cy="3038127"/>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RECYCLER\S-1-5-21-1715567821-573735546-682003330-500\Dc6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748348"/>
            <a:ext cx="2667000" cy="31096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Documents and Settings\Administrator\My Documents\Downloads\máy bơm.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2110" y="461664"/>
            <a:ext cx="3051890" cy="3058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2066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ctrTitle"/>
          </p:nvPr>
        </p:nvSpPr>
        <p:spPr/>
        <p:txBody>
          <a:bodyPr/>
          <a:lstStyle/>
          <a:p>
            <a:endParaRPr lang="en-US" dirty="0"/>
          </a:p>
        </p:txBody>
      </p:sp>
      <p:sp>
        <p:nvSpPr>
          <p:cNvPr id="126979" name="Rectangle 3"/>
          <p:cNvSpPr>
            <a:spLocks noGrp="1" noChangeArrowheads="1"/>
          </p:cNvSpPr>
          <p:nvPr>
            <p:ph type="subTitle" idx="1"/>
          </p:nvPr>
        </p:nvSpPr>
        <p:spPr>
          <a:xfrm>
            <a:off x="55418" y="5638800"/>
            <a:ext cx="9012382" cy="1219200"/>
          </a:xfrm>
        </p:spPr>
        <p:txBody>
          <a:bodyPr/>
          <a:lstStyle/>
          <a:p>
            <a:endParaRPr lang="en-US" dirty="0"/>
          </a:p>
        </p:txBody>
      </p:sp>
      <p:sp>
        <p:nvSpPr>
          <p:cNvPr id="126981" name="Text Box 5"/>
          <p:cNvSpPr txBox="1">
            <a:spLocks noChangeArrowheads="1"/>
          </p:cNvSpPr>
          <p:nvPr/>
        </p:nvSpPr>
        <p:spPr bwMode="auto">
          <a:xfrm>
            <a:off x="0" y="-1"/>
            <a:ext cx="86660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ctr"/>
            <a:r>
              <a:rPr kumimoji="1" lang="en-US" altLang="zh-CN" sz="2400" b="1" dirty="0" err="1" smtClean="0">
                <a:solidFill>
                  <a:srgbClr val="FF0000"/>
                </a:solidFill>
                <a:latin typeface="Times New Roman" pitchFamily="18" charset="0"/>
                <a:ea typeface="宋体" charset="-122"/>
                <a:cs typeface="Times New Roman" pitchFamily="18" charset="0"/>
              </a:rPr>
              <a:t>Tư</a:t>
            </a:r>
            <a:r>
              <a:rPr kumimoji="1" lang="en-US" altLang="zh-CN" sz="2400" b="1" dirty="0" smtClean="0">
                <a:solidFill>
                  <a:srgbClr val="FF0000"/>
                </a:solidFill>
                <a:latin typeface="Times New Roman" pitchFamily="18" charset="0"/>
                <a:ea typeface="宋体" charset="-122"/>
                <a:cs typeface="Times New Roman" pitchFamily="18" charset="0"/>
              </a:rPr>
              <a:t> </a:t>
            </a:r>
            <a:r>
              <a:rPr kumimoji="1" lang="en-US" altLang="zh-CN" sz="2400" b="1" dirty="0" err="1" smtClean="0">
                <a:solidFill>
                  <a:srgbClr val="FF0000"/>
                </a:solidFill>
                <a:latin typeface="Times New Roman" pitchFamily="18" charset="0"/>
                <a:ea typeface="宋体" charset="-122"/>
                <a:cs typeface="Times New Roman" pitchFamily="18" charset="0"/>
              </a:rPr>
              <a:t>liệu</a:t>
            </a:r>
            <a:r>
              <a:rPr kumimoji="1" lang="en-US" altLang="zh-CN" sz="2400" b="1" dirty="0" smtClean="0">
                <a:solidFill>
                  <a:srgbClr val="FF0000"/>
                </a:solidFill>
                <a:latin typeface="Times New Roman" pitchFamily="18" charset="0"/>
                <a:ea typeface="宋体" charset="-122"/>
                <a:cs typeface="Times New Roman" pitchFamily="18" charset="0"/>
              </a:rPr>
              <a:t> </a:t>
            </a:r>
            <a:r>
              <a:rPr kumimoji="1" lang="en-US" altLang="zh-CN" sz="2400" b="1" dirty="0" err="1" smtClean="0">
                <a:solidFill>
                  <a:srgbClr val="FF0000"/>
                </a:solidFill>
                <a:latin typeface="Times New Roman" pitchFamily="18" charset="0"/>
                <a:ea typeface="宋体" charset="-122"/>
                <a:cs typeface="Times New Roman" pitchFamily="18" charset="0"/>
              </a:rPr>
              <a:t>sản</a:t>
            </a:r>
            <a:r>
              <a:rPr kumimoji="1" lang="en-US" altLang="zh-CN" sz="2400" b="1" dirty="0" smtClean="0">
                <a:solidFill>
                  <a:srgbClr val="FF0000"/>
                </a:solidFill>
                <a:latin typeface="Times New Roman" pitchFamily="18" charset="0"/>
                <a:ea typeface="宋体" charset="-122"/>
                <a:cs typeface="Times New Roman" pitchFamily="18" charset="0"/>
              </a:rPr>
              <a:t> </a:t>
            </a:r>
            <a:r>
              <a:rPr kumimoji="1" lang="en-US" altLang="zh-CN" sz="2400" b="1" dirty="0" err="1" smtClean="0">
                <a:solidFill>
                  <a:srgbClr val="FF0000"/>
                </a:solidFill>
                <a:latin typeface="Times New Roman" pitchFamily="18" charset="0"/>
                <a:ea typeface="宋体" charset="-122"/>
                <a:cs typeface="Times New Roman" pitchFamily="18" charset="0"/>
              </a:rPr>
              <a:t>xuất</a:t>
            </a:r>
            <a:endParaRPr kumimoji="1" lang="en-US" sz="2400" b="1" dirty="0">
              <a:solidFill>
                <a:srgbClr val="FF0000"/>
              </a:solidFill>
              <a:latin typeface="Times New Roman" pitchFamily="18" charset="0"/>
              <a:cs typeface="Times New Roman" pitchFamily="18" charset="0"/>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581400"/>
            <a:ext cx="3200399" cy="3343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599"/>
            <a:ext cx="4333009" cy="2733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296" y="3343409"/>
            <a:ext cx="2862696" cy="3514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33009" y="685799"/>
            <a:ext cx="4658591" cy="2657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799" y="3343409"/>
            <a:ext cx="3124201" cy="3581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39891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ctrTitle"/>
          </p:nvPr>
        </p:nvSpPr>
        <p:spPr/>
        <p:txBody>
          <a:bodyPr/>
          <a:lstStyle/>
          <a:p>
            <a:endParaRPr lang="en-US" dirty="0"/>
          </a:p>
        </p:txBody>
      </p:sp>
      <p:sp>
        <p:nvSpPr>
          <p:cNvPr id="126979" name="Rectangle 3"/>
          <p:cNvSpPr>
            <a:spLocks noGrp="1" noChangeArrowheads="1"/>
          </p:cNvSpPr>
          <p:nvPr>
            <p:ph type="subTitle" idx="1"/>
          </p:nvPr>
        </p:nvSpPr>
        <p:spPr>
          <a:xfrm>
            <a:off x="55418" y="5638800"/>
            <a:ext cx="9012382" cy="1219200"/>
          </a:xfrm>
        </p:spPr>
        <p:txBody>
          <a:bodyPr/>
          <a:lstStyle/>
          <a:p>
            <a:endParaRPr lang="en-US" dirty="0"/>
          </a:p>
        </p:txBody>
      </p:sp>
      <p:sp>
        <p:nvSpPr>
          <p:cNvPr id="126981" name="Text Box 5"/>
          <p:cNvSpPr txBox="1">
            <a:spLocks noChangeArrowheads="1"/>
          </p:cNvSpPr>
          <p:nvPr/>
        </p:nvSpPr>
        <p:spPr bwMode="auto">
          <a:xfrm>
            <a:off x="0" y="-1"/>
            <a:ext cx="866601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ctr"/>
            <a:r>
              <a:rPr kumimoji="1" lang="en-US" altLang="zh-CN" sz="3200" b="1" dirty="0" err="1" smtClean="0">
                <a:solidFill>
                  <a:srgbClr val="00B050"/>
                </a:solidFill>
                <a:latin typeface="Times New Roman" pitchFamily="18" charset="0"/>
                <a:ea typeface="宋体" charset="-122"/>
                <a:cs typeface="Times New Roman" pitchFamily="18" charset="0"/>
              </a:rPr>
              <a:t>Tiền</a:t>
            </a:r>
            <a:r>
              <a:rPr kumimoji="1" lang="en-US" altLang="zh-CN" sz="3200" b="1" dirty="0" smtClean="0">
                <a:solidFill>
                  <a:srgbClr val="00B050"/>
                </a:solidFill>
                <a:latin typeface="Times New Roman" pitchFamily="18" charset="0"/>
                <a:ea typeface="宋体" charset="-122"/>
                <a:cs typeface="Times New Roman" pitchFamily="18" charset="0"/>
              </a:rPr>
              <a:t> </a:t>
            </a:r>
            <a:r>
              <a:rPr kumimoji="1" lang="en-US" altLang="zh-CN" sz="3200" b="1" dirty="0" err="1" smtClean="0">
                <a:solidFill>
                  <a:srgbClr val="00B050"/>
                </a:solidFill>
                <a:latin typeface="Times New Roman" pitchFamily="18" charset="0"/>
                <a:ea typeface="宋体" charset="-122"/>
                <a:cs typeface="Times New Roman" pitchFamily="18" charset="0"/>
              </a:rPr>
              <a:t>vốn</a:t>
            </a:r>
            <a:r>
              <a:rPr kumimoji="1" lang="en-US" altLang="zh-CN" sz="3200" b="1" dirty="0" smtClean="0">
                <a:solidFill>
                  <a:srgbClr val="00B050"/>
                </a:solidFill>
                <a:latin typeface="Times New Roman" pitchFamily="18" charset="0"/>
                <a:ea typeface="宋体" charset="-122"/>
                <a:cs typeface="Times New Roman" pitchFamily="18" charset="0"/>
              </a:rPr>
              <a:t>, </a:t>
            </a:r>
            <a:r>
              <a:rPr kumimoji="1" lang="en-US" altLang="zh-CN" sz="3200" b="1" dirty="0" err="1" smtClean="0">
                <a:solidFill>
                  <a:srgbClr val="00B050"/>
                </a:solidFill>
                <a:latin typeface="Times New Roman" pitchFamily="18" charset="0"/>
                <a:ea typeface="宋体" charset="-122"/>
                <a:cs typeface="Times New Roman" pitchFamily="18" charset="0"/>
              </a:rPr>
              <a:t>kho</a:t>
            </a:r>
            <a:r>
              <a:rPr kumimoji="1" lang="en-US" altLang="zh-CN" sz="3200" b="1" dirty="0" smtClean="0">
                <a:solidFill>
                  <a:srgbClr val="00B050"/>
                </a:solidFill>
                <a:latin typeface="Times New Roman" pitchFamily="18" charset="0"/>
                <a:ea typeface="宋体" charset="-122"/>
                <a:cs typeface="Times New Roman" pitchFamily="18" charset="0"/>
              </a:rPr>
              <a:t>, </a:t>
            </a:r>
            <a:r>
              <a:rPr kumimoji="1" lang="en-US" altLang="zh-CN" sz="3200" b="1" dirty="0" err="1" smtClean="0">
                <a:solidFill>
                  <a:srgbClr val="00B050"/>
                </a:solidFill>
                <a:latin typeface="Times New Roman" pitchFamily="18" charset="0"/>
                <a:ea typeface="宋体" charset="-122"/>
                <a:cs typeface="Times New Roman" pitchFamily="18" charset="0"/>
              </a:rPr>
              <a:t>xưởng</a:t>
            </a:r>
            <a:r>
              <a:rPr kumimoji="1" lang="en-US" altLang="zh-CN" sz="3200" b="1" dirty="0" smtClean="0">
                <a:solidFill>
                  <a:srgbClr val="00B050"/>
                </a:solidFill>
                <a:latin typeface="Times New Roman" pitchFamily="18" charset="0"/>
                <a:ea typeface="宋体" charset="-122"/>
                <a:cs typeface="Times New Roman" pitchFamily="18" charset="0"/>
              </a:rPr>
              <a:t>, </a:t>
            </a:r>
            <a:r>
              <a:rPr kumimoji="1" lang="en-US" altLang="zh-CN" sz="3200" b="1" dirty="0" err="1" smtClean="0">
                <a:solidFill>
                  <a:srgbClr val="00B050"/>
                </a:solidFill>
                <a:latin typeface="Times New Roman" pitchFamily="18" charset="0"/>
                <a:ea typeface="宋体" charset="-122"/>
                <a:cs typeface="Times New Roman" pitchFamily="18" charset="0"/>
              </a:rPr>
              <a:t>mặt</a:t>
            </a:r>
            <a:r>
              <a:rPr kumimoji="1" lang="en-US" altLang="zh-CN" sz="3200" b="1" dirty="0" smtClean="0">
                <a:solidFill>
                  <a:srgbClr val="00B050"/>
                </a:solidFill>
                <a:latin typeface="Times New Roman" pitchFamily="18" charset="0"/>
                <a:ea typeface="宋体" charset="-122"/>
                <a:cs typeface="Times New Roman" pitchFamily="18" charset="0"/>
              </a:rPr>
              <a:t> </a:t>
            </a:r>
            <a:r>
              <a:rPr kumimoji="1" lang="en-US" altLang="zh-CN" sz="3200" b="1" dirty="0" err="1" smtClean="0">
                <a:solidFill>
                  <a:srgbClr val="00B050"/>
                </a:solidFill>
                <a:latin typeface="Times New Roman" pitchFamily="18" charset="0"/>
                <a:ea typeface="宋体" charset="-122"/>
                <a:cs typeface="Times New Roman" pitchFamily="18" charset="0"/>
              </a:rPr>
              <a:t>bằng</a:t>
            </a:r>
            <a:r>
              <a:rPr kumimoji="1" lang="en-US" altLang="zh-CN" sz="3200" b="1" dirty="0" smtClean="0">
                <a:solidFill>
                  <a:srgbClr val="00B050"/>
                </a:solidFill>
                <a:latin typeface="Times New Roman" pitchFamily="18" charset="0"/>
                <a:ea typeface="宋体" charset="-122"/>
                <a:cs typeface="Times New Roman" pitchFamily="18" charset="0"/>
              </a:rPr>
              <a:t>, </a:t>
            </a:r>
            <a:r>
              <a:rPr kumimoji="1" lang="en-US" altLang="zh-CN" sz="3200" b="1" dirty="0" err="1" smtClean="0">
                <a:solidFill>
                  <a:srgbClr val="00B050"/>
                </a:solidFill>
                <a:latin typeface="Times New Roman" pitchFamily="18" charset="0"/>
                <a:ea typeface="宋体" charset="-122"/>
                <a:cs typeface="Times New Roman" pitchFamily="18" charset="0"/>
              </a:rPr>
              <a:t>thiết</a:t>
            </a:r>
            <a:r>
              <a:rPr kumimoji="1" lang="en-US" altLang="zh-CN" sz="3200" b="1" dirty="0" smtClean="0">
                <a:solidFill>
                  <a:srgbClr val="00B050"/>
                </a:solidFill>
                <a:latin typeface="Times New Roman" pitchFamily="18" charset="0"/>
                <a:ea typeface="宋体" charset="-122"/>
                <a:cs typeface="Times New Roman" pitchFamily="18" charset="0"/>
              </a:rPr>
              <a:t> </a:t>
            </a:r>
            <a:r>
              <a:rPr kumimoji="1" lang="en-US" altLang="zh-CN" sz="3200" b="1" dirty="0" err="1" smtClean="0">
                <a:solidFill>
                  <a:srgbClr val="00B050"/>
                </a:solidFill>
                <a:latin typeface="Times New Roman" pitchFamily="18" charset="0"/>
                <a:ea typeface="宋体" charset="-122"/>
                <a:cs typeface="Times New Roman" pitchFamily="18" charset="0"/>
              </a:rPr>
              <a:t>bị</a:t>
            </a:r>
            <a:r>
              <a:rPr kumimoji="1" lang="en-US" altLang="zh-CN" sz="3200" b="1" dirty="0" smtClean="0">
                <a:solidFill>
                  <a:srgbClr val="00B050"/>
                </a:solidFill>
                <a:latin typeface="Times New Roman" pitchFamily="18" charset="0"/>
                <a:ea typeface="宋体" charset="-122"/>
                <a:cs typeface="Times New Roman" pitchFamily="18" charset="0"/>
              </a:rPr>
              <a:t> </a:t>
            </a:r>
            <a:r>
              <a:rPr kumimoji="1" lang="en-US" altLang="zh-CN" sz="3200" b="1" dirty="0" err="1" smtClean="0">
                <a:solidFill>
                  <a:srgbClr val="00B050"/>
                </a:solidFill>
                <a:latin typeface="Times New Roman" pitchFamily="18" charset="0"/>
                <a:ea typeface="宋体" charset="-122"/>
                <a:cs typeface="Times New Roman" pitchFamily="18" charset="0"/>
              </a:rPr>
              <a:t>máy</a:t>
            </a:r>
            <a:r>
              <a:rPr kumimoji="1" lang="en-US" altLang="zh-CN" sz="3200" b="1" dirty="0" smtClean="0">
                <a:solidFill>
                  <a:srgbClr val="00B050"/>
                </a:solidFill>
                <a:latin typeface="Times New Roman" pitchFamily="18" charset="0"/>
                <a:ea typeface="宋体" charset="-122"/>
                <a:cs typeface="Times New Roman" pitchFamily="18" charset="0"/>
              </a:rPr>
              <a:t> </a:t>
            </a:r>
            <a:r>
              <a:rPr kumimoji="1" lang="en-US" altLang="zh-CN" sz="3200" b="1" dirty="0" err="1" smtClean="0">
                <a:solidFill>
                  <a:srgbClr val="00B050"/>
                </a:solidFill>
                <a:latin typeface="Times New Roman" pitchFamily="18" charset="0"/>
                <a:ea typeface="宋体" charset="-122"/>
                <a:cs typeface="Times New Roman" pitchFamily="18" charset="0"/>
              </a:rPr>
              <a:t>móc</a:t>
            </a:r>
            <a:r>
              <a:rPr kumimoji="1" lang="en-US" altLang="zh-CN" sz="3200" b="1" dirty="0" smtClean="0">
                <a:solidFill>
                  <a:srgbClr val="00B050"/>
                </a:solidFill>
                <a:latin typeface="Times New Roman" pitchFamily="18" charset="0"/>
                <a:ea typeface="宋体" charset="-122"/>
                <a:cs typeface="Times New Roman" pitchFamily="18" charset="0"/>
              </a:rPr>
              <a:t>…</a:t>
            </a:r>
            <a:r>
              <a:rPr kumimoji="1" lang="en-US" altLang="zh-CN" sz="3200" b="1" dirty="0" err="1" smtClean="0">
                <a:solidFill>
                  <a:srgbClr val="00B050"/>
                </a:solidFill>
                <a:latin typeface="Times New Roman" pitchFamily="18" charset="0"/>
                <a:ea typeface="宋体" charset="-122"/>
                <a:cs typeface="Times New Roman" pitchFamily="18" charset="0"/>
              </a:rPr>
              <a:t>đầu</a:t>
            </a:r>
            <a:r>
              <a:rPr kumimoji="1" lang="en-US" altLang="zh-CN" sz="3200" b="1" dirty="0" smtClean="0">
                <a:solidFill>
                  <a:srgbClr val="00B050"/>
                </a:solidFill>
                <a:latin typeface="Times New Roman" pitchFamily="18" charset="0"/>
                <a:ea typeface="宋体" charset="-122"/>
                <a:cs typeface="Times New Roman" pitchFamily="18" charset="0"/>
              </a:rPr>
              <a:t> </a:t>
            </a:r>
            <a:r>
              <a:rPr kumimoji="1" lang="en-US" altLang="zh-CN" sz="3200" b="1" dirty="0" err="1" smtClean="0">
                <a:solidFill>
                  <a:srgbClr val="00B050"/>
                </a:solidFill>
                <a:latin typeface="Times New Roman" pitchFamily="18" charset="0"/>
                <a:ea typeface="宋体" charset="-122"/>
                <a:cs typeface="Times New Roman" pitchFamily="18" charset="0"/>
              </a:rPr>
              <a:t>tư</a:t>
            </a:r>
            <a:r>
              <a:rPr kumimoji="1" lang="en-US" altLang="zh-CN" sz="3200" b="1" dirty="0" smtClean="0">
                <a:solidFill>
                  <a:srgbClr val="00B050"/>
                </a:solidFill>
                <a:latin typeface="Times New Roman" pitchFamily="18" charset="0"/>
                <a:ea typeface="宋体" charset="-122"/>
                <a:cs typeface="Times New Roman" pitchFamily="18" charset="0"/>
              </a:rPr>
              <a:t> </a:t>
            </a:r>
            <a:r>
              <a:rPr kumimoji="1" lang="en-US" altLang="zh-CN" sz="3200" b="1" dirty="0" err="1" smtClean="0">
                <a:solidFill>
                  <a:srgbClr val="00B050"/>
                </a:solidFill>
                <a:latin typeface="Times New Roman" pitchFamily="18" charset="0"/>
                <a:ea typeface="宋体" charset="-122"/>
                <a:cs typeface="Times New Roman" pitchFamily="18" charset="0"/>
              </a:rPr>
              <a:t>kinh</a:t>
            </a:r>
            <a:r>
              <a:rPr kumimoji="1" lang="en-US" altLang="zh-CN" sz="3200" b="1" dirty="0" smtClean="0">
                <a:solidFill>
                  <a:srgbClr val="00B050"/>
                </a:solidFill>
                <a:latin typeface="Times New Roman" pitchFamily="18" charset="0"/>
                <a:ea typeface="宋体" charset="-122"/>
                <a:cs typeface="Times New Roman" pitchFamily="18" charset="0"/>
              </a:rPr>
              <a:t> </a:t>
            </a:r>
            <a:r>
              <a:rPr kumimoji="1" lang="en-US" altLang="zh-CN" sz="3200" b="1" dirty="0" err="1" smtClean="0">
                <a:solidFill>
                  <a:srgbClr val="00B050"/>
                </a:solidFill>
                <a:latin typeface="Times New Roman" pitchFamily="18" charset="0"/>
                <a:ea typeface="宋体" charset="-122"/>
                <a:cs typeface="Times New Roman" pitchFamily="18" charset="0"/>
              </a:rPr>
              <a:t>doanh</a:t>
            </a:r>
            <a:endParaRPr kumimoji="1" lang="en-US" sz="3200" b="1" dirty="0">
              <a:solidFill>
                <a:srgbClr val="00B050"/>
              </a:solidFill>
              <a:latin typeface="Times New Roman" pitchFamily="18" charset="0"/>
              <a:cs typeface="Times New Roman" pitchFamily="18" charset="0"/>
            </a:endParaRPr>
          </a:p>
        </p:txBody>
      </p:sp>
      <p:pic>
        <p:nvPicPr>
          <p:cNvPr id="7" name="Picture 2" descr="Káº¿t quáº£ hÃ¬nh áº£nh cho tiá»n"/>
          <p:cNvPicPr>
            <a:picLocks noChangeAspect="1" noChangeArrowheads="1"/>
          </p:cNvPicPr>
          <p:nvPr/>
        </p:nvPicPr>
        <p:blipFill>
          <a:blip r:embed="rId2"/>
          <a:srcRect/>
          <a:stretch>
            <a:fillRect/>
          </a:stretch>
        </p:blipFill>
        <p:spPr bwMode="auto">
          <a:xfrm>
            <a:off x="0" y="1143000"/>
            <a:ext cx="4572000" cy="2895601"/>
          </a:xfrm>
          <a:prstGeom prst="rect">
            <a:avLst/>
          </a:prstGeom>
          <a:noFill/>
        </p:spPr>
      </p:pic>
      <p:sp>
        <p:nvSpPr>
          <p:cNvPr id="52226" name="AutoShape 2" descr="Káº¿t quáº£ hÃ¬nh áº£nh cho nhÃ  mÃ¡y bia sÃ i gÃ²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2228" name="AutoShape 4" descr="data:image/jpeg;base64,/9j/4AAQSkZJRgABAQAAAQABAAD/2wCEAAkGBxITEhUSEhIVFRUVFhcVFRUXFhgVFxUVFRYXFxUWFRUYHSggGBolHRUXITEiJSkrLi4uFx8zODMtNygtLisBCgoKDg0OGxAQGi0lHR0tLS0tLS0rLS0tLS0tLS0tLS0rLS0tLS0tLS0tLS8tLS0tLSstLS0tLS0tLS0tLS0tLf/AABEIALcBEwMBIgACEQEDEQH/xAAbAAAABwEAAAAAAAAAAAAAAAAAAQIDBAUGB//EAEgQAAIBAgMEBQcHCgUFAQEAAAECEQADBBIhBTFBUQYTImFxMlKBkaGxwRQjU3KS0fAHFTNCYoKistLhFiVjwvEkQ1Rzk+I1/8QAGQEAAwEBAQAAAAAAAAAAAAAAAAECAwQF/8QALREAAgIBAwMBBwQDAAAAAAAAAAECERIDITETQVHwFCIyYZGh4QSBsdFCccH/2gAMAwEAAhEDEQA/AHIoRRxRxXpHGJihFKihFAhMUIpVHTATFCKVFHQAmKEUqKOKBCYoRSoo6AExQinFWnOo0kGffSsdDEUcUtVp+3h540N0CVkZRUmy8RpQaxB308lsRprUtopJlrZWRRRTWGcga0s3K52jayVYA3mnxcFVvW0XWUsR2T7mIEaVELUyTQmhIVjtK6mmg1PLcoALJFOrdpGYU21ADjPTZNJFE1FAGTSTRE0VMQdHnpBNJJooBfWUVIihRQWUcUIpUUcV0mImKEUqKEUwExQilRRxQITFCKVFHFACYoRSoo4oATFCKVFCKBBCnLe+kxRxQMnCwlOm2I0076rlYinkv86zcWWpIRcJmnMO8UTMp7qIKOdV2ESrOJHGnusB3VWtRLc5GpcUPItlQU6EFVKYlhT9vF1Dgy1NFibdIuWuVNDFDnR9fUUyrQWWjBpDXaLPTEO5qMGmc9DPRQWPk007URekE0UDYeaizUkmk0xC81AGkzQmgQqaFJmhSGVUUcUcUIroMgooRR0dABRQijijigBMUcUcUcUAJijijijigBMUcUdCgQUUdHQoAjYrGpbjNOvJSfcKThNo2rk5HBImRuIjfINUHSHHYZmKXBczJugwJ5Trl374ms6+NuTAIMeS+9gm8KXgFhw1rkn+ocX8jVado6K+LtgSXWN28HXlpxpnFbVtJb6wsI3DfqY0rmFy47HMubNxgaezxiktjXXyieMgyBHEAeuof6qT4RXSNZjNqm9cAYxaBkFTuIG7dJ5d88Kt8HtJBC2rN1xoC+XcTzJ4d+7SsFgsQQwIXXSAcrrJiOyQe1W62FgrjpnuXbgJnKVu5hBO+NRIj1EUtLJyvuEkki/TUTBHcd4pUUFBjXU8T+N1BtwMjXhXbZlQVHmPOgJn189wBM7u6hI/5099FoKFBjTqNTIijFwcCPXQwQ+SKTnpuhNKh2L66j62mjRUUhWSaFMqTUi3bqWqKTsTFHTkCjipsqhuhT2TvoVNjop4oRS4oRW5kIijilRQimITFHFKihFACYo4pUUIoATFCKVFHFACYoRSooRQAmKOKVSLtwKpYgwOQJPsoboai5OkVO19jWHDNc7A84BQRxJmJJ0HqrH7S2ZZtNNq4XVgxjUsCNOWsyB7d1bvH7LS4CGztMx223wdwmBXO9s22tXGRDMRJncDJgmAOHs764tfmqW/1OjTi3C1e30K9rbwQzOCBqFgHkBuk/8ANVl03Jhs08CRHhFW1y5m0a8rSNMis0DzSIEeiacRCpkMpWN2oPjFczeJRBs7NJIz3ETXUsZy95gSK6X0b2CllVe3cYl4zHMShA3iI4awaw4xyyMyB4JIBVSIAInXWfTwrSbK6TYhwtq3h+1OVDBAMwIljlmO+tdPUS3a3JkmzeYXBPc0Qj0mBv5iT7KdxnRjFAZhiLIkeT1buAddzaE6Rwqz6K3rptIt2ybZUASeyXPEsh1Daa8ORNXmN3fjlVym5OyoxSRzHFnFWz86iMonW2rKdJ0hhHE8abtbYtRmKuo49ifaog1qNpnQ/vf7qzmzXUX1svmVXzFCAMrMImTvHD101NpCcUxy1tVGSUYuBE5FZyPJ3gCd8D00DtC3GrFTB0dWTgfO9FdJ2aYtAAkAcjFUO1MOrntAn0nzh38qFqSBwiZxWnUH4+jefdS7baaz7+B7vCqh9mJ1wUZ5YwoViva3yTO6BxrV7A6JoyMLt/EGT5IdQB3TlJPrq3qtErTTKuD3+kf2FEl33DUbtasMb0ZS2YtXbw49q5mnWNZWs9ievtN1YVH75y6DfrG/0U1q3yS9PwWttid3w/HCn7bDj8PhULZdnF3pyYR9/lG5bVNeJzMGIHhRX7eMtn5zDLGmq3laOfHU0PVTGtNosjSS1RsLig4jMMwGokSKcLCqW5LFZ6FNxQqqJsjxQilUIq7JCihFKihFFgFFCKVFCKACihFS8JhC86wBTz7NIGjCk5pbDUWV0UIpx0gkcqKKdioTFCKd6vSkUWFCSfu9k/CnLdgNMxlGrE7gO+ivWsozH9YjT2fGlWBbJHWgsoIOXeDHMTB9PM1Dk6Zo1FNUWd/YVthlLGDE8juNUPSHYVuxh2KC2ROqsu8EEnWSeFaX872if1h4r91V23hbvooVz2WkjUSDoeWsbqyknz3LUnWN7eDkWKs4VAct6LmvYAJB0kSRABEQahbB2S+MxCWU8piJJ3qoAzMdfJGvsrquK6NZLNw9UMjoQ0R1klTEALAEwSSeB4030WxjWsOVtslpFVZZmKu05jmyEQxLHeToqgRIBrmdJ0aLgrMd+SByGdMVmYa5WWJHZ0DDj5WpHLvrV9GugFjD3UupcudjUox0Mghg2u7XdrurTbMulrUkg+T2lIKuNO0COBqTYOpp0hiOI8T76cxvk/jlTR3jxPvpeNPZ9PwpiMrtPcf3vjWSa4Pl2HWdxeRx1ZYn21rdpcf3qwit/mdvwH81V2A7Js4/Nnxqox53+J90/CrPZrfNn01U7TO/0/ympQ2c+6WPBtn/AFF9xrp3Ru5KgneVBPprlvTU/ov/AGD3NXS+jDdhfqL7hTYkObQPa/HBprE9Jb5t5XABIZdGEjUjePTW02lvPp9xNYTp1pbPc1v+YCmgN70Yv5lmAJUaDhupW0Tqfxwn4VC6HN82n1ffNTdo+V6vuPvqUBk8YgF9TuMMCfVThikbQ/Soeeb3GhXVp8GGpyHR0mhWhmFFCKOjqbKCihFKijinYqExS7VosYHGpWHwoIk0+bKruGvOolqJFqDZHwuKW3IIMzvHdUg7RQ8/VVPePaPiaSK53Jtm6iiffvI24gUVsKf1hPKRVfFHVLUZPTRLv2mPkMBrB3HsnfA58u+n7FpLYt2+MBEBPIQJ9W+oAoxSz3st24qPZetxG3sUbdtnuAnK0QnaO8ARz51V4LEi6TknQiZ0q5DnTUyNRruPMU/8uuedPiAfeKTdiSoyeH20ELK+ZyeynbKhWneY3juromyNmKtpHZesfKriTHbIB0kwN++sle2hYaYTDXHncVtZp8YmayGI2xfsXotm+uigo1wgGeE2zujdrNQ5gdA6YbHxV+27i1ZfQwOuvgqAJlVBVCdOXAejl62cQhtrLWnIDjOTEAhg7BSTHZHCfedO/SxriReY9YodUCoR5QyjXNIOu/Q76yW0tqXnCqRIKhe0MxIXMBE6Dym1/a56mbQzp/QvpU5iziL1t5hQwVlcONYOkOIB7XPwMb3DOCTBB/uK4P0S6VDCZkNq0CdetNsl1Ouk5gdJMennXSOh62MUXuP1buTnyhHRkzHQhmRCToO0OIppiNbxH440rG+SPE+6mrZ1H440vGnT8cqoZmNpHf8Av1gkP+aW/qj3mt1tFtD+/wC8Vg0P+aW/qj+amI7Js39H6Kq9o8fxxj41abM/R/jlVZj/AL/YQfhSQzm/To/ov/cP5WrpHRX9Gv1B7hXNenvkWj/qqf4XrpXRI/Nr9X4CmwQ/tQdr8cQRWD6en5lj+0nsda3u0vK9C++sD08H/Tt4Kf4waaEa3oWfmkP43mrLae8+B+/4VV9BjNm34fE/dVrtHf8AjnFT3Ayu0xF1O4n+U0VO46yzOpA3Ek+kH76UMPzNdOnsjDU5I9CpfUL30KvIihHVCe6nzsy7wtP6VI99Mlqt8Mj3Vzti7qaxlVkXdx1Wa55zcVZ0RgpbEO3sW+f+2fWo+NN42ytpgl0hGIzCSN0kSTu4VaDZqfrYnEt44h44cFIrn3TTKmKK27r6IvlOzGSJ3uTzrNazbL6SRt7TCNCCO4z7qad+JrmI2hiFgqynx0PoK1rrXXNbQC6CcyM8ywjsllBmZGutNsKF4y/kVnIMDUxv38KYtbQQ65XHHyT8KLbjxYfvyj1uo+NW+xMGjWmkAnLpJAgSATqdPGpYFd8ut8yPFWHwpYxlvz19Jj31fXtkWzkCjTt6ggyeyBrx40TbDTM7ZGgZ8ojfAIWOPKlYylW+h/WU+kUosKsG6PpkEgyzAaruAVidKj3+jtq2etHlqBwAHaEe40WAwtBhII51U47C9ZiraSRPVLIJ3Ndg7jyqgwLXiuIYXni3bzL2jvN62gj0MaqhWW2K6LW2nKzJ3+Vr4HSqnaHRu8kBLilYZnYqVACgaHU679Byo7+MxSWLVwXmJuPdXWDpbFuN45uakvtC915tG6ht7ixClT83LDN9aR7KlwiGxiDjLh0C6ySSDJ0376PD4xs3aYwPAcCCYjeKtG2bnS7eUIjWyhhIVWLZjAUGP1J0p7YmwbmJgJdtqAFLK0kySSQQBIHZmd2sc6mgogWryLcNy2knwFzgATDKQZht4jWu3dC9pdYgAuZwFXQ2uqygjQQNOB0HjuIrPdGtgHC2mW89u4TcV1CplVW3ECd8z7q0nR+8hJ6tQFBgQInjMcBTXI8S3tHUeAp3F7qYsnUU9jNwqxGX2id/71YGf8zt/VHvreY/d665/cP+Z2/qj3mmB2bZh+a/HIVWbSO/973Gpmz7yqhzMBqKgYxw0xx4+gj40RTYm0jnfT79Gn/sHuauj9ED2F+pVFtDYVm9HWgsA2YAEqJAjWNam9YltQuYKoEATGg8avpvuRmuxb7TuCd4mIrNbc2V8oRkz5Q2kxMbuEjlTeL6S4a3obgJ5DUnwHGqXGdO0UEpbYwY1EandoYp1FBcma/ZSmwgRG3CJIE8fvpy/fJ1dvWa5diunWJfyFCj3fZB99U9/a+JuGDdM8lif9xozS4QYN8s6zd2rZBjOCTpA1/tVDjenWGTRTmPjPsWaw+zMFc6621wP5Y1eRx4ByD6hTtvo65JCiBJiEcjQ7pAVAf3qh6ryo29nXS6va6+1l835QtdLRj6v3mhUFOhl4ierufYtH/effQoyfkypeDoNy8BqdOHrMD2kVpdkT1Swk7zMxxNZS6ZRjxzWwPS4J/lrZbKX5m39UH1yfjRqcFafNj0t5oH739q5Z02djjLsqCBlGh5W15iusTXJ+lLg4m+x4Ow+zp8KyitzSTM2VXzSO8A/wC2ug4XDKgOUATq0cSFAk98AVjLeEuEj5t4JGuRojTjFbuNPQfjVsmyk27+hI5so9s/CtFsVPmLgkGYESN2Zd+unGqDa9pmVAEc/OLMK26Dru3VoNkqBZhtCWEg6GBrqDw0pPgROv4eTa7IIGfkQJZY9xorqhLlzQlmzwVUkgHQTA4aUt0tlh5OgUTpp23J+FLwpm7P7B961lOTVUaRS3shqAFVSr6NmMq+vZK8R30WMdGXRoMAatAgROk92+r2gKm5eR7eDDWsEwxdu6GXKDazHOPJV8zdnwNQ8Fbxot43rLNlmKr8nXqsP2vnZg5AMwAAPa5c66Iyg7wDSDhk8xfsiqzn8vp+RVE5rj/lXyPDf9DZa7mv9Zb6kwgLLkIW24y5gAd+sVIxeGT84XLQwCmyEcrei/BIw2Ya5sjdvs6D210A4O35i+oU3ew1pQWKwAJMZtw7l1ozl3oWMTkGwdiHFLdd7bWTY6shYYZ84uBxL66BT6xVwcGmHRL9kBHZVDGAcwykneNPRW6F7DywJZQNxZ3E+dAJ3A6eIPKjujDgSbhiM0bzExuYEzIIjfoanqS8L6/gpRRhr3SNntvbI7cqVI4wytu56VpOiOKUu4kA5pCyJggkaeHuqzOzcMxAzqSTAB6okkToBl1Oh9VEmybB7atbOnlZUOg7xGmtGcr4+4YryWFhtV8BUjGnQVAt2mJIW6CVgHsHSRIE5t8e8c6W6XT2esQmJiIMc9Kvq/J/b+ycPmZ/HXQSVBBIGo4iZiawdz/+lb8B/NXT7ux2MnKknecxBP8ADVO/QlevW/2sywAA4I0M7ig99Pqrwww+ZK2vjeotG+yMyKQDlInUwNJmsbjvygMDlt2DMAyxHESN2vsroeIwjtbNprWZTqZyn3tWcxnQm27ZgjLoojsOOyAJ7RPLhFX11Xf6EdLf8mFxPS3G3TCkL3KJPq0PsqHZwWLxDrbzOzuYVSwQknuYpXSW6LKqkW7UmNOsDum/WUGgEcqiYvY2NFtFsPbtMA2fLadQTm7BQlGI0gHXhU9WL7/yVhIqNh/kyxi3ka7ZASTm7akxB3xHhvO+tJtH8nZe24RcrF0IXOoEAQTmINaTC7OsMoJsyQADPONdCad/M2H/APFQ+KqePfQtV1sD01ZzbanQ5MIubEEa65UU3XA4mHLJ7qhjFYZcOb9u3ccLdW1lZ+qHaRmByJmUjskbqveluzlXFKtu1lzWoyWwASSHEwu/+1RMH0UvHC3rQw92TesuocrbzAC6GIngJE+Iq07RMkkyNsjaKPZNwWLdoLiLKNkBkowdj3FsyDeOdDE7QudRjGtM1sKth0CHKVJvZLhzLB7UyR31dbI6G4hcPdtm3ats9yy6zdZ/I6zMSRMEBhEd9K6N9G77JiEuTZV1FvPEtnR1Mqp3r2TrPEb6zlfUVLY9LQ6Uv0OqpS95NNL+jmTXb7alrpJ4y5n00K62Pye2+OLxJPOVHsihW+55VkW6OwO+4v8ACrmtzg1i2g5Ko9grE7aPU2VbyjOYDdqREVu1EQOXw/4qNRlwQYb8equO9JGl75864/tf+9djDeNcX2n2uface1hUxKZtbA7IEbgPYOdPTx9FNqdN26nGI5d34FMBUxqaCkbgKQscfwKWGHh8aABAPCrLAeX+5/TVcHEVZ4Dy2+qPj91Y6nxR/cuPDJ9N4m7kRnicqlo55QT8KiXNtYYXeoN+2LsgZCwzSdw8dRpvp7FMrh7IdQ5QiJBZQwIDFZmNaB4tPdFBZ6b2ShdrV1Yti6F+bYuhYJIh4BBO5o7pq4XbVn5QuGk9Y1rrQI0ykkRPnaExyrI2ehzdW6riLGlrqiUTLMOr5r3aMt2YnSrBejrveTGW7yNcW8Do02+pCZCggHtQBruoN5x0u3/f2NfRMoIgjQ6HvBpQFJig5iO+BtEyUUkx7DPvpP5utwBlIjdDMNZLTM6mSSDwJ0qVR0qQyAmyLQIKqQQQdGOsNm15iQPUKcubOQzpBIInSdXz8R52uulQ9r4h0u2u26pGuVQ2Z86jKw5ZSeI3GqfCY67bMKczNcU3VIAhma7mQabyFUjvjWKlyS7Dou/zJb1EtGYNGg1UPyA4uT6huEUkbGgyLr8OM7sxGu86u2/nVfgNtXGu2ldxDhAFyqM2ZCS8zPlCNJGh7qsbl+8LtxFZCFti4oK66k9ktm/ZOsce6i0G4dnZrqwIvGA+bLBgg5uz5W6GPpAPCm/zbeAAF9jAIklgSTG8g7hE9+7jRnaN35Mt0BAzsoWZKqtxoUtBk6EcRULC403MQjMVK6ImVpAdrOdnUwJU6jXu5CjbgC16m/1ZAuLn0hiCdxG/xAOkcd9N2LeJDHM6le1G6ZI7J8kaAzp4a8477cKu6taOVLgTMuY73C7sup1mFJOlRht8582uUWOt6sRq3FZ3zGu4UWgplhZ+VANmC+SMpkE5oQGRoBuc8tRSsNdxGYB0GUk5jIldJAEEyO/v7pqRs/GrdUsu4My+OU76kVSERkxCByjXArMZVS2UsMomBxqb1fefWe6uc/lPt9qy31h68v3VYfk42ozC5ZZicsMkkmBoGAk6Ddp3mqhH3bCTdk7aKxtPDx5njwuVq6yW3Hy7Qw7b/mz6YFyrV9qRvyjdvJ4gnn3V0QutjCfO5cRRKtZy5t+2N96yN36y8VLcT3E+imk6Q2WUxfRoazOUhv0qsVnL50aVTsmjU5TyNCsthtsWmUNnYzOuR+BI82hUuTHiV3SbXqU857a+tgK3hP49dcZ2Rta5i8ZYNwFUOIHVn5zKxW55KvOWQEPZgaA612b11nJ2apNDeJeEY66Kx9QNccvLL2hzuoP4q63thosXT/pv/Kfvrkyib9gR/wBwH1CaIjZtEiJilCB9+unrpIcf2pUgnX0UxB7vHnvpSxvJ/wCaSscvRy9FGAI3/jlQAqRuj+1WmA8t/BP91VaxpHq8TVts7yn8F/3VhqfGv3NI/CzA7QxNmxjWZHS8t3EHr7Dr85adGOa6rcFBkjgd3eG0xtxcbb2iylbN+6bQcsMptsMluF3romY+FdLaypMlVJ5kAn10m5hLbKFa2hUblKggeAiBRRutdeO1HKtrg9bic2lj5cBfI5a5c37Plb+Md1LxuKh7mGRLdqz8ptC89hmyPbYQuYkwAZExAkV1BMBaGYC2gD+WAoAb6wjX001h9kYdAypYtqGEMAghhyIjUUUX7Su6+/3/AN+uxzzbGHjEPg8K2W0LuHZCCWFi8Vach3idCQKu+j224uYq9ih1TWbdlL2hIzqXBYKsk5pWI56Vp7OxcMihUsW1AYOAFAhhuYRxEmnruAtNnLW1JuAK8jylXyQ3OJooiWupRxa9bfyJv4wdS163DDIXXkRE1WJt85CxtiQjNEkSwuBAO0JAOYHXWrdcIgt9UFATKVyjQZSIiov5lsQBkkd7MZ7QbtSddRxpNO9jC0C7tMjDi+iZpCnLMQDvJIBMDwqLc27lYgqSOo64CRoQCxQMN8rrNWH5vt9X1YBCzmEEgq2bNKnhBNRP8P2OTTGWZ1y5CmWeUHdzoakCocx201tm32C2cFtMoyqMsnU6ntDQVHXbqBnzqQA+RXgdpes6sk6yAGPHhUraGykuqqlmGUZQVInKYkGQR+qD6KZbYVsknM8Eg5dIHzguNGm5iNfE0nlYbEzCul22CFGRgRlIEQCQQRujSqS1t/CZiVtHNabqSwtqMrS6hA0/sE6cGFXGC2bbtqigZurzZGO8Zjrr7KqR0TtguVuOOsu9a40ILB2ceGjsvhHKt9LD/Mznl/iM4TpHY6tWvp1ZuE3RCnK+VkIccz2lPoNSsc+Ctv1TpDMucwrkAEMgzMN0gMAP7VAu9BrbW0ttd/RghGW0iGTkhmy+U3ze/jmNWO2dgG9dW4t3IQFVuzOYIzMIIIjymBmd9aNaLf1/BCepQ5Z2vhLeYC4F0S82jbr7AI2o4kjwnWKkWttYdnW0t1S7glV11jMI1Gh7Dab+yazr9CJkm/mLIlpgV7JtotoARMzmtTM8ae2f0TuWblpkvyqMCwIYFlVrpUaGCYu6yN6yImhw0a2k79fIMtS+CF+VBPm7Tcnj1q1ZrodjuqxCvwzBW+q0A+rf6K1v5S0/6ZTydfiPjXPdmNq3orLS4ZpPsdB6aqOvtSAR1V0EGCpGV5BzQI8dKpMNbtQmVLQ7VvyVw/BrgEQjd+4/Gp+1MZ1owrgyxt3EaN+YKRzG867x4ioltL3YGS55Vvn59yZ/6g8xz9PC1EiTG7V5gRlYwTZGmQb0Yfq4f8d26pWFxdzqnJL6fJ28q7zIaItLz1geMVDtYe6cnzb77Z1Hmuy/SHhTmHwlzqLoNoybVvTIupW+BG88NavEjIn4G8wQA9ZILb2xB/WPE60VVd6xcDMBZaMzfqW+LE+bQowZOZH6F2AmKw1oKjqjF8wtlXzBH1MHU98V1vrhyb7Jrn3QoIcUuVU7KuZGXzcvDxrosfj11zRjXB2SfFoqOkmKUYW6dfJjceJUcu+uZ4B1bFWRyzE6EfqHnXSemDRhX7yg/jB+Fc72UJxadyOZ5TpWkbIdGvBHI/fSpG/8eFECO8H30JHf4VRIakd8e6hpunwohG6d9K0iJ19VAC7UZhzBq22dvf0f7vvqssASvoqO/SexYZlfODOoKPp6lNc+p8aZpFe7RqKFZf8Ax1hPOP2bn9FKHTnB+f8Aw3P6KM16TDBmmoxWbXprg/pPY39NLHTLCfSj2/dRmvSYYM0M0QqhHS/CfSr66UOluE+mT7QpZxHgy8qtxOGxBYlLwVZkCN3cdNR93fUX/FeE+mT7a/fSv8U4T6e39tP6qHOIYSJlm3iBlzOrQTmgRIkQBpp+t7N+8NdZeAytdtB5neJyhdTEDiJ3bqZ/xRhPp7f/ANE/qpp9t4BiWN60SRBPWLuEjzu80so+Qxfgk9feglXssRMidInQzz9lGmIvkRNosfJytPHWZPcR6ahjaWA1HWW4IIMXBqCACPK7hSbeJ2eGDq9sMDIIcb+flUsl5Hi/BaM+I0hU3donzp4Cd0U0t7EgCVtz4xI0136azz4btYMbdw30yfaX76j4rGYO4Za4pMRo4GkMOB5O3rp5R8ixfgkNexOX9GhbUEZo4CCDPMnSOFH1+IKt82oYEQMwIYayCZ7J3c6itdwZbMbi5pVpzCZUQCOW6mbtjBMSS4kkkw++TPxProzXkMX4Jz4rEgCLAniM4/a0n0Lr+13Ud3GXxIGHzamDnUCNI/HdTibTsAAC4ugjfypX5zs/SL66eUfIYvwUX5QUzYJjEEFDHLtrI99cx2adW9HxrqXTHE23wd5VcE5SY8BPwrlGBBloMbu/nW2i7uvJnqLizS7HYdfZzbusWfAkg11FcDZ4W09Q8a438oNvKxhodSARA7JJ1E67q3mxOl+GcNFpLJET2kXN3jQVukzGVGoGAtfRp6h4++gMBaAI6tYIg6cMwMevWq0dJLPB1/8AqPvp1OkNnXtcPpB/VTaYtiWdm2fok9Qo6h/n615x/wDp/wDqhT3FsYf8luIW5iXAjs2Tz4ug5eNdRo6Fcp1Mz3Tq5GGHfcUexjWJ6M4Yvfe7MKq9X3yYbdyihQrXTSZlN0asWxz/AL0eTv09poUK26aMuowC2Y3+yia34eFChUSgkWpti17JzchPq41H27ZS6hLquYeS2og8jvkUdClCClyE5NcGROy38xPtn+ih+an+jX7f9qFCtOjEjqyFfmx/oh9ofdQ/Nb/RfxLQoUujEfVkA7Mf6L+JaT+bn+gP2k++hQpdGIdWQRwD/wDjt9q3/VQ+QN/47/atf10KFJ6MSlqyFDAaE9SwgTqU11iBDb9eNNfJP9FvWn9VChWTgjTNh/Ih9E38H9VEcIv0bfwf1UKFPBCzYXyRPMP8P30YwdvzfYPvoUKMEGbC+R2vN9gofIrXm+wUKFLBDzYa4G15vsFG2AtQex7B99HQp4IWbHMT0JdgrLctqY8nK0Tv8r+1RLXRTE2yScjDublPMDnQoUWx0IxOHa3l6wRr3Hh3VpOhd62bzAgEdWZlZ3EHlQoVvH4LMZL3iwxnSKxJW3YUngSi7jOuWI4c6gW9rsp7diww77aSd/FQAPVRUK896sm+Tt6UF2L+3jMCQCcOgJ3jqkMekDWhQoU/aJi9ng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 name="Picture 2" descr="C:\Users\dtnt\Downloads\bia.jpg"/>
          <p:cNvPicPr>
            <a:picLocks noGrp="1" noChangeAspect="1" noChangeArrowheads="1"/>
          </p:cNvPicPr>
          <p:nvPr>
            <p:ph idx="1"/>
          </p:nvPr>
        </p:nvPicPr>
        <p:blipFill>
          <a:blip r:embed="rId3"/>
          <a:srcRect/>
          <a:stretch>
            <a:fillRect/>
          </a:stretch>
        </p:blipFill>
        <p:spPr bwMode="auto">
          <a:xfrm>
            <a:off x="4619625" y="1143000"/>
            <a:ext cx="4524375" cy="3048000"/>
          </a:xfrm>
          <a:prstGeom prst="rect">
            <a:avLst/>
          </a:prstGeom>
          <a:noFill/>
        </p:spPr>
      </p:pic>
      <p:pic>
        <p:nvPicPr>
          <p:cNvPr id="52233" name="Picture 9" descr="C:\Users\dtnt\Downloads\cp.jpg"/>
          <p:cNvPicPr>
            <a:picLocks noChangeAspect="1" noChangeArrowheads="1"/>
          </p:cNvPicPr>
          <p:nvPr/>
        </p:nvPicPr>
        <p:blipFill>
          <a:blip r:embed="rId4"/>
          <a:srcRect/>
          <a:stretch>
            <a:fillRect/>
          </a:stretch>
        </p:blipFill>
        <p:spPr bwMode="auto">
          <a:xfrm>
            <a:off x="0" y="3505200"/>
            <a:ext cx="9144000" cy="3352800"/>
          </a:xfrm>
          <a:prstGeom prst="rect">
            <a:avLst/>
          </a:prstGeom>
          <a:noFill/>
        </p:spPr>
      </p:pic>
    </p:spTree>
    <p:extLst>
      <p:ext uri="{BB962C8B-B14F-4D97-AF65-F5344CB8AC3E}">
        <p14:creationId xmlns:p14="http://schemas.microsoft.com/office/powerpoint/2010/main" val="6518205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Picture 2" descr="B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4563" name="Text Box 3"/>
          <p:cNvSpPr txBox="1">
            <a:spLocks noChangeArrowheads="1"/>
          </p:cNvSpPr>
          <p:nvPr/>
        </p:nvSpPr>
        <p:spPr bwMode="auto">
          <a:xfrm>
            <a:off x="990600" y="228600"/>
            <a:ext cx="693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dirty="0">
                <a:solidFill>
                  <a:srgbClr val="FF0066"/>
                </a:solidFill>
              </a:rPr>
              <a:t>TRÍCH HIẾN PHÁP </a:t>
            </a:r>
            <a:r>
              <a:rPr lang="en-US" sz="2400" b="1" dirty="0" smtClean="0">
                <a:solidFill>
                  <a:srgbClr val="FF0066"/>
                </a:solidFill>
              </a:rPr>
              <a:t>2013</a:t>
            </a:r>
            <a:endParaRPr lang="en-US" b="1" dirty="0">
              <a:solidFill>
                <a:srgbClr val="0000FF"/>
              </a:solidFill>
            </a:endParaRPr>
          </a:p>
        </p:txBody>
      </p:sp>
      <p:sp>
        <p:nvSpPr>
          <p:cNvPr id="194564" name="Text Box 4"/>
          <p:cNvSpPr txBox="1">
            <a:spLocks noChangeArrowheads="1"/>
          </p:cNvSpPr>
          <p:nvPr/>
        </p:nvSpPr>
        <p:spPr bwMode="auto">
          <a:xfrm>
            <a:off x="304800" y="1066800"/>
            <a:ext cx="77724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400" b="1" dirty="0" err="1">
                <a:solidFill>
                  <a:srgbClr val="0000FF"/>
                </a:solidFill>
              </a:rPr>
              <a:t>Điều</a:t>
            </a:r>
            <a:r>
              <a:rPr lang="en-US" sz="2400" b="1" dirty="0">
                <a:solidFill>
                  <a:srgbClr val="0000FF"/>
                </a:solidFill>
              </a:rPr>
              <a:t> 58:</a:t>
            </a:r>
            <a:r>
              <a:rPr lang="en-US" sz="2400" dirty="0"/>
              <a:t> </a:t>
            </a:r>
            <a:r>
              <a:rPr lang="en-US" sz="2400" dirty="0" err="1">
                <a:solidFill>
                  <a:srgbClr val="6600FF"/>
                </a:solidFill>
              </a:rPr>
              <a:t>Công</a:t>
            </a:r>
            <a:r>
              <a:rPr lang="en-US" sz="2400" dirty="0">
                <a:solidFill>
                  <a:srgbClr val="6600FF"/>
                </a:solidFill>
              </a:rPr>
              <a:t> </a:t>
            </a:r>
            <a:r>
              <a:rPr lang="en-US" sz="2400" dirty="0" err="1">
                <a:solidFill>
                  <a:srgbClr val="6600FF"/>
                </a:solidFill>
              </a:rPr>
              <a:t>dân</a:t>
            </a:r>
            <a:r>
              <a:rPr lang="en-US" sz="2400" dirty="0">
                <a:solidFill>
                  <a:srgbClr val="6600FF"/>
                </a:solidFill>
              </a:rPr>
              <a:t> </a:t>
            </a:r>
            <a:r>
              <a:rPr lang="en-US" sz="2400" dirty="0" err="1">
                <a:solidFill>
                  <a:srgbClr val="6600FF"/>
                </a:solidFill>
              </a:rPr>
              <a:t>có</a:t>
            </a:r>
            <a:r>
              <a:rPr lang="en-US" sz="2400" dirty="0">
                <a:solidFill>
                  <a:srgbClr val="6600FF"/>
                </a:solidFill>
              </a:rPr>
              <a:t> </a:t>
            </a:r>
            <a:r>
              <a:rPr lang="en-US" sz="2400" dirty="0" err="1">
                <a:solidFill>
                  <a:srgbClr val="6600FF"/>
                </a:solidFill>
              </a:rPr>
              <a:t>quyền</a:t>
            </a:r>
            <a:r>
              <a:rPr lang="en-US" sz="2400" dirty="0">
                <a:solidFill>
                  <a:srgbClr val="6600FF"/>
                </a:solidFill>
              </a:rPr>
              <a:t> </a:t>
            </a:r>
            <a:r>
              <a:rPr lang="en-US" sz="2400" dirty="0" err="1">
                <a:solidFill>
                  <a:srgbClr val="6600FF"/>
                </a:solidFill>
              </a:rPr>
              <a:t>sở</a:t>
            </a:r>
            <a:r>
              <a:rPr lang="en-US" sz="2400" dirty="0">
                <a:solidFill>
                  <a:srgbClr val="6600FF"/>
                </a:solidFill>
              </a:rPr>
              <a:t> </a:t>
            </a:r>
            <a:r>
              <a:rPr lang="en-US" sz="2400" dirty="0" err="1">
                <a:solidFill>
                  <a:srgbClr val="6600FF"/>
                </a:solidFill>
              </a:rPr>
              <a:t>hữu</a:t>
            </a:r>
            <a:r>
              <a:rPr lang="en-US" sz="2400" dirty="0">
                <a:solidFill>
                  <a:srgbClr val="6600FF"/>
                </a:solidFill>
              </a:rPr>
              <a:t> </a:t>
            </a:r>
            <a:r>
              <a:rPr lang="en-US" sz="2400" dirty="0" err="1">
                <a:solidFill>
                  <a:srgbClr val="6600FF"/>
                </a:solidFill>
              </a:rPr>
              <a:t>về</a:t>
            </a:r>
            <a:r>
              <a:rPr lang="en-US" sz="2400" dirty="0">
                <a:solidFill>
                  <a:srgbClr val="6600FF"/>
                </a:solidFill>
              </a:rPr>
              <a:t> </a:t>
            </a:r>
            <a:r>
              <a:rPr lang="en-US" sz="2400" dirty="0" err="1">
                <a:solidFill>
                  <a:srgbClr val="6600FF"/>
                </a:solidFill>
              </a:rPr>
              <a:t>thu</a:t>
            </a:r>
            <a:r>
              <a:rPr lang="en-US" sz="2400" dirty="0">
                <a:solidFill>
                  <a:srgbClr val="6600FF"/>
                </a:solidFill>
              </a:rPr>
              <a:t> </a:t>
            </a:r>
            <a:r>
              <a:rPr lang="en-US" sz="2400" dirty="0" err="1">
                <a:solidFill>
                  <a:srgbClr val="6600FF"/>
                </a:solidFill>
              </a:rPr>
              <a:t>nhập</a:t>
            </a:r>
            <a:r>
              <a:rPr lang="en-US" sz="2400" dirty="0">
                <a:solidFill>
                  <a:srgbClr val="6600FF"/>
                </a:solidFill>
              </a:rPr>
              <a:t> </a:t>
            </a:r>
            <a:r>
              <a:rPr lang="en-US" sz="2400" dirty="0" err="1">
                <a:solidFill>
                  <a:srgbClr val="6600FF"/>
                </a:solidFill>
              </a:rPr>
              <a:t>hợp</a:t>
            </a:r>
            <a:r>
              <a:rPr lang="en-US" sz="2400" dirty="0">
                <a:solidFill>
                  <a:srgbClr val="6600FF"/>
                </a:solidFill>
              </a:rPr>
              <a:t> </a:t>
            </a:r>
            <a:r>
              <a:rPr lang="en-US" sz="2400" dirty="0" err="1">
                <a:solidFill>
                  <a:srgbClr val="6600FF"/>
                </a:solidFill>
              </a:rPr>
              <a:t>pháp</a:t>
            </a:r>
            <a:r>
              <a:rPr lang="en-US" sz="2400" dirty="0">
                <a:solidFill>
                  <a:srgbClr val="6600FF"/>
                </a:solidFill>
              </a:rPr>
              <a:t>, </a:t>
            </a:r>
            <a:r>
              <a:rPr lang="en-US" sz="2400" dirty="0" err="1">
                <a:solidFill>
                  <a:srgbClr val="6600FF"/>
                </a:solidFill>
              </a:rPr>
              <a:t>của</a:t>
            </a:r>
            <a:r>
              <a:rPr lang="en-US" sz="2400" dirty="0">
                <a:solidFill>
                  <a:srgbClr val="6600FF"/>
                </a:solidFill>
              </a:rPr>
              <a:t> </a:t>
            </a:r>
            <a:r>
              <a:rPr lang="en-US" sz="2400" dirty="0" err="1">
                <a:solidFill>
                  <a:srgbClr val="6600FF"/>
                </a:solidFill>
              </a:rPr>
              <a:t>cải</a:t>
            </a:r>
            <a:r>
              <a:rPr lang="en-US" sz="2400" dirty="0">
                <a:solidFill>
                  <a:srgbClr val="6600FF"/>
                </a:solidFill>
              </a:rPr>
              <a:t> </a:t>
            </a:r>
            <a:r>
              <a:rPr lang="en-US" sz="2400" dirty="0" err="1">
                <a:solidFill>
                  <a:srgbClr val="6600FF"/>
                </a:solidFill>
              </a:rPr>
              <a:t>để</a:t>
            </a:r>
            <a:r>
              <a:rPr lang="en-US" sz="2400" dirty="0">
                <a:solidFill>
                  <a:srgbClr val="6600FF"/>
                </a:solidFill>
              </a:rPr>
              <a:t> </a:t>
            </a:r>
            <a:r>
              <a:rPr lang="en-US" sz="2400" dirty="0" err="1">
                <a:solidFill>
                  <a:srgbClr val="6600FF"/>
                </a:solidFill>
              </a:rPr>
              <a:t>dành</a:t>
            </a:r>
            <a:r>
              <a:rPr lang="en-US" sz="2400" dirty="0">
                <a:solidFill>
                  <a:srgbClr val="6600FF"/>
                </a:solidFill>
              </a:rPr>
              <a:t>, </a:t>
            </a:r>
            <a:r>
              <a:rPr lang="en-US" sz="2400" dirty="0" err="1">
                <a:solidFill>
                  <a:srgbClr val="6600FF"/>
                </a:solidFill>
              </a:rPr>
              <a:t>nhà</a:t>
            </a:r>
            <a:r>
              <a:rPr lang="en-US" sz="2400" dirty="0">
                <a:solidFill>
                  <a:srgbClr val="6600FF"/>
                </a:solidFill>
              </a:rPr>
              <a:t> ở, </a:t>
            </a:r>
            <a:r>
              <a:rPr lang="en-US" sz="2400" dirty="0" err="1">
                <a:solidFill>
                  <a:srgbClr val="6600FF"/>
                </a:solidFill>
              </a:rPr>
              <a:t>tư</a:t>
            </a:r>
            <a:r>
              <a:rPr lang="en-US" sz="2400" dirty="0">
                <a:solidFill>
                  <a:srgbClr val="6600FF"/>
                </a:solidFill>
              </a:rPr>
              <a:t> </a:t>
            </a:r>
            <a:r>
              <a:rPr lang="en-US" sz="2400" dirty="0" err="1">
                <a:solidFill>
                  <a:srgbClr val="6600FF"/>
                </a:solidFill>
              </a:rPr>
              <a:t>liệu</a:t>
            </a:r>
            <a:r>
              <a:rPr lang="en-US" sz="2400" dirty="0">
                <a:solidFill>
                  <a:srgbClr val="6600FF"/>
                </a:solidFill>
              </a:rPr>
              <a:t> </a:t>
            </a:r>
            <a:r>
              <a:rPr lang="en-US" sz="2400" dirty="0" err="1">
                <a:solidFill>
                  <a:srgbClr val="6600FF"/>
                </a:solidFill>
              </a:rPr>
              <a:t>sinh</a:t>
            </a:r>
            <a:r>
              <a:rPr lang="en-US" sz="2400" dirty="0">
                <a:solidFill>
                  <a:srgbClr val="6600FF"/>
                </a:solidFill>
              </a:rPr>
              <a:t> </a:t>
            </a:r>
            <a:r>
              <a:rPr lang="en-US" sz="2400" dirty="0" err="1">
                <a:solidFill>
                  <a:srgbClr val="6600FF"/>
                </a:solidFill>
              </a:rPr>
              <a:t>hoạt</a:t>
            </a:r>
            <a:r>
              <a:rPr lang="en-US" sz="2400" dirty="0">
                <a:solidFill>
                  <a:srgbClr val="6600FF"/>
                </a:solidFill>
              </a:rPr>
              <a:t>, </a:t>
            </a:r>
            <a:r>
              <a:rPr lang="en-US" sz="2400" dirty="0" err="1">
                <a:solidFill>
                  <a:srgbClr val="6600FF"/>
                </a:solidFill>
              </a:rPr>
              <a:t>tư</a:t>
            </a:r>
            <a:r>
              <a:rPr lang="en-US" sz="2400" dirty="0">
                <a:solidFill>
                  <a:srgbClr val="6600FF"/>
                </a:solidFill>
              </a:rPr>
              <a:t> </a:t>
            </a:r>
            <a:r>
              <a:rPr lang="en-US" sz="2400" dirty="0" err="1">
                <a:solidFill>
                  <a:srgbClr val="6600FF"/>
                </a:solidFill>
              </a:rPr>
              <a:t>liệu</a:t>
            </a:r>
            <a:r>
              <a:rPr lang="en-US" sz="2400" dirty="0">
                <a:solidFill>
                  <a:srgbClr val="6600FF"/>
                </a:solidFill>
              </a:rPr>
              <a:t> </a:t>
            </a:r>
            <a:r>
              <a:rPr lang="en-US" sz="2400" dirty="0" err="1">
                <a:solidFill>
                  <a:srgbClr val="6600FF"/>
                </a:solidFill>
              </a:rPr>
              <a:t>sản</a:t>
            </a:r>
            <a:r>
              <a:rPr lang="en-US" sz="2400" dirty="0">
                <a:solidFill>
                  <a:srgbClr val="6600FF"/>
                </a:solidFill>
              </a:rPr>
              <a:t> </a:t>
            </a:r>
            <a:r>
              <a:rPr lang="en-US" sz="2400" dirty="0" err="1">
                <a:solidFill>
                  <a:srgbClr val="6600FF"/>
                </a:solidFill>
              </a:rPr>
              <a:t>xuất</a:t>
            </a:r>
            <a:r>
              <a:rPr lang="en-US" sz="2400" dirty="0">
                <a:solidFill>
                  <a:srgbClr val="6600FF"/>
                </a:solidFill>
              </a:rPr>
              <a:t>, </a:t>
            </a:r>
            <a:r>
              <a:rPr lang="en-US" sz="2400" dirty="0" err="1">
                <a:solidFill>
                  <a:srgbClr val="6600FF"/>
                </a:solidFill>
              </a:rPr>
              <a:t>vốn</a:t>
            </a:r>
            <a:r>
              <a:rPr lang="en-US" sz="2400" dirty="0">
                <a:solidFill>
                  <a:srgbClr val="6600FF"/>
                </a:solidFill>
              </a:rPr>
              <a:t> </a:t>
            </a:r>
            <a:r>
              <a:rPr lang="en-US" sz="2400" dirty="0" err="1">
                <a:solidFill>
                  <a:srgbClr val="6600FF"/>
                </a:solidFill>
              </a:rPr>
              <a:t>và</a:t>
            </a:r>
            <a:r>
              <a:rPr lang="en-US" sz="2400" dirty="0">
                <a:solidFill>
                  <a:srgbClr val="6600FF"/>
                </a:solidFill>
              </a:rPr>
              <a:t> </a:t>
            </a:r>
            <a:r>
              <a:rPr lang="en-US" sz="2400" dirty="0" err="1">
                <a:solidFill>
                  <a:srgbClr val="6600FF"/>
                </a:solidFill>
              </a:rPr>
              <a:t>tài</a:t>
            </a:r>
            <a:r>
              <a:rPr lang="en-US" sz="2400" dirty="0">
                <a:solidFill>
                  <a:srgbClr val="6600FF"/>
                </a:solidFill>
              </a:rPr>
              <a:t> </a:t>
            </a:r>
            <a:r>
              <a:rPr lang="en-US" sz="2400" dirty="0" err="1">
                <a:solidFill>
                  <a:srgbClr val="6600FF"/>
                </a:solidFill>
              </a:rPr>
              <a:t>sản</a:t>
            </a:r>
            <a:r>
              <a:rPr lang="en-US" sz="2400" dirty="0">
                <a:solidFill>
                  <a:srgbClr val="6600FF"/>
                </a:solidFill>
              </a:rPr>
              <a:t> </a:t>
            </a:r>
            <a:r>
              <a:rPr lang="en-US" sz="2400" dirty="0" err="1">
                <a:solidFill>
                  <a:srgbClr val="6600FF"/>
                </a:solidFill>
              </a:rPr>
              <a:t>khác</a:t>
            </a:r>
            <a:r>
              <a:rPr lang="en-US" sz="2400" dirty="0">
                <a:solidFill>
                  <a:srgbClr val="6600FF"/>
                </a:solidFill>
              </a:rPr>
              <a:t> </a:t>
            </a:r>
            <a:r>
              <a:rPr lang="en-US" sz="2400" dirty="0" err="1">
                <a:solidFill>
                  <a:srgbClr val="6600FF"/>
                </a:solidFill>
              </a:rPr>
              <a:t>trong</a:t>
            </a:r>
            <a:r>
              <a:rPr lang="en-US" sz="2400" dirty="0">
                <a:solidFill>
                  <a:srgbClr val="6600FF"/>
                </a:solidFill>
              </a:rPr>
              <a:t> </a:t>
            </a:r>
            <a:r>
              <a:rPr lang="en-US" sz="2400" dirty="0" err="1">
                <a:solidFill>
                  <a:srgbClr val="6600FF"/>
                </a:solidFill>
              </a:rPr>
              <a:t>doanh</a:t>
            </a:r>
            <a:r>
              <a:rPr lang="en-US" sz="2400" dirty="0">
                <a:solidFill>
                  <a:srgbClr val="6600FF"/>
                </a:solidFill>
              </a:rPr>
              <a:t> </a:t>
            </a:r>
            <a:r>
              <a:rPr lang="en-US" sz="2400" dirty="0" err="1">
                <a:solidFill>
                  <a:srgbClr val="6600FF"/>
                </a:solidFill>
              </a:rPr>
              <a:t>nghiệp</a:t>
            </a:r>
            <a:r>
              <a:rPr lang="en-US" sz="2400" dirty="0">
                <a:solidFill>
                  <a:srgbClr val="6600FF"/>
                </a:solidFill>
              </a:rPr>
              <a:t> </a:t>
            </a:r>
            <a:r>
              <a:rPr lang="en-US" sz="2400" dirty="0" err="1">
                <a:solidFill>
                  <a:srgbClr val="6600FF"/>
                </a:solidFill>
              </a:rPr>
              <a:t>hoặc</a:t>
            </a:r>
            <a:r>
              <a:rPr lang="en-US" sz="2400" dirty="0">
                <a:solidFill>
                  <a:srgbClr val="6600FF"/>
                </a:solidFill>
              </a:rPr>
              <a:t> </a:t>
            </a:r>
            <a:r>
              <a:rPr lang="en-US" sz="2400" dirty="0" err="1">
                <a:solidFill>
                  <a:srgbClr val="6600FF"/>
                </a:solidFill>
              </a:rPr>
              <a:t>trong</a:t>
            </a:r>
            <a:r>
              <a:rPr lang="en-US" sz="2400" dirty="0">
                <a:solidFill>
                  <a:srgbClr val="6600FF"/>
                </a:solidFill>
              </a:rPr>
              <a:t> </a:t>
            </a:r>
            <a:r>
              <a:rPr lang="en-US" sz="2400" dirty="0" err="1">
                <a:solidFill>
                  <a:srgbClr val="6600FF"/>
                </a:solidFill>
              </a:rPr>
              <a:t>các</a:t>
            </a:r>
            <a:r>
              <a:rPr lang="en-US" sz="2400" dirty="0">
                <a:solidFill>
                  <a:srgbClr val="6600FF"/>
                </a:solidFill>
              </a:rPr>
              <a:t> </a:t>
            </a:r>
            <a:r>
              <a:rPr lang="en-US" sz="2400" dirty="0" err="1">
                <a:solidFill>
                  <a:srgbClr val="6600FF"/>
                </a:solidFill>
              </a:rPr>
              <a:t>tổ</a:t>
            </a:r>
            <a:r>
              <a:rPr lang="en-US" sz="2400" dirty="0">
                <a:solidFill>
                  <a:srgbClr val="6600FF"/>
                </a:solidFill>
              </a:rPr>
              <a:t> </a:t>
            </a:r>
            <a:r>
              <a:rPr lang="en-US" sz="2400" dirty="0" err="1">
                <a:solidFill>
                  <a:srgbClr val="6600FF"/>
                </a:solidFill>
              </a:rPr>
              <a:t>chức</a:t>
            </a:r>
            <a:r>
              <a:rPr lang="en-US" sz="2400" dirty="0">
                <a:solidFill>
                  <a:srgbClr val="6600FF"/>
                </a:solidFill>
              </a:rPr>
              <a:t> </a:t>
            </a:r>
            <a:r>
              <a:rPr lang="en-US" sz="2400" dirty="0" err="1">
                <a:solidFill>
                  <a:srgbClr val="6600FF"/>
                </a:solidFill>
              </a:rPr>
              <a:t>kinh</a:t>
            </a:r>
            <a:r>
              <a:rPr lang="en-US" sz="2400" dirty="0">
                <a:solidFill>
                  <a:srgbClr val="6600FF"/>
                </a:solidFill>
              </a:rPr>
              <a:t> </a:t>
            </a:r>
            <a:r>
              <a:rPr lang="en-US" sz="2400" dirty="0" err="1">
                <a:solidFill>
                  <a:srgbClr val="6600FF"/>
                </a:solidFill>
              </a:rPr>
              <a:t>tế</a:t>
            </a:r>
            <a:r>
              <a:rPr lang="en-US" sz="2400" dirty="0">
                <a:solidFill>
                  <a:srgbClr val="6600FF"/>
                </a:solidFill>
              </a:rPr>
              <a:t> </a:t>
            </a:r>
            <a:r>
              <a:rPr lang="en-US" sz="2400" dirty="0" err="1">
                <a:solidFill>
                  <a:srgbClr val="6600FF"/>
                </a:solidFill>
              </a:rPr>
              <a:t>khác</a:t>
            </a:r>
            <a:r>
              <a:rPr lang="en-US" sz="2400" dirty="0">
                <a:solidFill>
                  <a:srgbClr val="6600FF"/>
                </a:solidFill>
              </a:rPr>
              <a:t>; </a:t>
            </a:r>
            <a:r>
              <a:rPr lang="en-US" sz="2400" dirty="0" err="1">
                <a:solidFill>
                  <a:srgbClr val="6600FF"/>
                </a:solidFill>
              </a:rPr>
              <a:t>đối</a:t>
            </a:r>
            <a:r>
              <a:rPr lang="en-US" sz="2400" dirty="0">
                <a:solidFill>
                  <a:srgbClr val="6600FF"/>
                </a:solidFill>
              </a:rPr>
              <a:t> </a:t>
            </a:r>
            <a:r>
              <a:rPr lang="en-US" sz="2400" dirty="0" err="1">
                <a:solidFill>
                  <a:srgbClr val="6600FF"/>
                </a:solidFill>
              </a:rPr>
              <a:t>với</a:t>
            </a:r>
            <a:r>
              <a:rPr lang="en-US" sz="2400" dirty="0">
                <a:solidFill>
                  <a:srgbClr val="6600FF"/>
                </a:solidFill>
              </a:rPr>
              <a:t> </a:t>
            </a:r>
            <a:r>
              <a:rPr lang="en-US" sz="2400" dirty="0" err="1">
                <a:solidFill>
                  <a:srgbClr val="6600FF"/>
                </a:solidFill>
              </a:rPr>
              <a:t>đất</a:t>
            </a:r>
            <a:r>
              <a:rPr lang="en-US" sz="2400" dirty="0">
                <a:solidFill>
                  <a:srgbClr val="6600FF"/>
                </a:solidFill>
              </a:rPr>
              <a:t> </a:t>
            </a:r>
            <a:r>
              <a:rPr lang="en-US" sz="2400" dirty="0" err="1">
                <a:solidFill>
                  <a:srgbClr val="6600FF"/>
                </a:solidFill>
              </a:rPr>
              <a:t>được</a:t>
            </a:r>
            <a:r>
              <a:rPr lang="en-US" sz="2400" dirty="0">
                <a:solidFill>
                  <a:srgbClr val="6600FF"/>
                </a:solidFill>
              </a:rPr>
              <a:t> </a:t>
            </a:r>
            <a:r>
              <a:rPr lang="en-US" sz="2400" dirty="0" err="1">
                <a:solidFill>
                  <a:srgbClr val="6600FF"/>
                </a:solidFill>
              </a:rPr>
              <a:t>Nhà</a:t>
            </a:r>
            <a:r>
              <a:rPr lang="en-US" sz="2400" dirty="0">
                <a:solidFill>
                  <a:srgbClr val="6600FF"/>
                </a:solidFill>
              </a:rPr>
              <a:t> </a:t>
            </a:r>
            <a:r>
              <a:rPr lang="en-US" sz="2400" dirty="0" err="1">
                <a:solidFill>
                  <a:srgbClr val="6600FF"/>
                </a:solidFill>
              </a:rPr>
              <a:t>nước</a:t>
            </a:r>
            <a:r>
              <a:rPr lang="en-US" sz="2400" dirty="0">
                <a:solidFill>
                  <a:srgbClr val="6600FF"/>
                </a:solidFill>
              </a:rPr>
              <a:t> </a:t>
            </a:r>
            <a:r>
              <a:rPr lang="en-US" sz="2400" dirty="0" err="1">
                <a:solidFill>
                  <a:srgbClr val="6600FF"/>
                </a:solidFill>
              </a:rPr>
              <a:t>giao</a:t>
            </a:r>
            <a:r>
              <a:rPr lang="en-US" sz="2400" dirty="0">
                <a:solidFill>
                  <a:srgbClr val="6600FF"/>
                </a:solidFill>
              </a:rPr>
              <a:t> </a:t>
            </a:r>
            <a:r>
              <a:rPr lang="en-US" sz="2400" dirty="0" err="1">
                <a:solidFill>
                  <a:srgbClr val="6600FF"/>
                </a:solidFill>
              </a:rPr>
              <a:t>sử</a:t>
            </a:r>
            <a:r>
              <a:rPr lang="en-US" sz="2400" dirty="0">
                <a:solidFill>
                  <a:srgbClr val="6600FF"/>
                </a:solidFill>
              </a:rPr>
              <a:t> </a:t>
            </a:r>
            <a:r>
              <a:rPr lang="en-US" sz="2400" dirty="0" err="1">
                <a:solidFill>
                  <a:srgbClr val="6600FF"/>
                </a:solidFill>
              </a:rPr>
              <a:t>dụng</a:t>
            </a:r>
            <a:r>
              <a:rPr lang="en-US" sz="2400" dirty="0">
                <a:solidFill>
                  <a:srgbClr val="6600FF"/>
                </a:solidFill>
              </a:rPr>
              <a:t> </a:t>
            </a:r>
            <a:r>
              <a:rPr lang="en-US" sz="2400" dirty="0" err="1">
                <a:solidFill>
                  <a:srgbClr val="6600FF"/>
                </a:solidFill>
              </a:rPr>
              <a:t>thì</a:t>
            </a:r>
            <a:r>
              <a:rPr lang="en-US" sz="2400" dirty="0">
                <a:solidFill>
                  <a:srgbClr val="6600FF"/>
                </a:solidFill>
              </a:rPr>
              <a:t> </a:t>
            </a:r>
            <a:r>
              <a:rPr lang="en-US" sz="2400" dirty="0" err="1">
                <a:solidFill>
                  <a:srgbClr val="6600FF"/>
                </a:solidFill>
              </a:rPr>
              <a:t>theo</a:t>
            </a:r>
            <a:r>
              <a:rPr lang="en-US" sz="2400" dirty="0">
                <a:solidFill>
                  <a:srgbClr val="6600FF"/>
                </a:solidFill>
              </a:rPr>
              <a:t> </a:t>
            </a:r>
            <a:r>
              <a:rPr lang="en-US" sz="2400" dirty="0" err="1">
                <a:solidFill>
                  <a:srgbClr val="6600FF"/>
                </a:solidFill>
              </a:rPr>
              <a:t>quy</a:t>
            </a:r>
            <a:r>
              <a:rPr lang="en-US" sz="2400" dirty="0">
                <a:solidFill>
                  <a:srgbClr val="6600FF"/>
                </a:solidFill>
              </a:rPr>
              <a:t> </a:t>
            </a:r>
            <a:r>
              <a:rPr lang="en-US" sz="2400" dirty="0" err="1">
                <a:solidFill>
                  <a:srgbClr val="6600FF"/>
                </a:solidFill>
              </a:rPr>
              <a:t>định</a:t>
            </a:r>
            <a:r>
              <a:rPr lang="en-US" sz="2400" dirty="0">
                <a:solidFill>
                  <a:srgbClr val="6600FF"/>
                </a:solidFill>
              </a:rPr>
              <a:t> </a:t>
            </a:r>
            <a:r>
              <a:rPr lang="en-US" sz="2400" dirty="0" err="1">
                <a:solidFill>
                  <a:srgbClr val="6600FF"/>
                </a:solidFill>
              </a:rPr>
              <a:t>tại</a:t>
            </a:r>
            <a:r>
              <a:rPr lang="en-US" sz="2400" dirty="0">
                <a:solidFill>
                  <a:srgbClr val="6600FF"/>
                </a:solidFill>
              </a:rPr>
              <a:t> </a:t>
            </a:r>
            <a:r>
              <a:rPr lang="en-US" sz="2400" dirty="0" err="1">
                <a:solidFill>
                  <a:srgbClr val="6600FF"/>
                </a:solidFill>
              </a:rPr>
              <a:t>Điều</a:t>
            </a:r>
            <a:r>
              <a:rPr lang="en-US" sz="2400" dirty="0">
                <a:solidFill>
                  <a:srgbClr val="6600FF"/>
                </a:solidFill>
              </a:rPr>
              <a:t> 17 </a:t>
            </a:r>
            <a:r>
              <a:rPr lang="en-US" sz="2400" dirty="0" err="1">
                <a:solidFill>
                  <a:srgbClr val="6600FF"/>
                </a:solidFill>
              </a:rPr>
              <a:t>và</a:t>
            </a:r>
            <a:r>
              <a:rPr lang="en-US" sz="2400" dirty="0">
                <a:solidFill>
                  <a:srgbClr val="6600FF"/>
                </a:solidFill>
              </a:rPr>
              <a:t> </a:t>
            </a:r>
            <a:r>
              <a:rPr lang="en-US" sz="2400" dirty="0" err="1">
                <a:solidFill>
                  <a:srgbClr val="6600FF"/>
                </a:solidFill>
              </a:rPr>
              <a:t>Điều</a:t>
            </a:r>
            <a:r>
              <a:rPr lang="en-US" sz="2400" dirty="0">
                <a:solidFill>
                  <a:srgbClr val="6600FF"/>
                </a:solidFill>
              </a:rPr>
              <a:t> 18.</a:t>
            </a:r>
          </a:p>
        </p:txBody>
      </p:sp>
    </p:spTree>
    <p:extLst>
      <p:ext uri="{BB962C8B-B14F-4D97-AF65-F5344CB8AC3E}">
        <p14:creationId xmlns:p14="http://schemas.microsoft.com/office/powerpoint/2010/main" val="23423072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6" name="Picture 2" descr="Frames PPT 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0708" name="Line 4"/>
          <p:cNvSpPr>
            <a:spLocks noChangeShapeType="1"/>
          </p:cNvSpPr>
          <p:nvPr/>
        </p:nvSpPr>
        <p:spPr bwMode="auto">
          <a:xfrm>
            <a:off x="5486400" y="990600"/>
            <a:ext cx="0" cy="5562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0709" name="Text Box 5"/>
          <p:cNvSpPr txBox="1">
            <a:spLocks noChangeArrowheads="1"/>
          </p:cNvSpPr>
          <p:nvPr/>
        </p:nvSpPr>
        <p:spPr bwMode="auto">
          <a:xfrm>
            <a:off x="381000" y="1066800"/>
            <a:ext cx="419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0000"/>
                </a:solidFill>
              </a:rPr>
              <a:t>I. ĐẶT VẤN ĐỀ:</a:t>
            </a:r>
            <a:r>
              <a:rPr lang="en-US" b="1"/>
              <a:t> SGK trang 44</a:t>
            </a:r>
          </a:p>
        </p:txBody>
      </p:sp>
      <p:pic>
        <p:nvPicPr>
          <p:cNvPr id="200710" name="Picture 18" descr="Cau ho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082675"/>
            <a:ext cx="12192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711" name="AutoShape 7"/>
          <p:cNvSpPr>
            <a:spLocks noChangeArrowheads="1"/>
          </p:cNvSpPr>
          <p:nvPr/>
        </p:nvSpPr>
        <p:spPr bwMode="auto">
          <a:xfrm>
            <a:off x="5562600" y="1981200"/>
            <a:ext cx="3276600" cy="2590800"/>
          </a:xfrm>
          <a:prstGeom prst="wedgeRoundRectCallout">
            <a:avLst>
              <a:gd name="adj1" fmla="val -32463"/>
              <a:gd name="adj2" fmla="val 20139"/>
              <a:gd name="adj3" fmla="val 16667"/>
            </a:avLst>
          </a:prstGeom>
          <a:solidFill>
            <a:schemeClr val="accent6">
              <a:lumMod val="20000"/>
              <a:lumOff val="80000"/>
            </a:schemeClr>
          </a:solidFill>
          <a:ln w="9525">
            <a:solidFill>
              <a:schemeClr val="tx1"/>
            </a:solidFill>
            <a:miter lim="800000"/>
            <a:headEnd/>
            <a:tailEnd/>
          </a:ln>
          <a:effectLst/>
          <a:extLst/>
        </p:spPr>
        <p:txBody>
          <a:bodyPr/>
          <a:lstStyle/>
          <a:p>
            <a:pPr algn="just"/>
            <a:r>
              <a:rPr lang="en-US" altLang="zh-CN" sz="2800" b="1" dirty="0">
                <a:ea typeface="宋体" charset="-122"/>
              </a:rPr>
              <a:t>    </a:t>
            </a:r>
            <a:r>
              <a:rPr lang="en-US" altLang="zh-CN" sz="2800" b="1" dirty="0" err="1">
                <a:ea typeface="宋体" charset="-122"/>
              </a:rPr>
              <a:t>Những</a:t>
            </a:r>
            <a:r>
              <a:rPr lang="en-US" altLang="zh-CN" sz="2800" b="1" dirty="0">
                <a:ea typeface="宋体" charset="-122"/>
              </a:rPr>
              <a:t> </a:t>
            </a:r>
            <a:r>
              <a:rPr lang="en-US" altLang="zh-CN" sz="2800" b="1" dirty="0" err="1">
                <a:ea typeface="宋体" charset="-122"/>
              </a:rPr>
              <a:t>tài</a:t>
            </a:r>
            <a:r>
              <a:rPr lang="en-US" altLang="zh-CN" sz="2800" b="1" dirty="0">
                <a:ea typeface="宋体" charset="-122"/>
              </a:rPr>
              <a:t> </a:t>
            </a:r>
            <a:r>
              <a:rPr lang="en-US" altLang="zh-CN" sz="2800" b="1" dirty="0" err="1">
                <a:ea typeface="宋体" charset="-122"/>
              </a:rPr>
              <a:t>sản</a:t>
            </a:r>
            <a:r>
              <a:rPr lang="en-US" altLang="zh-CN" sz="2800" b="1" dirty="0">
                <a:ea typeface="宋体" charset="-122"/>
              </a:rPr>
              <a:t> </a:t>
            </a:r>
            <a:r>
              <a:rPr lang="en-US" altLang="zh-CN" sz="2800" b="1" dirty="0" err="1">
                <a:ea typeface="宋体" charset="-122"/>
              </a:rPr>
              <a:t>nào</a:t>
            </a:r>
            <a:r>
              <a:rPr lang="en-US" altLang="zh-CN" sz="2800" b="1" dirty="0">
                <a:ea typeface="宋体" charset="-122"/>
              </a:rPr>
              <a:t> </a:t>
            </a:r>
            <a:r>
              <a:rPr lang="en-US" altLang="zh-CN" sz="2800" b="1" dirty="0" err="1">
                <a:ea typeface="宋体" charset="-122"/>
              </a:rPr>
              <a:t>Nhà</a:t>
            </a:r>
            <a:r>
              <a:rPr lang="en-US" altLang="zh-CN" sz="2800" b="1" dirty="0">
                <a:ea typeface="宋体" charset="-122"/>
              </a:rPr>
              <a:t> </a:t>
            </a:r>
            <a:r>
              <a:rPr lang="en-US" altLang="zh-CN" sz="2800" b="1" dirty="0" err="1">
                <a:ea typeface="宋体" charset="-122"/>
              </a:rPr>
              <a:t>nước</a:t>
            </a:r>
            <a:r>
              <a:rPr lang="en-US" altLang="zh-CN" sz="2800" b="1" dirty="0">
                <a:ea typeface="宋体" charset="-122"/>
              </a:rPr>
              <a:t> qui </a:t>
            </a:r>
            <a:r>
              <a:rPr lang="en-US" altLang="zh-CN" sz="2800" b="1" dirty="0" err="1">
                <a:ea typeface="宋体" charset="-122"/>
              </a:rPr>
              <a:t>định</a:t>
            </a:r>
            <a:r>
              <a:rPr lang="en-US" altLang="zh-CN" sz="2800" b="1" dirty="0">
                <a:ea typeface="宋体" charset="-122"/>
              </a:rPr>
              <a:t> </a:t>
            </a:r>
            <a:r>
              <a:rPr lang="en-US" altLang="zh-CN" sz="2800" b="1" dirty="0" err="1">
                <a:ea typeface="宋体" charset="-122"/>
              </a:rPr>
              <a:t>phải</a:t>
            </a:r>
            <a:r>
              <a:rPr lang="en-US" altLang="zh-CN" sz="2800" b="1" dirty="0">
                <a:ea typeface="宋体" charset="-122"/>
              </a:rPr>
              <a:t> </a:t>
            </a:r>
            <a:r>
              <a:rPr lang="en-US" altLang="zh-CN" sz="2800" b="1" dirty="0" err="1">
                <a:ea typeface="宋体" charset="-122"/>
              </a:rPr>
              <a:t>đăng</a:t>
            </a:r>
            <a:r>
              <a:rPr lang="en-US" altLang="zh-CN" sz="2800" b="1" dirty="0">
                <a:ea typeface="宋体" charset="-122"/>
              </a:rPr>
              <a:t> </a:t>
            </a:r>
            <a:r>
              <a:rPr lang="en-US" altLang="zh-CN" sz="2800" b="1" dirty="0" err="1">
                <a:ea typeface="宋体" charset="-122"/>
              </a:rPr>
              <a:t>kí</a:t>
            </a:r>
            <a:r>
              <a:rPr lang="en-US" altLang="zh-CN" sz="2800" b="1" dirty="0">
                <a:ea typeface="宋体" charset="-122"/>
              </a:rPr>
              <a:t> </a:t>
            </a:r>
            <a:r>
              <a:rPr lang="en-US" altLang="zh-CN" sz="2800" b="1" dirty="0" err="1">
                <a:ea typeface="宋体" charset="-122"/>
              </a:rPr>
              <a:t>quyền</a:t>
            </a:r>
            <a:r>
              <a:rPr lang="en-US" altLang="zh-CN" sz="2800" b="1" dirty="0">
                <a:ea typeface="宋体" charset="-122"/>
              </a:rPr>
              <a:t> </a:t>
            </a:r>
            <a:r>
              <a:rPr lang="en-US" altLang="zh-CN" sz="2800" b="1" dirty="0" err="1">
                <a:ea typeface="宋体" charset="-122"/>
              </a:rPr>
              <a:t>sở</a:t>
            </a:r>
            <a:r>
              <a:rPr lang="en-US" altLang="zh-CN" sz="2800" b="1" dirty="0">
                <a:ea typeface="宋体" charset="-122"/>
              </a:rPr>
              <a:t> </a:t>
            </a:r>
            <a:r>
              <a:rPr lang="en-US" altLang="zh-CN" sz="2800" b="1" dirty="0" err="1">
                <a:ea typeface="宋体" charset="-122"/>
              </a:rPr>
              <a:t>hữu</a:t>
            </a:r>
            <a:r>
              <a:rPr lang="en-US" altLang="zh-CN" sz="2800" b="1" dirty="0">
                <a:ea typeface="宋体" charset="-122"/>
              </a:rPr>
              <a:t>? </a:t>
            </a:r>
            <a:r>
              <a:rPr lang="en-US" altLang="zh-CN" sz="2800" b="1" dirty="0" err="1">
                <a:ea typeface="宋体" charset="-122"/>
              </a:rPr>
              <a:t>Vì</a:t>
            </a:r>
            <a:r>
              <a:rPr lang="en-US" altLang="zh-CN" sz="2800" b="1" dirty="0">
                <a:ea typeface="宋体" charset="-122"/>
              </a:rPr>
              <a:t> </a:t>
            </a:r>
            <a:r>
              <a:rPr lang="en-US" altLang="zh-CN" sz="2800" b="1" dirty="0" err="1">
                <a:ea typeface="宋体" charset="-122"/>
              </a:rPr>
              <a:t>sao</a:t>
            </a:r>
            <a:r>
              <a:rPr lang="en-US" altLang="zh-CN" sz="2800" b="1" dirty="0">
                <a:ea typeface="宋体" charset="-122"/>
              </a:rPr>
              <a:t> </a:t>
            </a:r>
            <a:r>
              <a:rPr lang="en-US" altLang="zh-CN" sz="2800" b="1" dirty="0" err="1">
                <a:ea typeface="宋体" charset="-122"/>
              </a:rPr>
              <a:t>phải</a:t>
            </a:r>
            <a:r>
              <a:rPr lang="en-US" altLang="zh-CN" sz="2800" b="1" dirty="0">
                <a:ea typeface="宋体" charset="-122"/>
              </a:rPr>
              <a:t> </a:t>
            </a:r>
            <a:r>
              <a:rPr lang="en-US" altLang="zh-CN" sz="2800" b="1" dirty="0" err="1">
                <a:ea typeface="宋体" charset="-122"/>
              </a:rPr>
              <a:t>đăng</a:t>
            </a:r>
            <a:r>
              <a:rPr lang="en-US" altLang="zh-CN" sz="2800" b="1" dirty="0">
                <a:ea typeface="宋体" charset="-122"/>
              </a:rPr>
              <a:t> </a:t>
            </a:r>
            <a:r>
              <a:rPr lang="en-US" altLang="zh-CN" sz="2800" b="1" dirty="0" err="1">
                <a:ea typeface="宋体" charset="-122"/>
              </a:rPr>
              <a:t>kí</a:t>
            </a:r>
            <a:r>
              <a:rPr lang="en-US" altLang="zh-CN" sz="2800" b="1" dirty="0">
                <a:ea typeface="宋体" charset="-122"/>
              </a:rPr>
              <a:t>? </a:t>
            </a:r>
            <a:endParaRPr lang="en-US" sz="2800" b="1" dirty="0"/>
          </a:p>
        </p:txBody>
      </p:sp>
      <p:sp>
        <p:nvSpPr>
          <p:cNvPr id="200712" name="Text Box 8"/>
          <p:cNvSpPr txBox="1">
            <a:spLocks noChangeArrowheads="1"/>
          </p:cNvSpPr>
          <p:nvPr/>
        </p:nvSpPr>
        <p:spPr bwMode="auto">
          <a:xfrm>
            <a:off x="381000" y="1447800"/>
            <a:ext cx="381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0000"/>
                </a:solidFill>
              </a:rPr>
              <a:t>II. NỘI DUNG BÀI HỌC:</a:t>
            </a:r>
          </a:p>
        </p:txBody>
      </p:sp>
      <p:sp>
        <p:nvSpPr>
          <p:cNvPr id="200713" name="Text Box 9"/>
          <p:cNvSpPr txBox="1">
            <a:spLocks noChangeArrowheads="1"/>
          </p:cNvSpPr>
          <p:nvPr/>
        </p:nvSpPr>
        <p:spPr bwMode="auto">
          <a:xfrm>
            <a:off x="304800" y="1752600"/>
            <a:ext cx="4953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8738" indent="-58738">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buFontTx/>
              <a:buAutoNum type="arabicPeriod"/>
            </a:pPr>
            <a:r>
              <a:rPr lang="en-US" sz="2000" b="1" i="1" dirty="0" err="1"/>
              <a:t>Quyền</a:t>
            </a:r>
            <a:r>
              <a:rPr lang="en-US" sz="2000" b="1" i="1" dirty="0"/>
              <a:t> </a:t>
            </a:r>
            <a:r>
              <a:rPr lang="en-US" sz="2000" b="1" i="1" dirty="0" err="1"/>
              <a:t>sở</a:t>
            </a:r>
            <a:r>
              <a:rPr lang="en-US" sz="2000" b="1" i="1" dirty="0"/>
              <a:t> </a:t>
            </a:r>
            <a:r>
              <a:rPr lang="en-US" sz="2000" b="1" i="1" dirty="0" err="1"/>
              <a:t>hữu</a:t>
            </a:r>
            <a:r>
              <a:rPr lang="en-US" sz="2000" b="1" i="1" dirty="0"/>
              <a:t> </a:t>
            </a:r>
            <a:r>
              <a:rPr lang="en-US" sz="2000" b="1" i="1" dirty="0" err="1"/>
              <a:t>tài</a:t>
            </a:r>
            <a:r>
              <a:rPr lang="en-US" sz="2000" b="1" i="1" dirty="0"/>
              <a:t> </a:t>
            </a:r>
            <a:r>
              <a:rPr lang="en-US" sz="2000" b="1" i="1" dirty="0" err="1"/>
              <a:t>sản</a:t>
            </a:r>
            <a:r>
              <a:rPr lang="en-US" sz="2000" b="1" i="1" dirty="0"/>
              <a:t> </a:t>
            </a:r>
            <a:r>
              <a:rPr lang="en-US" sz="2000" b="1" i="1" dirty="0" err="1"/>
              <a:t>của</a:t>
            </a:r>
            <a:r>
              <a:rPr lang="en-US" sz="2000" b="1" i="1" dirty="0"/>
              <a:t> </a:t>
            </a:r>
            <a:r>
              <a:rPr lang="en-US" sz="2000" b="1" i="1" dirty="0" err="1"/>
              <a:t>công</a:t>
            </a:r>
            <a:r>
              <a:rPr lang="en-US" sz="2000" b="1" i="1" dirty="0"/>
              <a:t> </a:t>
            </a:r>
            <a:r>
              <a:rPr lang="en-US" sz="2000" b="1" i="1" dirty="0" err="1"/>
              <a:t>dân</a:t>
            </a:r>
            <a:r>
              <a:rPr lang="en-US" sz="2000" b="1" i="1" dirty="0"/>
              <a:t> </a:t>
            </a:r>
            <a:r>
              <a:rPr lang="en-US" sz="2000" b="1" i="1" dirty="0" err="1" smtClean="0"/>
              <a:t>là</a:t>
            </a:r>
            <a:r>
              <a:rPr lang="en-US" sz="2000" b="1" i="1" dirty="0" smtClean="0"/>
              <a:t>:</a:t>
            </a:r>
            <a:endParaRPr lang="en-US" sz="2000" b="1" i="1" dirty="0"/>
          </a:p>
        </p:txBody>
      </p:sp>
      <p:sp>
        <p:nvSpPr>
          <p:cNvPr id="200715" name="Text Box 11"/>
          <p:cNvSpPr txBox="1">
            <a:spLocks noChangeArrowheads="1"/>
          </p:cNvSpPr>
          <p:nvPr/>
        </p:nvSpPr>
        <p:spPr bwMode="auto">
          <a:xfrm>
            <a:off x="371605" y="2362200"/>
            <a:ext cx="50292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400" b="1" i="1" dirty="0" smtClean="0">
                <a:ea typeface="宋体" charset="-122"/>
              </a:rPr>
              <a:t>2. </a:t>
            </a:r>
            <a:r>
              <a:rPr lang="en-US" altLang="zh-CN" sz="2400" b="1" i="1" dirty="0" err="1" smtClean="0">
                <a:ea typeface="宋体" charset="-122"/>
              </a:rPr>
              <a:t>Các</a:t>
            </a:r>
            <a:r>
              <a:rPr lang="en-US" altLang="zh-CN" sz="2400" b="1" i="1" dirty="0" smtClean="0">
                <a:ea typeface="宋体" charset="-122"/>
              </a:rPr>
              <a:t> </a:t>
            </a:r>
            <a:r>
              <a:rPr lang="en-US" altLang="zh-CN" sz="2400" b="1" i="1" dirty="0" err="1" smtClean="0">
                <a:ea typeface="宋体" charset="-122"/>
              </a:rPr>
              <a:t>loại</a:t>
            </a:r>
            <a:r>
              <a:rPr lang="en-US" altLang="zh-CN" sz="2400" b="1" i="1" dirty="0" smtClean="0">
                <a:ea typeface="宋体" charset="-122"/>
              </a:rPr>
              <a:t> </a:t>
            </a:r>
            <a:r>
              <a:rPr lang="en-US" altLang="zh-CN" sz="2400" b="1" i="1" dirty="0" err="1" smtClean="0">
                <a:ea typeface="宋体" charset="-122"/>
              </a:rPr>
              <a:t>tài</a:t>
            </a:r>
            <a:r>
              <a:rPr lang="en-US" altLang="zh-CN" sz="2400" b="1" i="1" dirty="0" smtClean="0">
                <a:ea typeface="宋体" charset="-122"/>
              </a:rPr>
              <a:t> </a:t>
            </a:r>
            <a:r>
              <a:rPr lang="en-US" altLang="zh-CN" sz="2400" b="1" i="1" dirty="0" err="1" smtClean="0">
                <a:ea typeface="宋体" charset="-122"/>
              </a:rPr>
              <a:t>sản</a:t>
            </a:r>
            <a:r>
              <a:rPr lang="en-US" altLang="zh-CN" sz="2400" b="1" i="1" dirty="0" smtClean="0">
                <a:ea typeface="宋体" charset="-122"/>
              </a:rPr>
              <a:t> </a:t>
            </a:r>
            <a:r>
              <a:rPr lang="en-US" altLang="zh-CN" sz="2400" b="1" i="1" dirty="0" err="1" smtClean="0">
                <a:ea typeface="宋体" charset="-122"/>
              </a:rPr>
              <a:t>thuộc</a:t>
            </a:r>
            <a:r>
              <a:rPr lang="en-US" altLang="zh-CN" sz="2400" b="1" i="1" dirty="0" smtClean="0">
                <a:ea typeface="宋体" charset="-122"/>
              </a:rPr>
              <a:t> </a:t>
            </a:r>
            <a:r>
              <a:rPr lang="en-US" altLang="zh-CN" sz="2400" b="1" i="1" dirty="0" err="1" smtClean="0">
                <a:ea typeface="宋体" charset="-122"/>
              </a:rPr>
              <a:t>sở</a:t>
            </a:r>
            <a:r>
              <a:rPr lang="en-US" altLang="zh-CN" sz="2400" b="1" i="1" dirty="0" smtClean="0">
                <a:ea typeface="宋体" charset="-122"/>
              </a:rPr>
              <a:t> </a:t>
            </a:r>
            <a:r>
              <a:rPr lang="en-US" altLang="zh-CN" sz="2400" b="1" i="1" dirty="0" err="1" smtClean="0">
                <a:ea typeface="宋体" charset="-122"/>
              </a:rPr>
              <a:t>hữu</a:t>
            </a:r>
            <a:r>
              <a:rPr lang="en-US" altLang="zh-CN" sz="2400" b="1" i="1" dirty="0" smtClean="0">
                <a:ea typeface="宋体" charset="-122"/>
              </a:rPr>
              <a:t> </a:t>
            </a:r>
            <a:r>
              <a:rPr lang="en-US" altLang="zh-CN" sz="2400" b="1" i="1" dirty="0" err="1">
                <a:ea typeface="宋体" charset="-122"/>
              </a:rPr>
              <a:t>c</a:t>
            </a:r>
            <a:r>
              <a:rPr lang="en-US" altLang="zh-CN" sz="2400" b="1" i="1" dirty="0" err="1" smtClean="0">
                <a:ea typeface="宋体" charset="-122"/>
              </a:rPr>
              <a:t>ông</a:t>
            </a:r>
            <a:r>
              <a:rPr lang="en-US" altLang="zh-CN" sz="2400" b="1" i="1" dirty="0" smtClean="0">
                <a:ea typeface="宋体" charset="-122"/>
              </a:rPr>
              <a:t> </a:t>
            </a:r>
            <a:r>
              <a:rPr lang="en-US" altLang="zh-CN" sz="2400" b="1" i="1" dirty="0" err="1">
                <a:ea typeface="宋体" charset="-122"/>
              </a:rPr>
              <a:t>dân</a:t>
            </a:r>
            <a:r>
              <a:rPr lang="en-US" altLang="zh-CN" sz="2400" b="1" i="1" dirty="0">
                <a:ea typeface="宋体" charset="-122"/>
              </a:rPr>
              <a:t> .</a:t>
            </a:r>
            <a:endParaRPr lang="en-US" altLang="zh-CN" sz="2400" b="1" dirty="0">
              <a:ea typeface="宋体" charset="-122"/>
            </a:endParaRPr>
          </a:p>
          <a:p>
            <a:r>
              <a:rPr lang="en-US" altLang="zh-CN" sz="2400" dirty="0">
                <a:ea typeface="宋体" charset="-122"/>
              </a:rPr>
              <a:t>- Thu </a:t>
            </a:r>
            <a:r>
              <a:rPr lang="en-US" altLang="zh-CN" sz="2400" dirty="0" err="1">
                <a:ea typeface="宋体" charset="-122"/>
              </a:rPr>
              <a:t>nhập</a:t>
            </a:r>
            <a:r>
              <a:rPr lang="en-US" altLang="zh-CN" sz="2400" dirty="0">
                <a:ea typeface="宋体" charset="-122"/>
              </a:rPr>
              <a:t> </a:t>
            </a:r>
            <a:r>
              <a:rPr lang="en-US" altLang="zh-CN" sz="2400" dirty="0" err="1">
                <a:ea typeface="宋体" charset="-122"/>
              </a:rPr>
              <a:t>hợp</a:t>
            </a:r>
            <a:r>
              <a:rPr lang="en-US" altLang="zh-CN" sz="2400" dirty="0">
                <a:ea typeface="宋体" charset="-122"/>
              </a:rPr>
              <a:t> </a:t>
            </a:r>
            <a:r>
              <a:rPr lang="en-US" altLang="zh-CN" sz="2400" dirty="0" err="1">
                <a:ea typeface="宋体" charset="-122"/>
              </a:rPr>
              <a:t>pháp</a:t>
            </a:r>
            <a:endParaRPr lang="en-US" altLang="zh-CN" sz="2400" dirty="0">
              <a:ea typeface="宋体" charset="-122"/>
            </a:endParaRPr>
          </a:p>
          <a:p>
            <a:pPr marL="342900" indent="-342900">
              <a:buFontTx/>
              <a:buChar char="-"/>
            </a:pPr>
            <a:r>
              <a:rPr lang="en-US" altLang="zh-CN" sz="2400" dirty="0" err="1" smtClean="0">
                <a:ea typeface="宋体" charset="-122"/>
              </a:rPr>
              <a:t>Nhà</a:t>
            </a:r>
            <a:r>
              <a:rPr lang="en-US" altLang="zh-CN" sz="2400" dirty="0" smtClean="0">
                <a:ea typeface="宋体" charset="-122"/>
              </a:rPr>
              <a:t> ở</a:t>
            </a:r>
          </a:p>
          <a:p>
            <a:r>
              <a:rPr lang="en-US" altLang="zh-CN" sz="2400" dirty="0" smtClean="0">
                <a:ea typeface="宋体" charset="-122"/>
              </a:rPr>
              <a:t>- </a:t>
            </a:r>
            <a:r>
              <a:rPr lang="en-US" altLang="zh-CN" sz="2400" dirty="0" err="1">
                <a:ea typeface="宋体" charset="-122"/>
              </a:rPr>
              <a:t>Của</a:t>
            </a:r>
            <a:r>
              <a:rPr lang="en-US" altLang="zh-CN" sz="2400" dirty="0">
                <a:ea typeface="宋体" charset="-122"/>
              </a:rPr>
              <a:t> </a:t>
            </a:r>
            <a:r>
              <a:rPr lang="en-US" altLang="zh-CN" sz="2400" dirty="0" err="1">
                <a:ea typeface="宋体" charset="-122"/>
              </a:rPr>
              <a:t>cải</a:t>
            </a:r>
            <a:r>
              <a:rPr lang="en-US" altLang="zh-CN" sz="2400" dirty="0">
                <a:ea typeface="宋体" charset="-122"/>
              </a:rPr>
              <a:t> </a:t>
            </a:r>
            <a:r>
              <a:rPr lang="en-US" altLang="zh-CN" sz="2400" dirty="0" err="1">
                <a:ea typeface="宋体" charset="-122"/>
              </a:rPr>
              <a:t>để</a:t>
            </a:r>
            <a:r>
              <a:rPr lang="en-US" altLang="zh-CN" sz="2400" dirty="0">
                <a:ea typeface="宋体" charset="-122"/>
              </a:rPr>
              <a:t> </a:t>
            </a:r>
            <a:r>
              <a:rPr lang="en-US" altLang="zh-CN" sz="2400" dirty="0" err="1">
                <a:ea typeface="宋体" charset="-122"/>
              </a:rPr>
              <a:t>dành</a:t>
            </a:r>
            <a:endParaRPr lang="en-US" altLang="zh-CN" sz="2400" dirty="0">
              <a:ea typeface="宋体" charset="-122"/>
            </a:endParaRPr>
          </a:p>
          <a:p>
            <a:r>
              <a:rPr lang="en-US" altLang="zh-CN" sz="2400" dirty="0">
                <a:ea typeface="宋体" charset="-122"/>
              </a:rPr>
              <a:t>- </a:t>
            </a:r>
            <a:r>
              <a:rPr lang="en-US" altLang="zh-CN" sz="2400" dirty="0" err="1">
                <a:ea typeface="宋体" charset="-122"/>
              </a:rPr>
              <a:t>Tư</a:t>
            </a:r>
            <a:r>
              <a:rPr lang="en-US" altLang="zh-CN" sz="2400" dirty="0">
                <a:ea typeface="宋体" charset="-122"/>
              </a:rPr>
              <a:t> </a:t>
            </a:r>
            <a:r>
              <a:rPr lang="en-US" altLang="zh-CN" sz="2400" dirty="0" err="1">
                <a:ea typeface="宋体" charset="-122"/>
              </a:rPr>
              <a:t>liệu</a:t>
            </a:r>
            <a:r>
              <a:rPr lang="en-US" altLang="zh-CN" sz="2400" dirty="0">
                <a:ea typeface="宋体" charset="-122"/>
              </a:rPr>
              <a:t> </a:t>
            </a:r>
            <a:r>
              <a:rPr lang="en-US" altLang="zh-CN" sz="2400" dirty="0" err="1">
                <a:ea typeface="宋体" charset="-122"/>
              </a:rPr>
              <a:t>sản</a:t>
            </a:r>
            <a:r>
              <a:rPr lang="en-US" altLang="zh-CN" sz="2400" dirty="0">
                <a:ea typeface="宋体" charset="-122"/>
              </a:rPr>
              <a:t> </a:t>
            </a:r>
            <a:r>
              <a:rPr lang="en-US" altLang="zh-CN" sz="2400" dirty="0" err="1">
                <a:ea typeface="宋体" charset="-122"/>
              </a:rPr>
              <a:t>xuất</a:t>
            </a:r>
            <a:r>
              <a:rPr lang="en-US" altLang="zh-CN" sz="2400" dirty="0">
                <a:ea typeface="宋体" charset="-122"/>
              </a:rPr>
              <a:t>, </a:t>
            </a:r>
            <a:r>
              <a:rPr lang="en-US" altLang="zh-CN" sz="2400" dirty="0" err="1">
                <a:ea typeface="宋体" charset="-122"/>
              </a:rPr>
              <a:t>tư</a:t>
            </a:r>
            <a:r>
              <a:rPr lang="en-US" altLang="zh-CN" sz="2400" dirty="0">
                <a:ea typeface="宋体" charset="-122"/>
              </a:rPr>
              <a:t> </a:t>
            </a:r>
            <a:r>
              <a:rPr lang="en-US" altLang="zh-CN" sz="2400" dirty="0" err="1">
                <a:ea typeface="宋体" charset="-122"/>
              </a:rPr>
              <a:t>liệu</a:t>
            </a:r>
            <a:r>
              <a:rPr lang="en-US" altLang="zh-CN" sz="2400" dirty="0">
                <a:ea typeface="宋体" charset="-122"/>
              </a:rPr>
              <a:t> </a:t>
            </a:r>
            <a:r>
              <a:rPr lang="en-US" altLang="zh-CN" sz="2400" dirty="0" err="1">
                <a:ea typeface="宋体" charset="-122"/>
              </a:rPr>
              <a:t>sinh</a:t>
            </a:r>
            <a:r>
              <a:rPr lang="en-US" altLang="zh-CN" sz="2400" dirty="0">
                <a:ea typeface="宋体" charset="-122"/>
              </a:rPr>
              <a:t> </a:t>
            </a:r>
            <a:r>
              <a:rPr lang="en-US" altLang="zh-CN" sz="2400" dirty="0" err="1">
                <a:ea typeface="宋体" charset="-122"/>
              </a:rPr>
              <a:t>hoạt</a:t>
            </a:r>
            <a:endParaRPr lang="en-US" altLang="zh-CN" sz="2400" dirty="0">
              <a:ea typeface="宋体" charset="-122"/>
            </a:endParaRPr>
          </a:p>
          <a:p>
            <a:r>
              <a:rPr lang="en-US" altLang="zh-CN" sz="2400" dirty="0">
                <a:ea typeface="宋体" charset="-122"/>
              </a:rPr>
              <a:t>- </a:t>
            </a:r>
            <a:r>
              <a:rPr lang="en-US" altLang="zh-CN" sz="2400" dirty="0" err="1">
                <a:ea typeface="宋体" charset="-122"/>
              </a:rPr>
              <a:t>Vốn</a:t>
            </a:r>
            <a:r>
              <a:rPr lang="en-US" altLang="zh-CN" sz="2400" dirty="0">
                <a:ea typeface="宋体" charset="-122"/>
              </a:rPr>
              <a:t> </a:t>
            </a:r>
            <a:r>
              <a:rPr lang="en-US" altLang="zh-CN" sz="2400" dirty="0" err="1">
                <a:ea typeface="宋体" charset="-122"/>
              </a:rPr>
              <a:t>và</a:t>
            </a:r>
            <a:r>
              <a:rPr lang="en-US" altLang="zh-CN" sz="2400" dirty="0">
                <a:ea typeface="宋体" charset="-122"/>
              </a:rPr>
              <a:t> </a:t>
            </a:r>
            <a:r>
              <a:rPr lang="en-US" altLang="zh-CN" sz="2400" dirty="0" err="1">
                <a:ea typeface="宋体" charset="-122"/>
              </a:rPr>
              <a:t>các</a:t>
            </a:r>
            <a:r>
              <a:rPr lang="en-US" altLang="zh-CN" sz="2400" dirty="0">
                <a:ea typeface="宋体" charset="-122"/>
              </a:rPr>
              <a:t> </a:t>
            </a:r>
            <a:r>
              <a:rPr lang="en-US" altLang="zh-CN" sz="2400" dirty="0" err="1">
                <a:ea typeface="宋体" charset="-122"/>
              </a:rPr>
              <a:t>tài</a:t>
            </a:r>
            <a:r>
              <a:rPr lang="en-US" altLang="zh-CN" sz="2400" dirty="0">
                <a:ea typeface="宋体" charset="-122"/>
              </a:rPr>
              <a:t> </a:t>
            </a:r>
            <a:r>
              <a:rPr lang="en-US" altLang="zh-CN" sz="2400" dirty="0" err="1">
                <a:ea typeface="宋体" charset="-122"/>
              </a:rPr>
              <a:t>sản</a:t>
            </a:r>
            <a:r>
              <a:rPr lang="en-US" altLang="zh-CN" sz="2400" dirty="0">
                <a:ea typeface="宋体" charset="-122"/>
              </a:rPr>
              <a:t> </a:t>
            </a:r>
            <a:r>
              <a:rPr lang="en-US" altLang="zh-CN" sz="2400" dirty="0" err="1">
                <a:ea typeface="宋体" charset="-122"/>
              </a:rPr>
              <a:t>trong</a:t>
            </a:r>
            <a:r>
              <a:rPr lang="en-US" altLang="zh-CN" sz="2400" dirty="0">
                <a:ea typeface="宋体" charset="-122"/>
              </a:rPr>
              <a:t> </a:t>
            </a:r>
            <a:r>
              <a:rPr lang="en-US" altLang="zh-CN" sz="2400" dirty="0" err="1">
                <a:ea typeface="宋体" charset="-122"/>
              </a:rPr>
              <a:t>các</a:t>
            </a:r>
            <a:r>
              <a:rPr lang="en-US" altLang="zh-CN" sz="2400" dirty="0">
                <a:ea typeface="宋体" charset="-122"/>
              </a:rPr>
              <a:t> </a:t>
            </a:r>
            <a:r>
              <a:rPr lang="en-US" altLang="zh-CN" sz="2400" dirty="0" err="1" smtClean="0">
                <a:ea typeface="宋体" charset="-122"/>
              </a:rPr>
              <a:t>doanh</a:t>
            </a:r>
            <a:r>
              <a:rPr lang="en-US" altLang="zh-CN" sz="2400" dirty="0" smtClean="0">
                <a:ea typeface="宋体" charset="-122"/>
              </a:rPr>
              <a:t> </a:t>
            </a:r>
            <a:r>
              <a:rPr lang="en-US" altLang="zh-CN" sz="2400" dirty="0" err="1">
                <a:ea typeface="宋体" charset="-122"/>
              </a:rPr>
              <a:t>nghiệp</a:t>
            </a:r>
            <a:endParaRPr lang="en-US" sz="2400" dirty="0"/>
          </a:p>
        </p:txBody>
      </p:sp>
      <p:sp>
        <p:nvSpPr>
          <p:cNvPr id="11" name="Text Box 3"/>
          <p:cNvSpPr txBox="1">
            <a:spLocks noChangeArrowheads="1"/>
          </p:cNvSpPr>
          <p:nvPr/>
        </p:nvSpPr>
        <p:spPr bwMode="auto">
          <a:xfrm>
            <a:off x="457200" y="228600"/>
            <a:ext cx="838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b="1" dirty="0" smtClean="0">
                <a:solidFill>
                  <a:srgbClr val="FF0066"/>
                </a:solidFill>
                <a:latin typeface="Times New Roman" pitchFamily="18" charset="0"/>
              </a:rPr>
              <a:t>QUYỀN </a:t>
            </a:r>
            <a:r>
              <a:rPr lang="en-US" sz="2000" b="1" dirty="0">
                <a:solidFill>
                  <a:srgbClr val="FF0066"/>
                </a:solidFill>
                <a:latin typeface="Times New Roman" pitchFamily="18" charset="0"/>
              </a:rPr>
              <a:t>SỞ HỮU TÀI SẢN </a:t>
            </a:r>
            <a:r>
              <a:rPr lang="en-US" sz="2000" b="1" dirty="0" smtClean="0">
                <a:solidFill>
                  <a:srgbClr val="FF0066"/>
                </a:solidFill>
                <a:latin typeface="Times New Roman" pitchFamily="18" charset="0"/>
              </a:rPr>
              <a:t>VÀ </a:t>
            </a:r>
            <a:r>
              <a:rPr lang="en-US" sz="2000" b="1" dirty="0">
                <a:solidFill>
                  <a:srgbClr val="FF0066"/>
                </a:solidFill>
                <a:latin typeface="Times New Roman" pitchFamily="18" charset="0"/>
              </a:rPr>
              <a:t>NGHĨA VỤ TÔN TRỌNG TÀI </a:t>
            </a:r>
            <a:r>
              <a:rPr lang="en-US" sz="2000" b="1" dirty="0" smtClean="0">
                <a:solidFill>
                  <a:srgbClr val="FF0066"/>
                </a:solidFill>
                <a:latin typeface="Times New Roman" pitchFamily="18" charset="0"/>
              </a:rPr>
              <a:t>SẢN</a:t>
            </a:r>
          </a:p>
          <a:p>
            <a:pPr algn="ctr"/>
            <a:r>
              <a:rPr lang="en-US" sz="2000" b="1" dirty="0" smtClean="0">
                <a:solidFill>
                  <a:srgbClr val="FF0066"/>
                </a:solidFill>
                <a:latin typeface="Times New Roman" pitchFamily="18" charset="0"/>
              </a:rPr>
              <a:t> </a:t>
            </a:r>
            <a:r>
              <a:rPr lang="en-US" sz="2000" b="1" dirty="0">
                <a:solidFill>
                  <a:srgbClr val="FF0066"/>
                </a:solidFill>
                <a:latin typeface="Times New Roman" pitchFamily="18" charset="0"/>
              </a:rPr>
              <a:t>CỦA NGƯỜI KHÁC</a:t>
            </a:r>
            <a:r>
              <a:rPr lang="en-US" sz="2800" b="1" dirty="0">
                <a:solidFill>
                  <a:srgbClr val="FF0066"/>
                </a:solidFill>
                <a:latin typeface="Times New Roman" pitchFamily="18" charset="0"/>
              </a:rPr>
              <a:t> </a:t>
            </a:r>
          </a:p>
        </p:txBody>
      </p:sp>
    </p:spTree>
    <p:extLst>
      <p:ext uri="{BB962C8B-B14F-4D97-AF65-F5344CB8AC3E}">
        <p14:creationId xmlns:p14="http://schemas.microsoft.com/office/powerpoint/2010/main" val="15964980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0711"/>
                                        </p:tgtEl>
                                        <p:attrNameLst>
                                          <p:attrName>style.visibility</p:attrName>
                                        </p:attrNameLst>
                                      </p:cBhvr>
                                      <p:to>
                                        <p:strVal val="visible"/>
                                      </p:to>
                                    </p:set>
                                    <p:animEffect transition="in" filter="blinds(horizontal)">
                                      <p:cBhvr>
                                        <p:cTn id="7" dur="500"/>
                                        <p:tgtEl>
                                          <p:spTgt spid="200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8" name="Line 4"/>
          <p:cNvSpPr>
            <a:spLocks noChangeShapeType="1"/>
          </p:cNvSpPr>
          <p:nvPr/>
        </p:nvSpPr>
        <p:spPr bwMode="auto">
          <a:xfrm>
            <a:off x="5486400" y="990600"/>
            <a:ext cx="0" cy="5562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0709" name="Text Box 5"/>
          <p:cNvSpPr txBox="1">
            <a:spLocks noChangeArrowheads="1"/>
          </p:cNvSpPr>
          <p:nvPr/>
        </p:nvSpPr>
        <p:spPr bwMode="auto">
          <a:xfrm>
            <a:off x="381000" y="1066800"/>
            <a:ext cx="419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0000"/>
                </a:solidFill>
              </a:rPr>
              <a:t>I. ĐẶT VẤN ĐỀ:</a:t>
            </a:r>
            <a:r>
              <a:rPr lang="en-US" b="1"/>
              <a:t> SGK trang 44</a:t>
            </a:r>
          </a:p>
        </p:txBody>
      </p:sp>
      <p:pic>
        <p:nvPicPr>
          <p:cNvPr id="200710" name="Picture 18" descr="Cau ho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082675"/>
            <a:ext cx="12192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711" name="AutoShape 7"/>
          <p:cNvSpPr>
            <a:spLocks noChangeArrowheads="1"/>
          </p:cNvSpPr>
          <p:nvPr/>
        </p:nvSpPr>
        <p:spPr bwMode="auto">
          <a:xfrm>
            <a:off x="5562600" y="1981200"/>
            <a:ext cx="3276600" cy="1955800"/>
          </a:xfrm>
          <a:prstGeom prst="wedgeRoundRectCallout">
            <a:avLst>
              <a:gd name="adj1" fmla="val -32463"/>
              <a:gd name="adj2" fmla="val 20139"/>
              <a:gd name="adj3" fmla="val 16667"/>
            </a:avLst>
          </a:prstGeom>
          <a:ln>
            <a:headEnd/>
            <a:tailEnd/>
          </a:ln>
          <a:extLst/>
        </p:spPr>
        <p:style>
          <a:lnRef idx="1">
            <a:schemeClr val="accent5"/>
          </a:lnRef>
          <a:fillRef idx="2">
            <a:schemeClr val="accent5"/>
          </a:fillRef>
          <a:effectRef idx="1">
            <a:schemeClr val="accent5"/>
          </a:effectRef>
          <a:fontRef idx="minor">
            <a:schemeClr val="dk1"/>
          </a:fontRef>
        </p:style>
        <p:txBody>
          <a:bodyPr/>
          <a:lstStyle/>
          <a:p>
            <a:pPr algn="just"/>
            <a:r>
              <a:rPr lang="en-US" altLang="zh-CN" sz="2400" b="1" dirty="0">
                <a:ea typeface="宋体" charset="-122"/>
              </a:rPr>
              <a:t>    </a:t>
            </a:r>
            <a:r>
              <a:rPr lang="en-US" altLang="zh-CN" sz="2400" b="1" dirty="0" err="1">
                <a:ea typeface="宋体" charset="-122"/>
              </a:rPr>
              <a:t>Những</a:t>
            </a:r>
            <a:r>
              <a:rPr lang="en-US" altLang="zh-CN" sz="2400" b="1" dirty="0">
                <a:ea typeface="宋体" charset="-122"/>
              </a:rPr>
              <a:t> </a:t>
            </a:r>
            <a:r>
              <a:rPr lang="en-US" altLang="zh-CN" sz="2400" b="1" dirty="0" err="1">
                <a:ea typeface="宋体" charset="-122"/>
              </a:rPr>
              <a:t>tài</a:t>
            </a:r>
            <a:r>
              <a:rPr lang="en-US" altLang="zh-CN" sz="2400" b="1" dirty="0">
                <a:ea typeface="宋体" charset="-122"/>
              </a:rPr>
              <a:t> </a:t>
            </a:r>
            <a:r>
              <a:rPr lang="en-US" altLang="zh-CN" sz="2400" b="1" dirty="0" err="1">
                <a:ea typeface="宋体" charset="-122"/>
              </a:rPr>
              <a:t>sản</a:t>
            </a:r>
            <a:r>
              <a:rPr lang="en-US" altLang="zh-CN" sz="2400" b="1" dirty="0">
                <a:ea typeface="宋体" charset="-122"/>
              </a:rPr>
              <a:t> </a:t>
            </a:r>
            <a:r>
              <a:rPr lang="en-US" altLang="zh-CN" sz="2400" b="1" dirty="0" err="1" smtClean="0">
                <a:ea typeface="宋体" charset="-122"/>
              </a:rPr>
              <a:t>có</a:t>
            </a:r>
            <a:r>
              <a:rPr lang="en-US" altLang="zh-CN" sz="2400" b="1" dirty="0" smtClean="0">
                <a:ea typeface="宋体" charset="-122"/>
              </a:rPr>
              <a:t> GIÁ TRỊ </a:t>
            </a:r>
            <a:r>
              <a:rPr lang="en-US" altLang="zh-CN" sz="2400" b="1" dirty="0" err="1">
                <a:ea typeface="宋体" charset="-122"/>
              </a:rPr>
              <a:t>Nhà</a:t>
            </a:r>
            <a:r>
              <a:rPr lang="en-US" altLang="zh-CN" sz="2400" b="1" dirty="0">
                <a:ea typeface="宋体" charset="-122"/>
              </a:rPr>
              <a:t> </a:t>
            </a:r>
            <a:r>
              <a:rPr lang="en-US" altLang="zh-CN" sz="2400" b="1" dirty="0" err="1">
                <a:ea typeface="宋体" charset="-122"/>
              </a:rPr>
              <a:t>nước</a:t>
            </a:r>
            <a:r>
              <a:rPr lang="en-US" altLang="zh-CN" sz="2400" b="1" dirty="0">
                <a:ea typeface="宋体" charset="-122"/>
              </a:rPr>
              <a:t> qui </a:t>
            </a:r>
            <a:r>
              <a:rPr lang="en-US" altLang="zh-CN" sz="2400" b="1" dirty="0" err="1">
                <a:ea typeface="宋体" charset="-122"/>
              </a:rPr>
              <a:t>định</a:t>
            </a:r>
            <a:r>
              <a:rPr lang="en-US" altLang="zh-CN" sz="2400" b="1" dirty="0">
                <a:ea typeface="宋体" charset="-122"/>
              </a:rPr>
              <a:t> </a:t>
            </a:r>
            <a:r>
              <a:rPr lang="en-US" altLang="zh-CN" sz="2400" b="1" dirty="0" err="1">
                <a:ea typeface="宋体" charset="-122"/>
              </a:rPr>
              <a:t>phải</a:t>
            </a:r>
            <a:r>
              <a:rPr lang="en-US" altLang="zh-CN" sz="2400" b="1" dirty="0">
                <a:ea typeface="宋体" charset="-122"/>
              </a:rPr>
              <a:t> </a:t>
            </a:r>
            <a:r>
              <a:rPr lang="en-US" altLang="zh-CN" sz="2400" b="1" dirty="0" err="1">
                <a:ea typeface="宋体" charset="-122"/>
              </a:rPr>
              <a:t>đăng</a:t>
            </a:r>
            <a:r>
              <a:rPr lang="en-US" altLang="zh-CN" sz="2400" b="1" dirty="0">
                <a:ea typeface="宋体" charset="-122"/>
              </a:rPr>
              <a:t> </a:t>
            </a:r>
            <a:r>
              <a:rPr lang="en-US" altLang="zh-CN" sz="2400" b="1" dirty="0" err="1">
                <a:ea typeface="宋体" charset="-122"/>
              </a:rPr>
              <a:t>kí</a:t>
            </a:r>
            <a:r>
              <a:rPr lang="en-US" altLang="zh-CN" sz="2400" b="1" dirty="0">
                <a:ea typeface="宋体" charset="-122"/>
              </a:rPr>
              <a:t> </a:t>
            </a:r>
            <a:r>
              <a:rPr lang="en-US" altLang="zh-CN" sz="2400" b="1" dirty="0" err="1">
                <a:ea typeface="宋体" charset="-122"/>
              </a:rPr>
              <a:t>quyền</a:t>
            </a:r>
            <a:r>
              <a:rPr lang="en-US" altLang="zh-CN" sz="2400" b="1" dirty="0">
                <a:ea typeface="宋体" charset="-122"/>
              </a:rPr>
              <a:t> </a:t>
            </a:r>
            <a:r>
              <a:rPr lang="en-US" altLang="zh-CN" sz="2400" b="1" dirty="0" err="1">
                <a:ea typeface="宋体" charset="-122"/>
              </a:rPr>
              <a:t>sở</a:t>
            </a:r>
            <a:r>
              <a:rPr lang="en-US" altLang="zh-CN" sz="2400" b="1" dirty="0">
                <a:ea typeface="宋体" charset="-122"/>
              </a:rPr>
              <a:t> </a:t>
            </a:r>
            <a:r>
              <a:rPr lang="en-US" altLang="zh-CN" sz="2400" b="1" dirty="0" err="1" smtClean="0">
                <a:ea typeface="宋体" charset="-122"/>
              </a:rPr>
              <a:t>hữu</a:t>
            </a:r>
            <a:r>
              <a:rPr lang="en-US" altLang="zh-CN" sz="2400" b="1" dirty="0" smtClean="0">
                <a:ea typeface="宋体" charset="-122"/>
              </a:rPr>
              <a:t> </a:t>
            </a:r>
            <a:endParaRPr lang="en-US" sz="2400" b="1" dirty="0"/>
          </a:p>
        </p:txBody>
      </p:sp>
      <p:sp>
        <p:nvSpPr>
          <p:cNvPr id="200712" name="Text Box 8"/>
          <p:cNvSpPr txBox="1">
            <a:spLocks noChangeArrowheads="1"/>
          </p:cNvSpPr>
          <p:nvPr/>
        </p:nvSpPr>
        <p:spPr bwMode="auto">
          <a:xfrm>
            <a:off x="381000" y="1447800"/>
            <a:ext cx="381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0000"/>
                </a:solidFill>
              </a:rPr>
              <a:t>II. NỘI DUNG BÀI HỌC:</a:t>
            </a:r>
          </a:p>
        </p:txBody>
      </p:sp>
      <p:sp>
        <p:nvSpPr>
          <p:cNvPr id="200714" name="AutoShape 10"/>
          <p:cNvSpPr>
            <a:spLocks noChangeArrowheads="1"/>
          </p:cNvSpPr>
          <p:nvPr/>
        </p:nvSpPr>
        <p:spPr bwMode="auto">
          <a:xfrm>
            <a:off x="5638800" y="4328275"/>
            <a:ext cx="3124200" cy="1676400"/>
          </a:xfrm>
          <a:prstGeom prst="roundRect">
            <a:avLst>
              <a:gd name="adj" fmla="val 16667"/>
            </a:avLst>
          </a:prstGeom>
          <a:ln>
            <a:headEnd/>
            <a:tailEnd/>
          </a:ln>
          <a:extLst/>
        </p:spPr>
        <p:style>
          <a:lnRef idx="1">
            <a:schemeClr val="accent5"/>
          </a:lnRef>
          <a:fillRef idx="2">
            <a:schemeClr val="accent5"/>
          </a:fillRef>
          <a:effectRef idx="1">
            <a:schemeClr val="accent5"/>
          </a:effectRef>
          <a:fontRef idx="minor">
            <a:schemeClr val="dk1"/>
          </a:fontRef>
        </p:style>
        <p:txBody>
          <a:bodyPr wrap="none" anchor="ctr"/>
          <a:lstStyle/>
          <a:p>
            <a:pPr algn="ctr"/>
            <a:r>
              <a:rPr lang="en-US" altLang="zh-CN" sz="2400" b="1" dirty="0" err="1">
                <a:ea typeface="宋体" charset="-122"/>
              </a:rPr>
              <a:t>Vì</a:t>
            </a:r>
            <a:r>
              <a:rPr lang="en-US" altLang="zh-CN" sz="2400" b="1" dirty="0">
                <a:ea typeface="宋体" charset="-122"/>
              </a:rPr>
              <a:t>: </a:t>
            </a:r>
            <a:r>
              <a:rPr lang="en-US" altLang="zh-CN" sz="2400" b="1" dirty="0" err="1">
                <a:ea typeface="宋体" charset="-122"/>
              </a:rPr>
              <a:t>đó</a:t>
            </a:r>
            <a:r>
              <a:rPr lang="en-US" altLang="zh-CN" sz="2400" b="1" dirty="0">
                <a:ea typeface="宋体" charset="-122"/>
              </a:rPr>
              <a:t> </a:t>
            </a:r>
            <a:r>
              <a:rPr lang="en-US" altLang="zh-CN" sz="2400" b="1" dirty="0" err="1">
                <a:ea typeface="宋体" charset="-122"/>
              </a:rPr>
              <a:t>là</a:t>
            </a:r>
            <a:r>
              <a:rPr lang="en-US" altLang="zh-CN" sz="2400" b="1" dirty="0">
                <a:ea typeface="宋体" charset="-122"/>
              </a:rPr>
              <a:t> </a:t>
            </a:r>
            <a:r>
              <a:rPr lang="en-US" altLang="zh-CN" sz="2400" b="1" dirty="0" err="1">
                <a:ea typeface="宋体" charset="-122"/>
              </a:rPr>
              <a:t>điều</a:t>
            </a:r>
            <a:r>
              <a:rPr lang="en-US" altLang="zh-CN" sz="2400" b="1" dirty="0">
                <a:ea typeface="宋体" charset="-122"/>
              </a:rPr>
              <a:t> </a:t>
            </a:r>
            <a:r>
              <a:rPr lang="en-US" altLang="zh-CN" sz="2400" b="1" dirty="0" err="1">
                <a:ea typeface="宋体" charset="-122"/>
              </a:rPr>
              <a:t>kiện</a:t>
            </a:r>
            <a:r>
              <a:rPr lang="en-US" altLang="zh-CN" sz="2400" b="1" dirty="0">
                <a:ea typeface="宋体" charset="-122"/>
              </a:rPr>
              <a:t>, </a:t>
            </a:r>
          </a:p>
          <a:p>
            <a:pPr algn="ctr"/>
            <a:r>
              <a:rPr lang="en-US" altLang="zh-CN" sz="2400" b="1" dirty="0" err="1">
                <a:ea typeface="宋体" charset="-122"/>
              </a:rPr>
              <a:t>là</a:t>
            </a:r>
            <a:r>
              <a:rPr lang="en-US" altLang="zh-CN" sz="2400" b="1" dirty="0">
                <a:ea typeface="宋体" charset="-122"/>
              </a:rPr>
              <a:t> </a:t>
            </a:r>
            <a:r>
              <a:rPr lang="en-US" altLang="zh-CN" sz="2400" b="1" dirty="0" err="1">
                <a:ea typeface="宋体" charset="-122"/>
              </a:rPr>
              <a:t>cơ</a:t>
            </a:r>
            <a:r>
              <a:rPr lang="en-US" altLang="zh-CN" sz="2400" b="1" dirty="0">
                <a:ea typeface="宋体" charset="-122"/>
              </a:rPr>
              <a:t> </a:t>
            </a:r>
            <a:r>
              <a:rPr lang="en-US" altLang="zh-CN" sz="2400" b="1" dirty="0" err="1">
                <a:ea typeface="宋体" charset="-122"/>
              </a:rPr>
              <a:t>sở</a:t>
            </a:r>
            <a:r>
              <a:rPr lang="en-US" altLang="zh-CN" sz="2400" b="1" dirty="0">
                <a:ea typeface="宋体" charset="-122"/>
              </a:rPr>
              <a:t> </a:t>
            </a:r>
            <a:r>
              <a:rPr lang="en-US" altLang="zh-CN" sz="2400" b="1" dirty="0" err="1">
                <a:ea typeface="宋体" charset="-122"/>
              </a:rPr>
              <a:t>pháp</a:t>
            </a:r>
            <a:r>
              <a:rPr lang="en-US" altLang="zh-CN" sz="2400" b="1" dirty="0">
                <a:ea typeface="宋体" charset="-122"/>
              </a:rPr>
              <a:t> </a:t>
            </a:r>
            <a:r>
              <a:rPr lang="en-US" altLang="zh-CN" sz="2400" b="1" dirty="0" err="1">
                <a:ea typeface="宋体" charset="-122"/>
              </a:rPr>
              <a:t>lí</a:t>
            </a:r>
            <a:r>
              <a:rPr lang="en-US" altLang="zh-CN" sz="2400" b="1" dirty="0">
                <a:ea typeface="宋体" charset="-122"/>
              </a:rPr>
              <a:t> </a:t>
            </a:r>
          </a:p>
          <a:p>
            <a:pPr algn="ctr"/>
            <a:r>
              <a:rPr lang="en-US" altLang="zh-CN" sz="2400" b="1" dirty="0" err="1">
                <a:ea typeface="宋体" charset="-122"/>
              </a:rPr>
              <a:t>để</a:t>
            </a:r>
            <a:r>
              <a:rPr lang="en-US" altLang="zh-CN" sz="2400" b="1" dirty="0">
                <a:ea typeface="宋体" charset="-122"/>
              </a:rPr>
              <a:t> </a:t>
            </a:r>
            <a:r>
              <a:rPr lang="en-US" altLang="zh-CN" sz="2400" b="1" dirty="0" err="1">
                <a:ea typeface="宋体" charset="-122"/>
              </a:rPr>
              <a:t>nhà</a:t>
            </a:r>
            <a:r>
              <a:rPr lang="en-US" altLang="zh-CN" sz="2400" b="1" dirty="0">
                <a:ea typeface="宋体" charset="-122"/>
              </a:rPr>
              <a:t> </a:t>
            </a:r>
            <a:r>
              <a:rPr lang="en-US" altLang="zh-CN" sz="2400" b="1" dirty="0" err="1">
                <a:ea typeface="宋体" charset="-122"/>
              </a:rPr>
              <a:t>nước</a:t>
            </a:r>
            <a:r>
              <a:rPr lang="en-US" altLang="zh-CN" sz="2400" b="1" dirty="0">
                <a:ea typeface="宋体" charset="-122"/>
              </a:rPr>
              <a:t> </a:t>
            </a:r>
            <a:r>
              <a:rPr lang="en-US" altLang="zh-CN" sz="2400" b="1" dirty="0" err="1">
                <a:ea typeface="宋体" charset="-122"/>
              </a:rPr>
              <a:t>bảo</a:t>
            </a:r>
            <a:r>
              <a:rPr lang="en-US" altLang="zh-CN" sz="2400" b="1" dirty="0">
                <a:ea typeface="宋体" charset="-122"/>
              </a:rPr>
              <a:t> </a:t>
            </a:r>
            <a:r>
              <a:rPr lang="en-US" altLang="zh-CN" sz="2400" b="1" dirty="0" err="1">
                <a:ea typeface="宋体" charset="-122"/>
              </a:rPr>
              <a:t>vệ</a:t>
            </a:r>
            <a:r>
              <a:rPr lang="en-US" altLang="zh-CN" sz="2400" b="1" dirty="0">
                <a:ea typeface="宋体" charset="-122"/>
              </a:rPr>
              <a:t> </a:t>
            </a:r>
          </a:p>
          <a:p>
            <a:pPr algn="ctr"/>
            <a:r>
              <a:rPr lang="en-US" altLang="zh-CN" sz="2400" b="1" dirty="0" err="1">
                <a:ea typeface="宋体" charset="-122"/>
              </a:rPr>
              <a:t>tài</a:t>
            </a:r>
            <a:r>
              <a:rPr lang="en-US" altLang="zh-CN" sz="2400" b="1" dirty="0">
                <a:ea typeface="宋体" charset="-122"/>
              </a:rPr>
              <a:t> </a:t>
            </a:r>
            <a:r>
              <a:rPr lang="en-US" altLang="zh-CN" sz="2400" b="1" dirty="0" err="1">
                <a:ea typeface="宋体" charset="-122"/>
              </a:rPr>
              <a:t>sản</a:t>
            </a:r>
            <a:r>
              <a:rPr lang="en-US" altLang="zh-CN" sz="2400" b="1" dirty="0">
                <a:ea typeface="宋体" charset="-122"/>
              </a:rPr>
              <a:t> </a:t>
            </a:r>
            <a:r>
              <a:rPr lang="en-US" altLang="zh-CN" sz="2400" b="1" dirty="0" err="1">
                <a:ea typeface="宋体" charset="-122"/>
              </a:rPr>
              <a:t>cho</a:t>
            </a:r>
            <a:r>
              <a:rPr lang="en-US" altLang="zh-CN" sz="2400" b="1" dirty="0">
                <a:ea typeface="宋体" charset="-122"/>
              </a:rPr>
              <a:t> </a:t>
            </a:r>
            <a:r>
              <a:rPr lang="en-US" altLang="zh-CN" sz="2400" b="1" dirty="0" err="1">
                <a:ea typeface="宋体" charset="-122"/>
              </a:rPr>
              <a:t>công</a:t>
            </a:r>
            <a:r>
              <a:rPr lang="en-US" altLang="zh-CN" sz="2400" b="1" dirty="0">
                <a:ea typeface="宋体" charset="-122"/>
              </a:rPr>
              <a:t> </a:t>
            </a:r>
            <a:r>
              <a:rPr lang="en-US" altLang="zh-CN" sz="2400" b="1" dirty="0" err="1">
                <a:ea typeface="宋体" charset="-122"/>
              </a:rPr>
              <a:t>dân</a:t>
            </a:r>
            <a:endParaRPr lang="en-US" sz="2400" b="1" dirty="0"/>
          </a:p>
        </p:txBody>
      </p:sp>
      <p:pic>
        <p:nvPicPr>
          <p:cNvPr id="12" name="Picture 9" descr="Thâm nhập đường dây buôn lậu ô tô “đểu” shopping entertain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1273"/>
            <a:ext cx="2781300" cy="280924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1300" y="784396"/>
            <a:ext cx="2705100" cy="2856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9" descr="ANd9GcTBwGLBEf9WCV-FiefJVyKDf7KwSeu5uQTr07fwJr7kOLLEWWL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02182"/>
            <a:ext cx="5534891" cy="3128587"/>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3"/>
          <p:cNvSpPr txBox="1">
            <a:spLocks noChangeArrowheads="1"/>
          </p:cNvSpPr>
          <p:nvPr/>
        </p:nvSpPr>
        <p:spPr bwMode="auto">
          <a:xfrm>
            <a:off x="457200" y="228600"/>
            <a:ext cx="838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b="1" dirty="0" smtClean="0">
                <a:solidFill>
                  <a:srgbClr val="FF0066"/>
                </a:solidFill>
                <a:latin typeface="Times New Roman" pitchFamily="18" charset="0"/>
              </a:rPr>
              <a:t>QUYỀN </a:t>
            </a:r>
            <a:r>
              <a:rPr lang="en-US" sz="2000" b="1" dirty="0">
                <a:solidFill>
                  <a:srgbClr val="FF0066"/>
                </a:solidFill>
                <a:latin typeface="Times New Roman" pitchFamily="18" charset="0"/>
              </a:rPr>
              <a:t>SỞ HỮU TÀI SẢN </a:t>
            </a:r>
            <a:r>
              <a:rPr lang="en-US" sz="2000" b="1" dirty="0" smtClean="0">
                <a:solidFill>
                  <a:srgbClr val="FF0066"/>
                </a:solidFill>
                <a:latin typeface="Times New Roman" pitchFamily="18" charset="0"/>
              </a:rPr>
              <a:t>VÀ </a:t>
            </a:r>
            <a:r>
              <a:rPr lang="en-US" sz="2000" b="1" dirty="0">
                <a:solidFill>
                  <a:srgbClr val="FF0066"/>
                </a:solidFill>
                <a:latin typeface="Times New Roman" pitchFamily="18" charset="0"/>
              </a:rPr>
              <a:t>NGHĨA VỤ TÔN TRỌNG TÀI </a:t>
            </a:r>
            <a:r>
              <a:rPr lang="en-US" sz="2000" b="1" dirty="0" smtClean="0">
                <a:solidFill>
                  <a:srgbClr val="FF0066"/>
                </a:solidFill>
                <a:latin typeface="Times New Roman" pitchFamily="18" charset="0"/>
              </a:rPr>
              <a:t>SẢN</a:t>
            </a:r>
          </a:p>
          <a:p>
            <a:pPr algn="ctr"/>
            <a:r>
              <a:rPr lang="en-US" sz="2000" b="1" dirty="0" smtClean="0">
                <a:solidFill>
                  <a:srgbClr val="FF0066"/>
                </a:solidFill>
                <a:latin typeface="Times New Roman" pitchFamily="18" charset="0"/>
              </a:rPr>
              <a:t> </a:t>
            </a:r>
            <a:r>
              <a:rPr lang="en-US" sz="2000" b="1" dirty="0">
                <a:solidFill>
                  <a:srgbClr val="FF0066"/>
                </a:solidFill>
                <a:latin typeface="Times New Roman" pitchFamily="18" charset="0"/>
              </a:rPr>
              <a:t>CỦA NGƯỜI KHÁC</a:t>
            </a:r>
            <a:r>
              <a:rPr lang="en-US" sz="2800" b="1" dirty="0">
                <a:solidFill>
                  <a:srgbClr val="FF0066"/>
                </a:solidFill>
                <a:latin typeface="Times New Roman" pitchFamily="18" charset="0"/>
              </a:rPr>
              <a:t> </a:t>
            </a:r>
          </a:p>
        </p:txBody>
      </p:sp>
    </p:spTree>
    <p:extLst>
      <p:ext uri="{BB962C8B-B14F-4D97-AF65-F5344CB8AC3E}">
        <p14:creationId xmlns:p14="http://schemas.microsoft.com/office/powerpoint/2010/main" val="5950994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0711"/>
                                        </p:tgtEl>
                                        <p:attrNameLst>
                                          <p:attrName>style.visibility</p:attrName>
                                        </p:attrNameLst>
                                      </p:cBhvr>
                                      <p:to>
                                        <p:strVal val="visible"/>
                                      </p:to>
                                    </p:set>
                                    <p:animEffect transition="in" filter="blinds(horizontal)">
                                      <p:cBhvr>
                                        <p:cTn id="7" dur="500"/>
                                        <p:tgtEl>
                                          <p:spTgt spid="2007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0714"/>
                                        </p:tgtEl>
                                        <p:attrNameLst>
                                          <p:attrName>style.visibility</p:attrName>
                                        </p:attrNameLst>
                                      </p:cBhvr>
                                      <p:to>
                                        <p:strVal val="visible"/>
                                      </p:to>
                                    </p:set>
                                    <p:animEffect transition="in" filter="box(in)">
                                      <p:cBhvr>
                                        <p:cTn id="12" dur="500"/>
                                        <p:tgtEl>
                                          <p:spTgt spid="200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11" grpId="0" animBg="1"/>
      <p:bldP spid="2007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6" name="Picture 2" descr="Frames PPT 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5588" name="Line 4"/>
          <p:cNvSpPr>
            <a:spLocks noChangeShapeType="1"/>
          </p:cNvSpPr>
          <p:nvPr/>
        </p:nvSpPr>
        <p:spPr bwMode="auto">
          <a:xfrm>
            <a:off x="5486400" y="990600"/>
            <a:ext cx="0" cy="5562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589" name="Text Box 5"/>
          <p:cNvSpPr txBox="1">
            <a:spLocks noChangeArrowheads="1"/>
          </p:cNvSpPr>
          <p:nvPr/>
        </p:nvSpPr>
        <p:spPr bwMode="auto">
          <a:xfrm>
            <a:off x="381000" y="1066800"/>
            <a:ext cx="419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0000"/>
                </a:solidFill>
              </a:rPr>
              <a:t>I. ĐẶT VẤN ĐỀ:</a:t>
            </a:r>
            <a:r>
              <a:rPr lang="en-US" b="1"/>
              <a:t> SGK trang 44</a:t>
            </a:r>
          </a:p>
        </p:txBody>
      </p:sp>
      <p:pic>
        <p:nvPicPr>
          <p:cNvPr id="195590" name="Picture 18" descr="Cau ho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082675"/>
            <a:ext cx="12192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591" name="AutoShape 7"/>
          <p:cNvSpPr>
            <a:spLocks noChangeArrowheads="1"/>
          </p:cNvSpPr>
          <p:nvPr/>
        </p:nvSpPr>
        <p:spPr bwMode="auto">
          <a:xfrm>
            <a:off x="5562600" y="1981200"/>
            <a:ext cx="3276600" cy="1447800"/>
          </a:xfrm>
          <a:prstGeom prst="wedgeRoundRectCallout">
            <a:avLst>
              <a:gd name="adj1" fmla="val -32463"/>
              <a:gd name="adj2" fmla="val 48194"/>
              <a:gd name="adj3" fmla="val 16667"/>
            </a:avLst>
          </a:prstGeom>
          <a:ln>
            <a:headEnd/>
            <a:tailEnd/>
          </a:ln>
          <a:extLst/>
        </p:spPr>
        <p:style>
          <a:lnRef idx="1">
            <a:schemeClr val="accent3"/>
          </a:lnRef>
          <a:fillRef idx="2">
            <a:schemeClr val="accent3"/>
          </a:fillRef>
          <a:effectRef idx="1">
            <a:schemeClr val="accent3"/>
          </a:effectRef>
          <a:fontRef idx="minor">
            <a:schemeClr val="dk1"/>
          </a:fontRef>
        </p:style>
        <p:txBody>
          <a:bodyPr/>
          <a:lstStyle/>
          <a:p>
            <a:pPr algn="just"/>
            <a:r>
              <a:rPr lang="en-US" altLang="zh-CN" sz="2400" b="1">
                <a:ea typeface="宋体" charset="-122"/>
              </a:rPr>
              <a:t>Bản thân em có những quyền sở hữu tài sản nào?</a:t>
            </a:r>
            <a:endParaRPr lang="en-US" sz="2400" b="1"/>
          </a:p>
        </p:txBody>
      </p:sp>
      <p:sp>
        <p:nvSpPr>
          <p:cNvPr id="195592" name="Text Box 8"/>
          <p:cNvSpPr txBox="1">
            <a:spLocks noChangeArrowheads="1"/>
          </p:cNvSpPr>
          <p:nvPr/>
        </p:nvSpPr>
        <p:spPr bwMode="auto">
          <a:xfrm>
            <a:off x="381000" y="1447800"/>
            <a:ext cx="381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0000"/>
                </a:solidFill>
              </a:rPr>
              <a:t>II. NỘI DUNG BÀI HỌC:</a:t>
            </a:r>
          </a:p>
        </p:txBody>
      </p:sp>
      <p:sp>
        <p:nvSpPr>
          <p:cNvPr id="195593" name="Text Box 9"/>
          <p:cNvSpPr txBox="1">
            <a:spLocks noChangeArrowheads="1"/>
          </p:cNvSpPr>
          <p:nvPr/>
        </p:nvSpPr>
        <p:spPr bwMode="auto">
          <a:xfrm>
            <a:off x="304800" y="1752600"/>
            <a:ext cx="4953000" cy="268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8738" indent="-58738">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buFontTx/>
              <a:buAutoNum type="arabicPeriod"/>
            </a:pPr>
            <a:r>
              <a:rPr lang="en-US" sz="2000" dirty="0" err="1">
                <a:solidFill>
                  <a:srgbClr val="0000FF"/>
                </a:solidFill>
              </a:rPr>
              <a:t>Quyền</a:t>
            </a:r>
            <a:r>
              <a:rPr lang="en-US" sz="2000" dirty="0">
                <a:solidFill>
                  <a:srgbClr val="0000FF"/>
                </a:solidFill>
              </a:rPr>
              <a:t> </a:t>
            </a:r>
            <a:r>
              <a:rPr lang="en-US" sz="2000" dirty="0" err="1">
                <a:solidFill>
                  <a:srgbClr val="0000FF"/>
                </a:solidFill>
              </a:rPr>
              <a:t>sở</a:t>
            </a:r>
            <a:r>
              <a:rPr lang="en-US" sz="2000" dirty="0">
                <a:solidFill>
                  <a:srgbClr val="0000FF"/>
                </a:solidFill>
              </a:rPr>
              <a:t> </a:t>
            </a:r>
            <a:r>
              <a:rPr lang="en-US" sz="2000" dirty="0" err="1">
                <a:solidFill>
                  <a:srgbClr val="0000FF"/>
                </a:solidFill>
              </a:rPr>
              <a:t>hữu</a:t>
            </a:r>
            <a:r>
              <a:rPr lang="en-US" sz="2000" dirty="0">
                <a:solidFill>
                  <a:srgbClr val="0000FF"/>
                </a:solidFill>
              </a:rPr>
              <a:t> </a:t>
            </a:r>
            <a:r>
              <a:rPr lang="en-US" sz="2000" dirty="0" err="1">
                <a:solidFill>
                  <a:srgbClr val="0000FF"/>
                </a:solidFill>
              </a:rPr>
              <a:t>tài</a:t>
            </a:r>
            <a:r>
              <a:rPr lang="en-US" sz="2000" dirty="0">
                <a:solidFill>
                  <a:srgbClr val="0000FF"/>
                </a:solidFill>
              </a:rPr>
              <a:t> </a:t>
            </a:r>
            <a:r>
              <a:rPr lang="en-US" sz="2000" dirty="0" err="1">
                <a:solidFill>
                  <a:srgbClr val="0000FF"/>
                </a:solidFill>
              </a:rPr>
              <a:t>sản</a:t>
            </a:r>
            <a:r>
              <a:rPr lang="en-US" sz="2000" dirty="0">
                <a:solidFill>
                  <a:srgbClr val="0000FF"/>
                </a:solidFill>
              </a:rPr>
              <a:t> </a:t>
            </a:r>
            <a:r>
              <a:rPr lang="en-US" sz="2000" dirty="0" err="1">
                <a:solidFill>
                  <a:srgbClr val="0000FF"/>
                </a:solidFill>
              </a:rPr>
              <a:t>của</a:t>
            </a:r>
            <a:r>
              <a:rPr lang="en-US" sz="2000" dirty="0">
                <a:solidFill>
                  <a:srgbClr val="0000FF"/>
                </a:solidFill>
              </a:rPr>
              <a:t> </a:t>
            </a:r>
            <a:r>
              <a:rPr lang="en-US" sz="2000" dirty="0" err="1">
                <a:solidFill>
                  <a:srgbClr val="0000FF"/>
                </a:solidFill>
              </a:rPr>
              <a:t>công</a:t>
            </a:r>
            <a:r>
              <a:rPr lang="en-US" sz="2000" dirty="0">
                <a:solidFill>
                  <a:srgbClr val="0000FF"/>
                </a:solidFill>
              </a:rPr>
              <a:t> </a:t>
            </a:r>
            <a:r>
              <a:rPr lang="en-US" sz="2000" dirty="0" err="1">
                <a:solidFill>
                  <a:srgbClr val="0000FF"/>
                </a:solidFill>
              </a:rPr>
              <a:t>dân</a:t>
            </a:r>
            <a:r>
              <a:rPr lang="en-US" sz="2000" dirty="0">
                <a:solidFill>
                  <a:srgbClr val="0000FF"/>
                </a:solidFill>
              </a:rPr>
              <a:t> </a:t>
            </a:r>
            <a:r>
              <a:rPr lang="en-US" sz="2000" dirty="0" err="1">
                <a:solidFill>
                  <a:srgbClr val="0000FF"/>
                </a:solidFill>
              </a:rPr>
              <a:t>là</a:t>
            </a:r>
            <a:r>
              <a:rPr lang="en-US" sz="2000" dirty="0">
                <a:solidFill>
                  <a:srgbClr val="0000FF"/>
                </a:solidFill>
              </a:rPr>
              <a:t> </a:t>
            </a:r>
            <a:r>
              <a:rPr lang="en-US" sz="2000" dirty="0" err="1">
                <a:solidFill>
                  <a:srgbClr val="0000FF"/>
                </a:solidFill>
              </a:rPr>
              <a:t>quyền</a:t>
            </a:r>
            <a:r>
              <a:rPr lang="en-US" sz="2000" dirty="0">
                <a:solidFill>
                  <a:srgbClr val="0000FF"/>
                </a:solidFill>
              </a:rPr>
              <a:t> </a:t>
            </a:r>
            <a:r>
              <a:rPr lang="en-US" sz="2000" dirty="0" err="1">
                <a:solidFill>
                  <a:srgbClr val="0000FF"/>
                </a:solidFill>
              </a:rPr>
              <a:t>của</a:t>
            </a:r>
            <a:r>
              <a:rPr lang="en-US" sz="2000" dirty="0">
                <a:solidFill>
                  <a:srgbClr val="0000FF"/>
                </a:solidFill>
              </a:rPr>
              <a:t> </a:t>
            </a:r>
            <a:r>
              <a:rPr lang="en-US" sz="2000" dirty="0" err="1">
                <a:solidFill>
                  <a:srgbClr val="0000FF"/>
                </a:solidFill>
              </a:rPr>
              <a:t>công</a:t>
            </a:r>
            <a:r>
              <a:rPr lang="en-US" sz="2000" dirty="0">
                <a:solidFill>
                  <a:srgbClr val="0000FF"/>
                </a:solidFill>
              </a:rPr>
              <a:t> </a:t>
            </a:r>
            <a:r>
              <a:rPr lang="en-US" sz="2000" dirty="0" err="1">
                <a:solidFill>
                  <a:srgbClr val="0000FF"/>
                </a:solidFill>
              </a:rPr>
              <a:t>dân</a:t>
            </a:r>
            <a:r>
              <a:rPr lang="en-US" sz="2000" dirty="0">
                <a:solidFill>
                  <a:srgbClr val="0000FF"/>
                </a:solidFill>
              </a:rPr>
              <a:t>( </a:t>
            </a:r>
            <a:r>
              <a:rPr lang="en-US" sz="2000" dirty="0" err="1">
                <a:solidFill>
                  <a:srgbClr val="0000FF"/>
                </a:solidFill>
              </a:rPr>
              <a:t>chủ</a:t>
            </a:r>
            <a:r>
              <a:rPr lang="en-US" sz="2000" dirty="0">
                <a:solidFill>
                  <a:srgbClr val="0000FF"/>
                </a:solidFill>
              </a:rPr>
              <a:t> </a:t>
            </a:r>
            <a:r>
              <a:rPr lang="en-US" sz="2000" dirty="0" err="1">
                <a:solidFill>
                  <a:srgbClr val="0000FF"/>
                </a:solidFill>
              </a:rPr>
              <a:t>sở</a:t>
            </a:r>
            <a:r>
              <a:rPr lang="en-US" sz="2000" dirty="0">
                <a:solidFill>
                  <a:srgbClr val="0000FF"/>
                </a:solidFill>
              </a:rPr>
              <a:t> </a:t>
            </a:r>
            <a:r>
              <a:rPr lang="en-US" sz="2000" dirty="0" err="1">
                <a:solidFill>
                  <a:srgbClr val="0000FF"/>
                </a:solidFill>
              </a:rPr>
              <a:t>hữu</a:t>
            </a:r>
            <a:r>
              <a:rPr lang="en-US" sz="2000" dirty="0">
                <a:solidFill>
                  <a:srgbClr val="0000FF"/>
                </a:solidFill>
              </a:rPr>
              <a:t>) </a:t>
            </a:r>
            <a:r>
              <a:rPr lang="en-US" sz="2000" dirty="0" err="1">
                <a:solidFill>
                  <a:srgbClr val="0000FF"/>
                </a:solidFill>
              </a:rPr>
              <a:t>đối</a:t>
            </a:r>
            <a:r>
              <a:rPr lang="en-US" sz="2000" dirty="0">
                <a:solidFill>
                  <a:srgbClr val="0000FF"/>
                </a:solidFill>
              </a:rPr>
              <a:t> </a:t>
            </a:r>
            <a:r>
              <a:rPr lang="en-US" sz="2000" dirty="0" err="1">
                <a:solidFill>
                  <a:srgbClr val="0000FF"/>
                </a:solidFill>
              </a:rPr>
              <a:t>với</a:t>
            </a:r>
            <a:r>
              <a:rPr lang="en-US" sz="2000" dirty="0">
                <a:solidFill>
                  <a:srgbClr val="0000FF"/>
                </a:solidFill>
              </a:rPr>
              <a:t> </a:t>
            </a:r>
            <a:r>
              <a:rPr lang="en-US" sz="2000" dirty="0" err="1">
                <a:solidFill>
                  <a:srgbClr val="0000FF"/>
                </a:solidFill>
              </a:rPr>
              <a:t>tài</a:t>
            </a:r>
            <a:r>
              <a:rPr lang="en-US" sz="2000" dirty="0">
                <a:solidFill>
                  <a:srgbClr val="0000FF"/>
                </a:solidFill>
              </a:rPr>
              <a:t> </a:t>
            </a:r>
            <a:r>
              <a:rPr lang="en-US" sz="2000" dirty="0" err="1">
                <a:solidFill>
                  <a:srgbClr val="0000FF"/>
                </a:solidFill>
              </a:rPr>
              <a:t>sản</a:t>
            </a:r>
            <a:r>
              <a:rPr lang="en-US" sz="2000" dirty="0">
                <a:solidFill>
                  <a:srgbClr val="0000FF"/>
                </a:solidFill>
              </a:rPr>
              <a:t> </a:t>
            </a:r>
            <a:r>
              <a:rPr lang="en-US" sz="2000" dirty="0" err="1">
                <a:solidFill>
                  <a:srgbClr val="0000FF"/>
                </a:solidFill>
              </a:rPr>
              <a:t>thuộc</a:t>
            </a:r>
            <a:r>
              <a:rPr lang="en-US" sz="2000" dirty="0">
                <a:solidFill>
                  <a:srgbClr val="0000FF"/>
                </a:solidFill>
              </a:rPr>
              <a:t> </a:t>
            </a:r>
            <a:r>
              <a:rPr lang="en-US" sz="2000" dirty="0" err="1">
                <a:solidFill>
                  <a:srgbClr val="0000FF"/>
                </a:solidFill>
              </a:rPr>
              <a:t>sở</a:t>
            </a:r>
            <a:r>
              <a:rPr lang="en-US" sz="2000" dirty="0">
                <a:solidFill>
                  <a:srgbClr val="0000FF"/>
                </a:solidFill>
              </a:rPr>
              <a:t> </a:t>
            </a:r>
            <a:r>
              <a:rPr lang="en-US" sz="2000" dirty="0" err="1">
                <a:solidFill>
                  <a:srgbClr val="0000FF"/>
                </a:solidFill>
              </a:rPr>
              <a:t>hữu</a:t>
            </a:r>
            <a:r>
              <a:rPr lang="en-US" sz="2000" dirty="0">
                <a:solidFill>
                  <a:srgbClr val="0000FF"/>
                </a:solidFill>
              </a:rPr>
              <a:t> </a:t>
            </a:r>
            <a:r>
              <a:rPr lang="en-US" sz="2000" dirty="0" err="1">
                <a:solidFill>
                  <a:srgbClr val="0000FF"/>
                </a:solidFill>
              </a:rPr>
              <a:t>của</a:t>
            </a:r>
            <a:r>
              <a:rPr lang="en-US" sz="2000" dirty="0">
                <a:solidFill>
                  <a:srgbClr val="0000FF"/>
                </a:solidFill>
              </a:rPr>
              <a:t> </a:t>
            </a:r>
            <a:r>
              <a:rPr lang="en-US" sz="2000" dirty="0" err="1">
                <a:solidFill>
                  <a:srgbClr val="0000FF"/>
                </a:solidFill>
              </a:rPr>
              <a:t>mình</a:t>
            </a:r>
            <a:r>
              <a:rPr lang="en-US" sz="2000" dirty="0">
                <a:solidFill>
                  <a:srgbClr val="0000FF"/>
                </a:solidFill>
              </a:rPr>
              <a:t>. </a:t>
            </a:r>
            <a:r>
              <a:rPr lang="en-US" sz="2000" dirty="0" err="1">
                <a:solidFill>
                  <a:srgbClr val="0000FF"/>
                </a:solidFill>
              </a:rPr>
              <a:t>Quyền</a:t>
            </a:r>
            <a:r>
              <a:rPr lang="en-US" sz="2000" dirty="0">
                <a:solidFill>
                  <a:srgbClr val="0000FF"/>
                </a:solidFill>
              </a:rPr>
              <a:t> </a:t>
            </a:r>
            <a:r>
              <a:rPr lang="en-US" sz="2000" dirty="0" err="1">
                <a:solidFill>
                  <a:srgbClr val="0000FF"/>
                </a:solidFill>
              </a:rPr>
              <a:t>sở</a:t>
            </a:r>
            <a:r>
              <a:rPr lang="en-US" sz="2000" dirty="0">
                <a:solidFill>
                  <a:srgbClr val="0000FF"/>
                </a:solidFill>
              </a:rPr>
              <a:t> </a:t>
            </a:r>
            <a:r>
              <a:rPr lang="en-US" sz="2000" dirty="0" err="1">
                <a:solidFill>
                  <a:srgbClr val="0000FF"/>
                </a:solidFill>
              </a:rPr>
              <a:t>hữu</a:t>
            </a:r>
            <a:r>
              <a:rPr lang="en-US" sz="2000" dirty="0">
                <a:solidFill>
                  <a:srgbClr val="0000FF"/>
                </a:solidFill>
              </a:rPr>
              <a:t> </a:t>
            </a:r>
            <a:r>
              <a:rPr lang="en-US" sz="2000" dirty="0" err="1">
                <a:solidFill>
                  <a:srgbClr val="0000FF"/>
                </a:solidFill>
              </a:rPr>
              <a:t>tài</a:t>
            </a:r>
            <a:r>
              <a:rPr lang="en-US" sz="2000" dirty="0">
                <a:solidFill>
                  <a:srgbClr val="0000FF"/>
                </a:solidFill>
              </a:rPr>
              <a:t> </a:t>
            </a:r>
            <a:r>
              <a:rPr lang="en-US" sz="2000" dirty="0" err="1">
                <a:solidFill>
                  <a:srgbClr val="0000FF"/>
                </a:solidFill>
              </a:rPr>
              <a:t>sản</a:t>
            </a:r>
            <a:r>
              <a:rPr lang="en-US" sz="2000" dirty="0">
                <a:solidFill>
                  <a:srgbClr val="0000FF"/>
                </a:solidFill>
              </a:rPr>
              <a:t> </a:t>
            </a:r>
            <a:r>
              <a:rPr lang="en-US" sz="2000" dirty="0" err="1">
                <a:solidFill>
                  <a:srgbClr val="0000FF"/>
                </a:solidFill>
              </a:rPr>
              <a:t>bao</a:t>
            </a:r>
            <a:r>
              <a:rPr lang="en-US" sz="2000" dirty="0">
                <a:solidFill>
                  <a:srgbClr val="0000FF"/>
                </a:solidFill>
              </a:rPr>
              <a:t> </a:t>
            </a:r>
            <a:r>
              <a:rPr lang="en-US" sz="2000" dirty="0" err="1">
                <a:solidFill>
                  <a:srgbClr val="0000FF"/>
                </a:solidFill>
              </a:rPr>
              <a:t>gồm</a:t>
            </a:r>
            <a:r>
              <a:rPr lang="en-US" sz="2000" dirty="0">
                <a:solidFill>
                  <a:srgbClr val="0000FF"/>
                </a:solidFill>
              </a:rPr>
              <a:t>:</a:t>
            </a:r>
          </a:p>
          <a:p>
            <a:pPr>
              <a:spcBef>
                <a:spcPct val="50000"/>
              </a:spcBef>
            </a:pPr>
            <a:r>
              <a:rPr lang="en-US" sz="2000" dirty="0" smtClean="0">
                <a:solidFill>
                  <a:srgbClr val="0000FF"/>
                </a:solidFill>
              </a:rPr>
              <a:t>- </a:t>
            </a:r>
            <a:r>
              <a:rPr lang="en-US" sz="2000" dirty="0" err="1">
                <a:solidFill>
                  <a:srgbClr val="0000FF"/>
                </a:solidFill>
              </a:rPr>
              <a:t>Quyền</a:t>
            </a:r>
            <a:r>
              <a:rPr lang="en-US" sz="2000" dirty="0">
                <a:solidFill>
                  <a:srgbClr val="0000FF"/>
                </a:solidFill>
              </a:rPr>
              <a:t> </a:t>
            </a:r>
            <a:r>
              <a:rPr lang="en-US" sz="2000" dirty="0" err="1">
                <a:solidFill>
                  <a:srgbClr val="0000FF"/>
                </a:solidFill>
              </a:rPr>
              <a:t>chiếm</a:t>
            </a:r>
            <a:r>
              <a:rPr lang="en-US" sz="2000" dirty="0">
                <a:solidFill>
                  <a:srgbClr val="0000FF"/>
                </a:solidFill>
              </a:rPr>
              <a:t> </a:t>
            </a:r>
            <a:r>
              <a:rPr lang="en-US" sz="2000" dirty="0" err="1">
                <a:solidFill>
                  <a:srgbClr val="0000FF"/>
                </a:solidFill>
              </a:rPr>
              <a:t>hữu</a:t>
            </a:r>
            <a:endParaRPr lang="en-US" sz="2000" dirty="0">
              <a:solidFill>
                <a:srgbClr val="0000FF"/>
              </a:solidFill>
            </a:endParaRPr>
          </a:p>
          <a:p>
            <a:pPr>
              <a:spcBef>
                <a:spcPct val="50000"/>
              </a:spcBef>
              <a:buFontTx/>
              <a:buChar char="-"/>
            </a:pPr>
            <a:r>
              <a:rPr lang="en-US" sz="2000" dirty="0" err="1">
                <a:solidFill>
                  <a:srgbClr val="0000FF"/>
                </a:solidFill>
              </a:rPr>
              <a:t>Quyền</a:t>
            </a:r>
            <a:r>
              <a:rPr lang="en-US" sz="2000" dirty="0">
                <a:solidFill>
                  <a:srgbClr val="0000FF"/>
                </a:solidFill>
              </a:rPr>
              <a:t> </a:t>
            </a:r>
            <a:r>
              <a:rPr lang="en-US" sz="2000" dirty="0" err="1">
                <a:solidFill>
                  <a:srgbClr val="0000FF"/>
                </a:solidFill>
              </a:rPr>
              <a:t>sử</a:t>
            </a:r>
            <a:r>
              <a:rPr lang="en-US" sz="2000" dirty="0">
                <a:solidFill>
                  <a:srgbClr val="0000FF"/>
                </a:solidFill>
              </a:rPr>
              <a:t> </a:t>
            </a:r>
            <a:r>
              <a:rPr lang="en-US" sz="2000" dirty="0" err="1">
                <a:solidFill>
                  <a:srgbClr val="0000FF"/>
                </a:solidFill>
              </a:rPr>
              <a:t>dụng</a:t>
            </a:r>
            <a:endParaRPr lang="en-US" sz="2000" dirty="0">
              <a:solidFill>
                <a:srgbClr val="0000FF"/>
              </a:solidFill>
            </a:endParaRPr>
          </a:p>
          <a:p>
            <a:pPr>
              <a:spcBef>
                <a:spcPct val="50000"/>
              </a:spcBef>
              <a:buFontTx/>
              <a:buChar char="-"/>
            </a:pPr>
            <a:r>
              <a:rPr lang="en-US" sz="2000" dirty="0" err="1">
                <a:solidFill>
                  <a:srgbClr val="0000FF"/>
                </a:solidFill>
              </a:rPr>
              <a:t>Quyền</a:t>
            </a:r>
            <a:r>
              <a:rPr lang="en-US" sz="2000" dirty="0">
                <a:solidFill>
                  <a:srgbClr val="0000FF"/>
                </a:solidFill>
              </a:rPr>
              <a:t> </a:t>
            </a:r>
            <a:r>
              <a:rPr lang="en-US" sz="2000" dirty="0" err="1">
                <a:solidFill>
                  <a:srgbClr val="0000FF"/>
                </a:solidFill>
              </a:rPr>
              <a:t>định</a:t>
            </a:r>
            <a:r>
              <a:rPr lang="en-US" sz="2000" dirty="0">
                <a:solidFill>
                  <a:srgbClr val="0000FF"/>
                </a:solidFill>
              </a:rPr>
              <a:t> </a:t>
            </a:r>
            <a:r>
              <a:rPr lang="en-US" sz="2000" dirty="0" err="1">
                <a:solidFill>
                  <a:srgbClr val="0000FF"/>
                </a:solidFill>
              </a:rPr>
              <a:t>đoạt</a:t>
            </a:r>
            <a:r>
              <a:rPr lang="en-US" sz="2000" dirty="0">
                <a:solidFill>
                  <a:srgbClr val="0000FF"/>
                </a:solidFill>
              </a:rPr>
              <a:t> </a:t>
            </a:r>
          </a:p>
        </p:txBody>
      </p:sp>
      <p:sp>
        <p:nvSpPr>
          <p:cNvPr id="10" name="Text Box 3"/>
          <p:cNvSpPr txBox="1">
            <a:spLocks noChangeArrowheads="1"/>
          </p:cNvSpPr>
          <p:nvPr/>
        </p:nvSpPr>
        <p:spPr bwMode="auto">
          <a:xfrm>
            <a:off x="457200" y="228600"/>
            <a:ext cx="838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b="1" dirty="0" smtClean="0">
                <a:solidFill>
                  <a:srgbClr val="FF0066"/>
                </a:solidFill>
                <a:latin typeface="Times New Roman" pitchFamily="18" charset="0"/>
              </a:rPr>
              <a:t>QUYỀN </a:t>
            </a:r>
            <a:r>
              <a:rPr lang="en-US" sz="2000" b="1" dirty="0">
                <a:solidFill>
                  <a:srgbClr val="FF0066"/>
                </a:solidFill>
                <a:latin typeface="Times New Roman" pitchFamily="18" charset="0"/>
              </a:rPr>
              <a:t>SỞ HỮU TÀI SẢN </a:t>
            </a:r>
            <a:r>
              <a:rPr lang="en-US" sz="2000" b="1" dirty="0" smtClean="0">
                <a:solidFill>
                  <a:srgbClr val="FF0066"/>
                </a:solidFill>
                <a:latin typeface="Times New Roman" pitchFamily="18" charset="0"/>
              </a:rPr>
              <a:t>VÀ </a:t>
            </a:r>
            <a:r>
              <a:rPr lang="en-US" sz="2000" b="1" dirty="0">
                <a:solidFill>
                  <a:srgbClr val="FF0066"/>
                </a:solidFill>
                <a:latin typeface="Times New Roman" pitchFamily="18" charset="0"/>
              </a:rPr>
              <a:t>NGHĨA VỤ TÔN TRỌNG TÀI </a:t>
            </a:r>
            <a:r>
              <a:rPr lang="en-US" sz="2000" b="1" dirty="0" smtClean="0">
                <a:solidFill>
                  <a:srgbClr val="FF0066"/>
                </a:solidFill>
                <a:latin typeface="Times New Roman" pitchFamily="18" charset="0"/>
              </a:rPr>
              <a:t>SẢN</a:t>
            </a:r>
          </a:p>
          <a:p>
            <a:pPr algn="ctr"/>
            <a:r>
              <a:rPr lang="en-US" sz="2000" b="1" dirty="0" smtClean="0">
                <a:solidFill>
                  <a:srgbClr val="FF0066"/>
                </a:solidFill>
                <a:latin typeface="Times New Roman" pitchFamily="18" charset="0"/>
              </a:rPr>
              <a:t> </a:t>
            </a:r>
            <a:r>
              <a:rPr lang="en-US" sz="2000" b="1" dirty="0">
                <a:solidFill>
                  <a:srgbClr val="FF0066"/>
                </a:solidFill>
                <a:latin typeface="Times New Roman" pitchFamily="18" charset="0"/>
              </a:rPr>
              <a:t>CỦA NGƯỜI KHÁC</a:t>
            </a:r>
            <a:r>
              <a:rPr lang="en-US" sz="2800" b="1" dirty="0">
                <a:solidFill>
                  <a:srgbClr val="FF0066"/>
                </a:solidFill>
                <a:latin typeface="Times New Roman" pitchFamily="18" charset="0"/>
              </a:rPr>
              <a:t> </a:t>
            </a:r>
          </a:p>
        </p:txBody>
      </p:sp>
    </p:spTree>
    <p:extLst>
      <p:ext uri="{BB962C8B-B14F-4D97-AF65-F5344CB8AC3E}">
        <p14:creationId xmlns:p14="http://schemas.microsoft.com/office/powerpoint/2010/main" val="1505154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ctrTitle"/>
          </p:nvPr>
        </p:nvSpPr>
        <p:spPr/>
        <p:txBody>
          <a:bodyPr/>
          <a:lstStyle/>
          <a:p>
            <a:endParaRPr lang="en-US"/>
          </a:p>
        </p:txBody>
      </p:sp>
      <p:sp>
        <p:nvSpPr>
          <p:cNvPr id="126979" name="Rectangle 3"/>
          <p:cNvSpPr>
            <a:spLocks noGrp="1" noChangeArrowheads="1"/>
          </p:cNvSpPr>
          <p:nvPr>
            <p:ph type="subTitle" idx="1"/>
          </p:nvPr>
        </p:nvSpPr>
        <p:spPr/>
        <p:txBody>
          <a:bodyPr/>
          <a:lstStyle/>
          <a:p>
            <a:endParaRPr lang="en-US"/>
          </a:p>
        </p:txBody>
      </p:sp>
      <p:sp>
        <p:nvSpPr>
          <p:cNvPr id="126981" name="Text Box 5"/>
          <p:cNvSpPr txBox="1">
            <a:spLocks noChangeArrowheads="1"/>
          </p:cNvSpPr>
          <p:nvPr/>
        </p:nvSpPr>
        <p:spPr bwMode="auto">
          <a:xfrm>
            <a:off x="838200" y="762000"/>
            <a:ext cx="7848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r>
              <a:rPr kumimoji="1" lang="en-US" altLang="zh-CN" sz="2400" b="1" dirty="0" smtClean="0">
                <a:ea typeface="宋体" charset="-122"/>
              </a:rPr>
              <a:t>? </a:t>
            </a:r>
            <a:r>
              <a:rPr kumimoji="1" lang="en-US" altLang="zh-CN" sz="2400" b="1" dirty="0" err="1" smtClean="0">
                <a:ea typeface="宋体" charset="-122"/>
              </a:rPr>
              <a:t>Pháp</a:t>
            </a:r>
            <a:r>
              <a:rPr kumimoji="1" lang="en-US" altLang="zh-CN" sz="2400" b="1" dirty="0" smtClean="0">
                <a:ea typeface="宋体" charset="-122"/>
              </a:rPr>
              <a:t> </a:t>
            </a:r>
            <a:r>
              <a:rPr kumimoji="1" lang="en-US" altLang="zh-CN" sz="2400" b="1" dirty="0" err="1">
                <a:ea typeface="宋体" charset="-122"/>
              </a:rPr>
              <a:t>luật</a:t>
            </a:r>
            <a:r>
              <a:rPr kumimoji="1" lang="en-US" altLang="zh-CN" sz="2400" b="1" dirty="0">
                <a:ea typeface="宋体" charset="-122"/>
              </a:rPr>
              <a:t> qui </a:t>
            </a:r>
            <a:r>
              <a:rPr kumimoji="1" lang="en-US" altLang="zh-CN" sz="2400" b="1" dirty="0" err="1">
                <a:ea typeface="宋体" charset="-122"/>
              </a:rPr>
              <a:t>định</a:t>
            </a:r>
            <a:r>
              <a:rPr kumimoji="1" lang="en-US" altLang="zh-CN" sz="2400" b="1" dirty="0">
                <a:ea typeface="宋体" charset="-122"/>
              </a:rPr>
              <a:t> </a:t>
            </a:r>
            <a:r>
              <a:rPr kumimoji="1" lang="en-US" altLang="zh-CN" sz="2400" b="1" dirty="0" err="1">
                <a:ea typeface="宋体" charset="-122"/>
              </a:rPr>
              <a:t>như</a:t>
            </a:r>
            <a:r>
              <a:rPr kumimoji="1" lang="en-US" altLang="zh-CN" sz="2400" b="1" dirty="0">
                <a:ea typeface="宋体" charset="-122"/>
              </a:rPr>
              <a:t> </a:t>
            </a:r>
            <a:r>
              <a:rPr kumimoji="1" lang="en-US" altLang="zh-CN" sz="2400" b="1" dirty="0" err="1">
                <a:ea typeface="宋体" charset="-122"/>
              </a:rPr>
              <a:t>thế</a:t>
            </a:r>
            <a:r>
              <a:rPr kumimoji="1" lang="en-US" altLang="zh-CN" sz="2400" b="1" dirty="0">
                <a:ea typeface="宋体" charset="-122"/>
              </a:rPr>
              <a:t> </a:t>
            </a:r>
            <a:r>
              <a:rPr kumimoji="1" lang="en-US" altLang="zh-CN" sz="2400" b="1" dirty="0" err="1">
                <a:ea typeface="宋体" charset="-122"/>
              </a:rPr>
              <a:t>nào</a:t>
            </a:r>
            <a:r>
              <a:rPr kumimoji="1" lang="en-US" altLang="zh-CN" sz="2400" b="1" dirty="0">
                <a:ea typeface="宋体" charset="-122"/>
              </a:rPr>
              <a:t> </a:t>
            </a:r>
            <a:r>
              <a:rPr kumimoji="1" lang="en-US" altLang="zh-CN" sz="2400" b="1" dirty="0" err="1">
                <a:ea typeface="宋体" charset="-122"/>
              </a:rPr>
              <a:t>về</a:t>
            </a:r>
            <a:r>
              <a:rPr kumimoji="1" lang="en-US" altLang="zh-CN" sz="2400" b="1" dirty="0">
                <a:ea typeface="宋体" charset="-122"/>
              </a:rPr>
              <a:t> </a:t>
            </a:r>
            <a:r>
              <a:rPr kumimoji="1" lang="en-US" altLang="zh-CN" sz="2400" b="1" dirty="0" err="1">
                <a:ea typeface="宋体" charset="-122"/>
              </a:rPr>
              <a:t>việc</a:t>
            </a:r>
            <a:r>
              <a:rPr kumimoji="1" lang="en-US" altLang="zh-CN" sz="2400" b="1" dirty="0">
                <a:ea typeface="宋体" charset="-122"/>
              </a:rPr>
              <a:t> </a:t>
            </a:r>
            <a:r>
              <a:rPr kumimoji="1" lang="en-US" altLang="zh-CN" sz="2400" b="1" dirty="0" err="1">
                <a:ea typeface="宋体" charset="-122"/>
              </a:rPr>
              <a:t>phòng</a:t>
            </a:r>
            <a:r>
              <a:rPr kumimoji="1" lang="en-US" altLang="zh-CN" sz="2400" b="1" dirty="0">
                <a:ea typeface="宋体" charset="-122"/>
              </a:rPr>
              <a:t> </a:t>
            </a:r>
            <a:r>
              <a:rPr kumimoji="1" lang="en-US" altLang="zh-CN" sz="2400" b="1" dirty="0" err="1">
                <a:ea typeface="宋体" charset="-122"/>
              </a:rPr>
              <a:t>ngừa</a:t>
            </a:r>
            <a:r>
              <a:rPr kumimoji="1" lang="en-US" altLang="zh-CN" sz="2400" b="1" dirty="0">
                <a:ea typeface="宋体" charset="-122"/>
              </a:rPr>
              <a:t> tai </a:t>
            </a:r>
            <a:r>
              <a:rPr kumimoji="1" lang="en-US" altLang="zh-CN" sz="2400" b="1" dirty="0" err="1">
                <a:ea typeface="宋体" charset="-122"/>
              </a:rPr>
              <a:t>nạn</a:t>
            </a:r>
            <a:r>
              <a:rPr kumimoji="1" lang="en-US" altLang="zh-CN" sz="2400" b="1" dirty="0">
                <a:ea typeface="宋体" charset="-122"/>
              </a:rPr>
              <a:t> </a:t>
            </a:r>
            <a:r>
              <a:rPr kumimoji="1" lang="en-US" altLang="zh-CN" sz="2400" b="1" dirty="0" err="1">
                <a:ea typeface="宋体" charset="-122"/>
              </a:rPr>
              <a:t>vũ</a:t>
            </a:r>
            <a:r>
              <a:rPr kumimoji="1" lang="en-US" altLang="zh-CN" sz="2400" b="1" dirty="0">
                <a:ea typeface="宋体" charset="-122"/>
              </a:rPr>
              <a:t> </a:t>
            </a:r>
            <a:r>
              <a:rPr kumimoji="1" lang="en-US" altLang="zh-CN" sz="2400" b="1" dirty="0" err="1">
                <a:ea typeface="宋体" charset="-122"/>
              </a:rPr>
              <a:t>khí</a:t>
            </a:r>
            <a:r>
              <a:rPr kumimoji="1" lang="en-US" altLang="zh-CN" sz="2400" b="1" dirty="0">
                <a:ea typeface="宋体" charset="-122"/>
              </a:rPr>
              <a:t>, </a:t>
            </a:r>
            <a:r>
              <a:rPr kumimoji="1" lang="en-US" altLang="zh-CN" sz="2400" b="1" dirty="0" err="1">
                <a:ea typeface="宋体" charset="-122"/>
              </a:rPr>
              <a:t>cháy</a:t>
            </a:r>
            <a:r>
              <a:rPr kumimoji="1" lang="en-US" altLang="zh-CN" sz="2400" b="1" dirty="0">
                <a:ea typeface="宋体" charset="-122"/>
              </a:rPr>
              <a:t>, </a:t>
            </a:r>
            <a:r>
              <a:rPr kumimoji="1" lang="en-US" altLang="zh-CN" sz="2400" b="1" dirty="0" err="1">
                <a:ea typeface="宋体" charset="-122"/>
              </a:rPr>
              <a:t>nổ</a:t>
            </a:r>
            <a:r>
              <a:rPr kumimoji="1" lang="en-US" altLang="zh-CN" sz="2400" b="1" dirty="0">
                <a:ea typeface="宋体" charset="-122"/>
              </a:rPr>
              <a:t> </a:t>
            </a:r>
            <a:r>
              <a:rPr kumimoji="1" lang="en-US" altLang="zh-CN" sz="2400" b="1" dirty="0" err="1">
                <a:ea typeface="宋体" charset="-122"/>
              </a:rPr>
              <a:t>và</a:t>
            </a:r>
            <a:r>
              <a:rPr kumimoji="1" lang="en-US" altLang="zh-CN" sz="2400" b="1" dirty="0">
                <a:ea typeface="宋体" charset="-122"/>
              </a:rPr>
              <a:t> </a:t>
            </a:r>
            <a:r>
              <a:rPr kumimoji="1" lang="en-US" altLang="zh-CN" sz="2400" b="1" dirty="0" err="1">
                <a:ea typeface="宋体" charset="-122"/>
              </a:rPr>
              <a:t>các</a:t>
            </a:r>
            <a:r>
              <a:rPr kumimoji="1" lang="en-US" altLang="zh-CN" sz="2400" b="1" dirty="0">
                <a:ea typeface="宋体" charset="-122"/>
              </a:rPr>
              <a:t> </a:t>
            </a:r>
            <a:r>
              <a:rPr kumimoji="1" lang="en-US" altLang="zh-CN" sz="2400" b="1" dirty="0" err="1">
                <a:ea typeface="宋体" charset="-122"/>
              </a:rPr>
              <a:t>chất</a:t>
            </a:r>
            <a:r>
              <a:rPr kumimoji="1" lang="en-US" altLang="zh-CN" sz="2400" b="1" dirty="0">
                <a:ea typeface="宋体" charset="-122"/>
              </a:rPr>
              <a:t> </a:t>
            </a:r>
            <a:r>
              <a:rPr kumimoji="1" lang="en-US" altLang="zh-CN" sz="2400" b="1" dirty="0" err="1">
                <a:ea typeface="宋体" charset="-122"/>
              </a:rPr>
              <a:t>độc</a:t>
            </a:r>
            <a:r>
              <a:rPr kumimoji="1" lang="en-US" altLang="zh-CN" sz="2400" b="1" dirty="0">
                <a:ea typeface="宋体" charset="-122"/>
              </a:rPr>
              <a:t> </a:t>
            </a:r>
            <a:r>
              <a:rPr kumimoji="1" lang="en-US" altLang="zh-CN" sz="2400" b="1" dirty="0" err="1">
                <a:ea typeface="宋体" charset="-122"/>
              </a:rPr>
              <a:t>hại</a:t>
            </a:r>
            <a:r>
              <a:rPr kumimoji="1" lang="en-US" altLang="zh-CN" sz="2400" b="1" dirty="0">
                <a:ea typeface="宋体" charset="-122"/>
              </a:rPr>
              <a:t>.</a:t>
            </a:r>
            <a:endParaRPr kumimoji="1" lang="en-US" sz="2400" b="1" dirty="0"/>
          </a:p>
        </p:txBody>
      </p:sp>
      <p:pic>
        <p:nvPicPr>
          <p:cNvPr id="6146" name="Picture 2" descr="C:\Documents and Settings\Administrator\My Documents\Downloads\nhasa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700" y="2819400"/>
            <a:ext cx="5562600" cy="3969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3906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6" name="Picture 2" descr="Frames PPT 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5588" name="Line 4"/>
          <p:cNvSpPr>
            <a:spLocks noChangeShapeType="1"/>
          </p:cNvSpPr>
          <p:nvPr/>
        </p:nvSpPr>
        <p:spPr bwMode="auto">
          <a:xfrm>
            <a:off x="5486400" y="990600"/>
            <a:ext cx="0" cy="5562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95590" name="Picture 18" descr="Cau ho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082675"/>
            <a:ext cx="12192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591" name="AutoShape 7"/>
          <p:cNvSpPr>
            <a:spLocks noChangeArrowheads="1"/>
          </p:cNvSpPr>
          <p:nvPr/>
        </p:nvSpPr>
        <p:spPr bwMode="auto">
          <a:xfrm>
            <a:off x="5562600" y="1981200"/>
            <a:ext cx="3276600" cy="1600200"/>
          </a:xfrm>
          <a:prstGeom prst="wedgeRoundRectCallout">
            <a:avLst>
              <a:gd name="adj1" fmla="val -32463"/>
              <a:gd name="adj2" fmla="val 48194"/>
              <a:gd name="adj3" fmla="val 16667"/>
            </a:avLst>
          </a:prstGeom>
          <a:ln>
            <a:headEnd/>
            <a:tailEnd/>
          </a:ln>
          <a:extLst/>
        </p:spPr>
        <p:style>
          <a:lnRef idx="1">
            <a:schemeClr val="accent3"/>
          </a:lnRef>
          <a:fillRef idx="2">
            <a:schemeClr val="accent3"/>
          </a:fillRef>
          <a:effectRef idx="1">
            <a:schemeClr val="accent3"/>
          </a:effectRef>
          <a:fontRef idx="minor">
            <a:schemeClr val="dk1"/>
          </a:fontRef>
        </p:style>
        <p:txBody>
          <a:bodyPr/>
          <a:lstStyle/>
          <a:p>
            <a:pPr algn="just"/>
            <a:r>
              <a:rPr lang="en-US" altLang="zh-CN" sz="2400" b="1">
                <a:ea typeface="宋体" charset="-122"/>
              </a:rPr>
              <a:t>Bản thân em có những quyền sở hữu tài sản nào?</a:t>
            </a:r>
            <a:endParaRPr lang="en-US" sz="2400" b="1"/>
          </a:p>
        </p:txBody>
      </p:sp>
      <p:sp>
        <p:nvSpPr>
          <p:cNvPr id="195593" name="Text Box 9"/>
          <p:cNvSpPr txBox="1">
            <a:spLocks noChangeArrowheads="1"/>
          </p:cNvSpPr>
          <p:nvPr/>
        </p:nvSpPr>
        <p:spPr bwMode="auto">
          <a:xfrm>
            <a:off x="304800" y="1752600"/>
            <a:ext cx="495300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8738" indent="-58738">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buFontTx/>
              <a:buAutoNum type="arabicPeriod"/>
            </a:pPr>
            <a:r>
              <a:rPr lang="en-US" sz="2000" dirty="0" smtClean="0">
                <a:solidFill>
                  <a:srgbClr val="0000FF"/>
                </a:solidFill>
              </a:rPr>
              <a:t>XE ĐẠP</a:t>
            </a:r>
          </a:p>
          <a:p>
            <a:pPr>
              <a:spcBef>
                <a:spcPct val="50000"/>
              </a:spcBef>
              <a:buFontTx/>
              <a:buAutoNum type="arabicPeriod"/>
            </a:pPr>
            <a:r>
              <a:rPr lang="en-US" sz="2000" dirty="0" err="1" smtClean="0">
                <a:solidFill>
                  <a:srgbClr val="0000FF"/>
                </a:solidFill>
              </a:rPr>
              <a:t>ĐiỆN</a:t>
            </a:r>
            <a:r>
              <a:rPr lang="en-US" sz="2000" dirty="0" smtClean="0">
                <a:solidFill>
                  <a:srgbClr val="0000FF"/>
                </a:solidFill>
              </a:rPr>
              <a:t> THOẠI</a:t>
            </a:r>
          </a:p>
          <a:p>
            <a:pPr>
              <a:spcBef>
                <a:spcPct val="50000"/>
              </a:spcBef>
              <a:buFontTx/>
              <a:buAutoNum type="arabicPeriod"/>
            </a:pPr>
            <a:r>
              <a:rPr lang="en-US" sz="2000" dirty="0" smtClean="0">
                <a:solidFill>
                  <a:srgbClr val="0000FF"/>
                </a:solidFill>
              </a:rPr>
              <a:t>MÁY TÍNH</a:t>
            </a:r>
          </a:p>
          <a:p>
            <a:pPr>
              <a:spcBef>
                <a:spcPct val="50000"/>
              </a:spcBef>
              <a:buFontTx/>
              <a:buAutoNum type="arabicPeriod"/>
            </a:pPr>
            <a:r>
              <a:rPr lang="en-US" sz="2000" dirty="0" smtClean="0">
                <a:solidFill>
                  <a:srgbClr val="0000FF"/>
                </a:solidFill>
              </a:rPr>
              <a:t>SÁCH VỞ </a:t>
            </a:r>
          </a:p>
          <a:p>
            <a:pPr>
              <a:spcBef>
                <a:spcPct val="50000"/>
              </a:spcBef>
              <a:buFontTx/>
              <a:buAutoNum type="arabicPeriod"/>
            </a:pPr>
            <a:r>
              <a:rPr lang="en-US" sz="2000" dirty="0" err="1" smtClean="0">
                <a:solidFill>
                  <a:srgbClr val="0000FF"/>
                </a:solidFill>
              </a:rPr>
              <a:t>QuẦN</a:t>
            </a:r>
            <a:r>
              <a:rPr lang="en-US" sz="2000" dirty="0" smtClean="0">
                <a:solidFill>
                  <a:srgbClr val="0000FF"/>
                </a:solidFill>
              </a:rPr>
              <a:t> ÁO</a:t>
            </a:r>
          </a:p>
          <a:p>
            <a:pPr>
              <a:spcBef>
                <a:spcPct val="50000"/>
              </a:spcBef>
              <a:buFontTx/>
              <a:buAutoNum type="arabicPeriod"/>
            </a:pPr>
            <a:r>
              <a:rPr lang="en-US" sz="2000" dirty="0" smtClean="0">
                <a:solidFill>
                  <a:srgbClr val="0000FF"/>
                </a:solidFill>
              </a:rPr>
              <a:t>ĐỒ TRANG SỨC</a:t>
            </a:r>
          </a:p>
          <a:p>
            <a:pPr>
              <a:spcBef>
                <a:spcPct val="50000"/>
              </a:spcBef>
            </a:pPr>
            <a:r>
              <a:rPr lang="en-US" sz="2000" dirty="0" smtClean="0">
                <a:solidFill>
                  <a:srgbClr val="0000FF"/>
                </a:solidFill>
              </a:rPr>
              <a:t>…………..</a:t>
            </a:r>
          </a:p>
          <a:p>
            <a:pPr>
              <a:spcBef>
                <a:spcPct val="50000"/>
              </a:spcBef>
            </a:pPr>
            <a:r>
              <a:rPr lang="en-US" sz="2000" dirty="0" err="1" smtClean="0">
                <a:solidFill>
                  <a:srgbClr val="0000FF"/>
                </a:solidFill>
              </a:rPr>
              <a:t>Tuy</a:t>
            </a:r>
            <a:r>
              <a:rPr lang="en-US" sz="2000" dirty="0" smtClean="0">
                <a:solidFill>
                  <a:srgbClr val="0000FF"/>
                </a:solidFill>
              </a:rPr>
              <a:t> </a:t>
            </a:r>
            <a:r>
              <a:rPr lang="en-US" sz="2000" dirty="0" err="1" smtClean="0">
                <a:solidFill>
                  <a:srgbClr val="0000FF"/>
                </a:solidFill>
              </a:rPr>
              <a:t>giá</a:t>
            </a:r>
            <a:r>
              <a:rPr lang="en-US" sz="2000" dirty="0" smtClean="0">
                <a:solidFill>
                  <a:srgbClr val="0000FF"/>
                </a:solidFill>
              </a:rPr>
              <a:t> </a:t>
            </a:r>
            <a:r>
              <a:rPr lang="en-US" sz="2000" dirty="0" err="1" smtClean="0">
                <a:solidFill>
                  <a:srgbClr val="0000FF"/>
                </a:solidFill>
              </a:rPr>
              <a:t>trị</a:t>
            </a:r>
            <a:r>
              <a:rPr lang="en-US" sz="2000" dirty="0" smtClean="0">
                <a:solidFill>
                  <a:srgbClr val="0000FF"/>
                </a:solidFill>
              </a:rPr>
              <a:t> </a:t>
            </a:r>
            <a:r>
              <a:rPr lang="en-US" sz="2000" dirty="0" err="1" smtClean="0">
                <a:solidFill>
                  <a:srgbClr val="0000FF"/>
                </a:solidFill>
              </a:rPr>
              <a:t>tài</a:t>
            </a:r>
            <a:r>
              <a:rPr lang="en-US" sz="2000" dirty="0" smtClean="0">
                <a:solidFill>
                  <a:srgbClr val="0000FF"/>
                </a:solidFill>
              </a:rPr>
              <a:t> </a:t>
            </a:r>
            <a:r>
              <a:rPr lang="en-US" sz="2000" dirty="0" err="1" smtClean="0">
                <a:solidFill>
                  <a:srgbClr val="0000FF"/>
                </a:solidFill>
              </a:rPr>
              <a:t>sản</a:t>
            </a:r>
            <a:r>
              <a:rPr lang="en-US" sz="2000" dirty="0" smtClean="0">
                <a:solidFill>
                  <a:srgbClr val="0000FF"/>
                </a:solidFill>
              </a:rPr>
              <a:t> </a:t>
            </a:r>
            <a:r>
              <a:rPr lang="en-US" sz="2000" dirty="0" err="1" smtClean="0">
                <a:solidFill>
                  <a:srgbClr val="0000FF"/>
                </a:solidFill>
              </a:rPr>
              <a:t>không</a:t>
            </a:r>
            <a:r>
              <a:rPr lang="en-US" sz="2000" dirty="0" smtClean="0">
                <a:solidFill>
                  <a:srgbClr val="0000FF"/>
                </a:solidFill>
              </a:rPr>
              <a:t> </a:t>
            </a:r>
            <a:r>
              <a:rPr lang="en-US" sz="2000" dirty="0" err="1" smtClean="0">
                <a:solidFill>
                  <a:srgbClr val="0000FF"/>
                </a:solidFill>
              </a:rPr>
              <a:t>lớn</a:t>
            </a:r>
            <a:r>
              <a:rPr lang="en-US" sz="2000" dirty="0" smtClean="0">
                <a:solidFill>
                  <a:srgbClr val="0000FF"/>
                </a:solidFill>
              </a:rPr>
              <a:t> </a:t>
            </a:r>
            <a:r>
              <a:rPr lang="en-US" sz="2000" dirty="0" err="1" smtClean="0">
                <a:solidFill>
                  <a:srgbClr val="0000FF"/>
                </a:solidFill>
              </a:rPr>
              <a:t>nhưng</a:t>
            </a:r>
            <a:r>
              <a:rPr lang="en-US" sz="2000" dirty="0" smtClean="0">
                <a:solidFill>
                  <a:srgbClr val="0000FF"/>
                </a:solidFill>
              </a:rPr>
              <a:t> </a:t>
            </a:r>
            <a:r>
              <a:rPr lang="en-US" sz="2000" dirty="0" err="1" smtClean="0">
                <a:solidFill>
                  <a:srgbClr val="0000FF"/>
                </a:solidFill>
              </a:rPr>
              <a:t>các</a:t>
            </a:r>
            <a:r>
              <a:rPr lang="en-US" sz="2000" dirty="0" smtClean="0">
                <a:solidFill>
                  <a:srgbClr val="0000FF"/>
                </a:solidFill>
              </a:rPr>
              <a:t> </a:t>
            </a:r>
            <a:r>
              <a:rPr lang="en-US" sz="2000" dirty="0" err="1" smtClean="0">
                <a:solidFill>
                  <a:srgbClr val="0000FF"/>
                </a:solidFill>
              </a:rPr>
              <a:t>em</a:t>
            </a:r>
            <a:r>
              <a:rPr lang="en-US" sz="2000" dirty="0" smtClean="0">
                <a:solidFill>
                  <a:srgbClr val="0000FF"/>
                </a:solidFill>
              </a:rPr>
              <a:t> </a:t>
            </a:r>
            <a:r>
              <a:rPr lang="en-US" sz="2000" dirty="0" err="1" smtClean="0">
                <a:solidFill>
                  <a:srgbClr val="0000FF"/>
                </a:solidFill>
              </a:rPr>
              <a:t>vẫn</a:t>
            </a:r>
            <a:r>
              <a:rPr lang="en-US" sz="2000" dirty="0" smtClean="0">
                <a:solidFill>
                  <a:srgbClr val="0000FF"/>
                </a:solidFill>
              </a:rPr>
              <a:t> </a:t>
            </a:r>
            <a:r>
              <a:rPr lang="en-US" sz="2000" dirty="0" err="1" smtClean="0">
                <a:solidFill>
                  <a:srgbClr val="0000FF"/>
                </a:solidFill>
              </a:rPr>
              <a:t>có</a:t>
            </a:r>
            <a:r>
              <a:rPr lang="en-US" sz="2000" dirty="0" smtClean="0">
                <a:solidFill>
                  <a:srgbClr val="0000FF"/>
                </a:solidFill>
              </a:rPr>
              <a:t> </a:t>
            </a:r>
            <a:r>
              <a:rPr lang="en-US" sz="2000" dirty="0" err="1" smtClean="0">
                <a:solidFill>
                  <a:srgbClr val="0000FF"/>
                </a:solidFill>
              </a:rPr>
              <a:t>đầy</a:t>
            </a:r>
            <a:r>
              <a:rPr lang="en-US" sz="2000" dirty="0" smtClean="0">
                <a:solidFill>
                  <a:srgbClr val="0000FF"/>
                </a:solidFill>
              </a:rPr>
              <a:t> </a:t>
            </a:r>
            <a:r>
              <a:rPr lang="en-US" sz="2000" dirty="0" err="1" smtClean="0">
                <a:solidFill>
                  <a:srgbClr val="0000FF"/>
                </a:solidFill>
              </a:rPr>
              <a:t>đủ</a:t>
            </a:r>
            <a:r>
              <a:rPr lang="en-US" sz="2000" dirty="0" smtClean="0">
                <a:solidFill>
                  <a:srgbClr val="0000FF"/>
                </a:solidFill>
              </a:rPr>
              <a:t> </a:t>
            </a:r>
            <a:r>
              <a:rPr lang="en-US" sz="2000" dirty="0" err="1" smtClean="0">
                <a:solidFill>
                  <a:srgbClr val="0000FF"/>
                </a:solidFill>
              </a:rPr>
              <a:t>quy</a:t>
            </a:r>
            <a:r>
              <a:rPr lang="en-US" sz="2000" dirty="0" smtClean="0">
                <a:solidFill>
                  <a:srgbClr val="0000FF"/>
                </a:solidFill>
              </a:rPr>
              <a:t> </a:t>
            </a:r>
            <a:r>
              <a:rPr lang="en-US" sz="2000" dirty="0" err="1" smtClean="0">
                <a:solidFill>
                  <a:srgbClr val="0000FF"/>
                </a:solidFill>
              </a:rPr>
              <a:t>định</a:t>
            </a:r>
            <a:r>
              <a:rPr lang="en-US" sz="2000" dirty="0" smtClean="0">
                <a:solidFill>
                  <a:srgbClr val="0000FF"/>
                </a:solidFill>
              </a:rPr>
              <a:t> </a:t>
            </a:r>
            <a:r>
              <a:rPr lang="en-US" sz="2000" dirty="0" err="1" smtClean="0">
                <a:solidFill>
                  <a:srgbClr val="0000FF"/>
                </a:solidFill>
              </a:rPr>
              <a:t>về</a:t>
            </a:r>
            <a:r>
              <a:rPr lang="en-US" sz="2000" dirty="0" smtClean="0">
                <a:solidFill>
                  <a:srgbClr val="0000FF"/>
                </a:solidFill>
              </a:rPr>
              <a:t> </a:t>
            </a:r>
            <a:r>
              <a:rPr lang="en-US" sz="2000" dirty="0" err="1" smtClean="0">
                <a:solidFill>
                  <a:srgbClr val="0000FF"/>
                </a:solidFill>
              </a:rPr>
              <a:t>quyền</a:t>
            </a:r>
            <a:r>
              <a:rPr lang="en-US" sz="2000" dirty="0" smtClean="0">
                <a:solidFill>
                  <a:srgbClr val="0000FF"/>
                </a:solidFill>
              </a:rPr>
              <a:t> </a:t>
            </a:r>
            <a:r>
              <a:rPr lang="en-US" sz="2000" dirty="0" err="1" smtClean="0">
                <a:solidFill>
                  <a:srgbClr val="0000FF"/>
                </a:solidFill>
              </a:rPr>
              <a:t>sở</a:t>
            </a:r>
            <a:r>
              <a:rPr lang="en-US" sz="2000" dirty="0" smtClean="0">
                <a:solidFill>
                  <a:srgbClr val="0000FF"/>
                </a:solidFill>
              </a:rPr>
              <a:t> </a:t>
            </a:r>
            <a:r>
              <a:rPr lang="en-US" sz="2000" dirty="0" err="1" smtClean="0">
                <a:solidFill>
                  <a:srgbClr val="0000FF"/>
                </a:solidFill>
              </a:rPr>
              <a:t>hữu</a:t>
            </a:r>
            <a:endParaRPr lang="en-US" sz="2000" dirty="0">
              <a:solidFill>
                <a:srgbClr val="0000FF"/>
              </a:solidFill>
            </a:endParaRPr>
          </a:p>
        </p:txBody>
      </p:sp>
      <p:sp>
        <p:nvSpPr>
          <p:cNvPr id="8" name="Text Box 3"/>
          <p:cNvSpPr txBox="1">
            <a:spLocks noChangeArrowheads="1"/>
          </p:cNvSpPr>
          <p:nvPr/>
        </p:nvSpPr>
        <p:spPr bwMode="auto">
          <a:xfrm>
            <a:off x="457200" y="228600"/>
            <a:ext cx="838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b="1" dirty="0" smtClean="0">
                <a:solidFill>
                  <a:srgbClr val="FF0066"/>
                </a:solidFill>
                <a:latin typeface="Times New Roman" pitchFamily="18" charset="0"/>
              </a:rPr>
              <a:t>QUYỀN </a:t>
            </a:r>
            <a:r>
              <a:rPr lang="en-US" sz="2000" b="1" dirty="0">
                <a:solidFill>
                  <a:srgbClr val="FF0066"/>
                </a:solidFill>
                <a:latin typeface="Times New Roman" pitchFamily="18" charset="0"/>
              </a:rPr>
              <a:t>SỞ HỮU TÀI SẢN </a:t>
            </a:r>
            <a:r>
              <a:rPr lang="en-US" sz="2000" b="1" dirty="0" smtClean="0">
                <a:solidFill>
                  <a:srgbClr val="FF0066"/>
                </a:solidFill>
                <a:latin typeface="Times New Roman" pitchFamily="18" charset="0"/>
              </a:rPr>
              <a:t>VÀ </a:t>
            </a:r>
            <a:r>
              <a:rPr lang="en-US" sz="2000" b="1" dirty="0">
                <a:solidFill>
                  <a:srgbClr val="FF0066"/>
                </a:solidFill>
                <a:latin typeface="Times New Roman" pitchFamily="18" charset="0"/>
              </a:rPr>
              <a:t>NGHĨA VỤ TÔN TRỌNG TÀI </a:t>
            </a:r>
            <a:r>
              <a:rPr lang="en-US" sz="2000" b="1" dirty="0" smtClean="0">
                <a:solidFill>
                  <a:srgbClr val="FF0066"/>
                </a:solidFill>
                <a:latin typeface="Times New Roman" pitchFamily="18" charset="0"/>
              </a:rPr>
              <a:t>SẢN</a:t>
            </a:r>
          </a:p>
          <a:p>
            <a:pPr algn="ctr"/>
            <a:r>
              <a:rPr lang="en-US" sz="2000" b="1" dirty="0" smtClean="0">
                <a:solidFill>
                  <a:srgbClr val="FF0066"/>
                </a:solidFill>
                <a:latin typeface="Times New Roman" pitchFamily="18" charset="0"/>
              </a:rPr>
              <a:t> </a:t>
            </a:r>
            <a:r>
              <a:rPr lang="en-US" sz="2000" b="1" dirty="0">
                <a:solidFill>
                  <a:srgbClr val="FF0066"/>
                </a:solidFill>
                <a:latin typeface="Times New Roman" pitchFamily="18" charset="0"/>
              </a:rPr>
              <a:t>CỦA NGƯỜI KHÁC</a:t>
            </a:r>
            <a:r>
              <a:rPr lang="en-US" sz="2800" b="1" dirty="0">
                <a:solidFill>
                  <a:srgbClr val="FF0066"/>
                </a:solidFill>
                <a:latin typeface="Times New Roman" pitchFamily="18" charset="0"/>
              </a:rPr>
              <a:t> </a:t>
            </a:r>
          </a:p>
        </p:txBody>
      </p:sp>
      <p:sp>
        <p:nvSpPr>
          <p:cNvPr id="9" name="AutoShape 7"/>
          <p:cNvSpPr>
            <a:spLocks noChangeArrowheads="1"/>
          </p:cNvSpPr>
          <p:nvPr/>
        </p:nvSpPr>
        <p:spPr bwMode="auto">
          <a:xfrm>
            <a:off x="5543811" y="4495800"/>
            <a:ext cx="3276600" cy="1371600"/>
          </a:xfrm>
          <a:prstGeom prst="wedgeRoundRectCallout">
            <a:avLst>
              <a:gd name="adj1" fmla="val -32995"/>
              <a:gd name="adj2" fmla="val -48032"/>
              <a:gd name="adj3" fmla="val 16667"/>
            </a:avLst>
          </a:prstGeom>
          <a:ln>
            <a:headEnd/>
            <a:tailEnd/>
          </a:ln>
          <a:extLst/>
        </p:spPr>
        <p:style>
          <a:lnRef idx="1">
            <a:schemeClr val="accent2"/>
          </a:lnRef>
          <a:fillRef idx="2">
            <a:schemeClr val="accent2"/>
          </a:fillRef>
          <a:effectRef idx="1">
            <a:schemeClr val="accent2"/>
          </a:effectRef>
          <a:fontRef idx="minor">
            <a:schemeClr val="dk1"/>
          </a:fontRef>
        </p:style>
        <p:txBody>
          <a:bodyPr/>
          <a:lstStyle/>
          <a:p>
            <a:pPr algn="just"/>
            <a:r>
              <a:rPr lang="en-US" altLang="zh-CN" sz="2000" b="1" dirty="0">
                <a:ea typeface="宋体" charset="-122"/>
              </a:rPr>
              <a:t>    </a:t>
            </a:r>
            <a:r>
              <a:rPr lang="en-US" altLang="zh-CN" sz="2000" b="1" dirty="0" err="1">
                <a:ea typeface="宋体" charset="-122"/>
              </a:rPr>
              <a:t>Đối</a:t>
            </a:r>
            <a:r>
              <a:rPr lang="en-US" altLang="zh-CN" sz="2000" b="1" dirty="0">
                <a:ea typeface="宋体" charset="-122"/>
              </a:rPr>
              <a:t> </a:t>
            </a:r>
            <a:r>
              <a:rPr lang="en-US" altLang="zh-CN" sz="2000" b="1" dirty="0" err="1">
                <a:ea typeface="宋体" charset="-122"/>
              </a:rPr>
              <a:t>với</a:t>
            </a:r>
            <a:r>
              <a:rPr lang="en-US" altLang="zh-CN" sz="2000" b="1" dirty="0">
                <a:ea typeface="宋体" charset="-122"/>
              </a:rPr>
              <a:t> </a:t>
            </a:r>
            <a:r>
              <a:rPr lang="en-US" altLang="zh-CN" sz="2000" b="1" dirty="0" err="1">
                <a:ea typeface="宋体" charset="-122"/>
              </a:rPr>
              <a:t>tài</a:t>
            </a:r>
            <a:r>
              <a:rPr lang="en-US" altLang="zh-CN" sz="2000" b="1" dirty="0">
                <a:ea typeface="宋体" charset="-122"/>
              </a:rPr>
              <a:t> </a:t>
            </a:r>
            <a:r>
              <a:rPr lang="en-US" altLang="zh-CN" sz="2000" b="1" dirty="0" err="1">
                <a:ea typeface="宋体" charset="-122"/>
              </a:rPr>
              <a:t>sản</a:t>
            </a:r>
            <a:r>
              <a:rPr lang="en-US" altLang="zh-CN" sz="2000" b="1" dirty="0">
                <a:ea typeface="宋体" charset="-122"/>
              </a:rPr>
              <a:t> </a:t>
            </a:r>
            <a:r>
              <a:rPr lang="en-US" altLang="zh-CN" sz="2000" b="1" dirty="0" err="1">
                <a:ea typeface="宋体" charset="-122"/>
              </a:rPr>
              <a:t>của</a:t>
            </a:r>
            <a:r>
              <a:rPr lang="en-US" altLang="zh-CN" sz="2000" b="1" dirty="0">
                <a:ea typeface="宋体" charset="-122"/>
              </a:rPr>
              <a:t> </a:t>
            </a:r>
            <a:r>
              <a:rPr lang="en-US" altLang="zh-CN" sz="2000" b="1" dirty="0" err="1">
                <a:ea typeface="宋体" charset="-122"/>
              </a:rPr>
              <a:t>người</a:t>
            </a:r>
            <a:r>
              <a:rPr lang="en-US" altLang="zh-CN" sz="2000" b="1" dirty="0">
                <a:ea typeface="宋体" charset="-122"/>
              </a:rPr>
              <a:t> </a:t>
            </a:r>
            <a:r>
              <a:rPr lang="en-US" altLang="zh-CN" sz="2000" b="1" dirty="0" err="1">
                <a:ea typeface="宋体" charset="-122"/>
              </a:rPr>
              <a:t>khác</a:t>
            </a:r>
            <a:r>
              <a:rPr lang="en-US" altLang="zh-CN" sz="2000" b="1" dirty="0">
                <a:ea typeface="宋体" charset="-122"/>
              </a:rPr>
              <a:t>, </a:t>
            </a:r>
            <a:r>
              <a:rPr lang="en-US" altLang="zh-CN" sz="2000" b="1" dirty="0" err="1">
                <a:ea typeface="宋体" charset="-122"/>
              </a:rPr>
              <a:t>công</a:t>
            </a:r>
            <a:r>
              <a:rPr lang="en-US" altLang="zh-CN" sz="2000" b="1" dirty="0">
                <a:ea typeface="宋体" charset="-122"/>
              </a:rPr>
              <a:t> </a:t>
            </a:r>
            <a:r>
              <a:rPr lang="en-US" altLang="zh-CN" sz="2000" b="1" dirty="0" err="1">
                <a:ea typeface="宋体" charset="-122"/>
              </a:rPr>
              <a:t>dân</a:t>
            </a:r>
            <a:r>
              <a:rPr lang="en-US" altLang="zh-CN" sz="2000" b="1" dirty="0">
                <a:ea typeface="宋体" charset="-122"/>
              </a:rPr>
              <a:t> </a:t>
            </a:r>
            <a:r>
              <a:rPr lang="en-US" altLang="zh-CN" sz="2000" b="1" dirty="0" err="1">
                <a:ea typeface="宋体" charset="-122"/>
              </a:rPr>
              <a:t>phải</a:t>
            </a:r>
            <a:r>
              <a:rPr lang="en-US" altLang="zh-CN" sz="2000" b="1" dirty="0">
                <a:ea typeface="宋体" charset="-122"/>
              </a:rPr>
              <a:t> </a:t>
            </a:r>
            <a:r>
              <a:rPr lang="en-US" altLang="zh-CN" sz="2000" b="1" dirty="0" err="1">
                <a:ea typeface="宋体" charset="-122"/>
              </a:rPr>
              <a:t>có</a:t>
            </a:r>
            <a:r>
              <a:rPr lang="en-US" altLang="zh-CN" sz="2000" b="1" dirty="0">
                <a:ea typeface="宋体" charset="-122"/>
              </a:rPr>
              <a:t> </a:t>
            </a:r>
            <a:r>
              <a:rPr lang="en-US" altLang="zh-CN" sz="2000" b="1" dirty="0" err="1">
                <a:ea typeface="宋体" charset="-122"/>
              </a:rPr>
              <a:t>nghĩa</a:t>
            </a:r>
            <a:r>
              <a:rPr lang="en-US" altLang="zh-CN" sz="2000" b="1" dirty="0">
                <a:ea typeface="宋体" charset="-122"/>
              </a:rPr>
              <a:t> </a:t>
            </a:r>
            <a:r>
              <a:rPr lang="en-US" altLang="zh-CN" sz="2000" b="1" dirty="0" err="1">
                <a:ea typeface="宋体" charset="-122"/>
              </a:rPr>
              <a:t>vụ</a:t>
            </a:r>
            <a:r>
              <a:rPr lang="en-US" altLang="zh-CN" sz="2000" b="1" dirty="0">
                <a:ea typeface="宋体" charset="-122"/>
              </a:rPr>
              <a:t> </a:t>
            </a:r>
            <a:r>
              <a:rPr lang="en-US" altLang="zh-CN" sz="2000" b="1" dirty="0" err="1">
                <a:ea typeface="宋体" charset="-122"/>
              </a:rPr>
              <a:t>như</a:t>
            </a:r>
            <a:r>
              <a:rPr lang="en-US" altLang="zh-CN" sz="2000" b="1" dirty="0">
                <a:ea typeface="宋体" charset="-122"/>
              </a:rPr>
              <a:t> </a:t>
            </a:r>
            <a:r>
              <a:rPr lang="en-US" altLang="zh-CN" sz="2000" b="1" dirty="0" err="1">
                <a:ea typeface="宋体" charset="-122"/>
              </a:rPr>
              <a:t>thế</a:t>
            </a:r>
            <a:r>
              <a:rPr lang="en-US" altLang="zh-CN" sz="2000" b="1" dirty="0">
                <a:ea typeface="宋体" charset="-122"/>
              </a:rPr>
              <a:t> </a:t>
            </a:r>
            <a:r>
              <a:rPr lang="en-US" altLang="zh-CN" sz="2000" b="1" dirty="0" err="1">
                <a:ea typeface="宋体" charset="-122"/>
              </a:rPr>
              <a:t>nào</a:t>
            </a:r>
            <a:r>
              <a:rPr lang="en-US" altLang="zh-CN" sz="2000" b="1" dirty="0">
                <a:ea typeface="宋体" charset="-122"/>
              </a:rPr>
              <a:t>?</a:t>
            </a:r>
            <a:endParaRPr lang="en-US" sz="2000" b="1" dirty="0"/>
          </a:p>
        </p:txBody>
      </p:sp>
    </p:spTree>
    <p:extLst>
      <p:ext uri="{BB962C8B-B14F-4D97-AF65-F5344CB8AC3E}">
        <p14:creationId xmlns:p14="http://schemas.microsoft.com/office/powerpoint/2010/main" val="1505154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atic.cand.com.vn/Files/Image/hoaithu/2020/06/07/thumb_660_af0ef0da-7b7a-436f-9eb8-9d485da354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9262" y="3733800"/>
            <a:ext cx="3195638" cy="28289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static.cand.com.vn/Files/Image/trangdung/2020/06/07/943f89dd-cac4-4a8e-8507-eae2a704780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9262" y="152400"/>
            <a:ext cx="3457575" cy="33623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85800" y="609600"/>
            <a:ext cx="4572000" cy="5940088"/>
          </a:xfrm>
          <a:prstGeom prst="rect">
            <a:avLst/>
          </a:prstGeom>
        </p:spPr>
        <p:txBody>
          <a:bodyPr>
            <a:spAutoFit/>
          </a:bodyPr>
          <a:lstStyle/>
          <a:p>
            <a:pPr algn="just" fontAlgn="base"/>
            <a:r>
              <a:rPr lang="vi-VN" sz="2000" b="1" dirty="0"/>
              <a:t>Ngày 7/6, Đại đội Cảnh sát Bảo vệ Mục tiêu, thuộc Phòng Cảnh sát cơ động  cho biết, một chiến sĩ nghĩa vụ của Đại đội vừa có một hành động đẹp, trao trả lại tài sản trị lớn cho người dân bị đánh rơi.</a:t>
            </a:r>
          </a:p>
          <a:p>
            <a:pPr algn="just" fontAlgn="base"/>
            <a:r>
              <a:rPr lang="vi-VN" sz="2000" dirty="0" smtClean="0"/>
              <a:t>Trước </a:t>
            </a:r>
            <a:r>
              <a:rPr lang="vi-VN" sz="2000" dirty="0"/>
              <a:t>đó, sáng 6/6, trên đường thực hiện nhiệm vụ thay ca trực, khi đến đoạn đường Trần Phú (gần Trung tâm hành chính Thành Phố Đà Nẵng) đồng chí Đinh Văn Mạnh, chiến sỹ nghĩa vụ công tác tại Đại đội Cảnh sát Bảo vệ Mục tiêu, thuộc Phòng Cảnh sát cơ động, Công an thành phố Đà Nẵng đã nhặt được một chiếc ví bên trong có tiền và một số giấy tờ tuỳ thân. Qua kiểm tra, bên trong ví gồm có trên 12 triệu đồng, 100 usd, 100 Rup (nga) cùng một số giấy tờ tùy thân.</a:t>
            </a:r>
          </a:p>
        </p:txBody>
      </p:sp>
    </p:spTree>
    <p:extLst>
      <p:ext uri="{BB962C8B-B14F-4D97-AF65-F5344CB8AC3E}">
        <p14:creationId xmlns:p14="http://schemas.microsoft.com/office/powerpoint/2010/main" val="17162280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mt.gov.vn/Images/editor/images/KieuAnh/Nam%202021/Thang%202/Anh%201%20(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6301" y="229136"/>
            <a:ext cx="4724400" cy="5715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6200" y="229136"/>
            <a:ext cx="4343400" cy="6247864"/>
          </a:xfrm>
          <a:prstGeom prst="rect">
            <a:avLst/>
          </a:prstGeom>
        </p:spPr>
        <p:txBody>
          <a:bodyPr wrap="square">
            <a:spAutoFit/>
          </a:bodyPr>
          <a:lstStyle/>
          <a:p>
            <a:pPr algn="just"/>
            <a:r>
              <a:rPr lang="vi-VN" sz="1600" dirty="0"/>
              <a:t>Mới đây, một nhân viên của Công ty Phục vụ mặt đất sân bay Việt Nam (VIAGS) - đơn vị thành viên của Vietnam Airlines - đã phát hiện và trả lại tài sản trị giá gần 260 triệu đồng cho hành khách để quên trên chuyến bay</a:t>
            </a:r>
            <a:r>
              <a:rPr lang="vi-VN" sz="1600" dirty="0" smtClean="0"/>
              <a:t>.</a:t>
            </a:r>
            <a:endParaRPr lang="vi-VN" sz="1600" dirty="0"/>
          </a:p>
          <a:p>
            <a:pPr algn="just"/>
            <a:r>
              <a:rPr lang="vi-VN" sz="1600" dirty="0"/>
              <a:t>Đó là trường hợp của anh Phạm Hữu Tuân - Kíp trưởng Đội Dịch vụ trên tàu của VIAGS tại TP. Hồ Chí Minh. Ngày 31/1 vừa qua, trong khi vệ sinh máy bay sau chuyến VN215 từ Hà Nội đến TP. Hồ Chí Minh, anh đã phát hiện số tiền mặt lớn cùng nhiều tài sản giá trị bị để quên, sau đó nhanh chóng trao trả lại cho hành khách</a:t>
            </a:r>
            <a:r>
              <a:rPr lang="vi-VN" sz="1600" dirty="0" smtClean="0"/>
              <a:t>.</a:t>
            </a:r>
            <a:endParaRPr lang="vi-VN" sz="1600" dirty="0"/>
          </a:p>
          <a:p>
            <a:pPr algn="just"/>
            <a:r>
              <a:rPr lang="vi-VN" sz="1600" dirty="0"/>
              <a:t>Đây không phải lần đầu tiên anh Phạm Hữu Tuân phát hiện và trả lại tài sản cho khách bỏ quên trên máy bay. Năm 2019, anh Tuân đã 91 lần nhặt và trả lại tài sản cho khách hàng bao gồm 19 chiếc điện thoại di động, 12 chiếc máy tính bảng, 15 USD, 8.898.000 VND và nhiều vật dụng cá nhân khác. Năm 2020 đã ghi nhận 106 lần anh Tuân nhặt và trả lại tài sản gồm 28 chiếc điện thoại di động, 6 chiếc máy tính bảng, 3.322 USD, 10.000 Won, 88.778.000 VND, 145.000 YEN cùng nhiều vật dụng khác</a:t>
            </a:r>
          </a:p>
        </p:txBody>
      </p:sp>
      <p:sp>
        <p:nvSpPr>
          <p:cNvPr id="4" name="Rectangle 3"/>
          <p:cNvSpPr/>
          <p:nvPr/>
        </p:nvSpPr>
        <p:spPr>
          <a:xfrm>
            <a:off x="4512501" y="5944136"/>
            <a:ext cx="4572000" cy="830997"/>
          </a:xfrm>
          <a:prstGeom prst="rect">
            <a:avLst/>
          </a:prstGeom>
        </p:spPr>
        <p:txBody>
          <a:bodyPr>
            <a:spAutoFit/>
          </a:bodyPr>
          <a:lstStyle/>
          <a:p>
            <a:pPr lvl="0"/>
            <a:r>
              <a:rPr lang="vi-VN" sz="1600" dirty="0">
                <a:solidFill>
                  <a:prstClr val="black"/>
                </a:solidFill>
              </a:rPr>
              <a:t>Anh Phạm Hữu Tuân (bên trái) nhận Thư khen</a:t>
            </a:r>
          </a:p>
          <a:p>
            <a:pPr lvl="0"/>
            <a:r>
              <a:rPr lang="vi-VN" sz="1600" dirty="0">
                <a:solidFill>
                  <a:prstClr val="black"/>
                </a:solidFill>
              </a:rPr>
              <a:t>của ban lãnh đạo VIAGS tại Tân Sơn Nhất vì hành động ý nghĩa</a:t>
            </a:r>
            <a:endParaRPr lang="vi-VN" sz="1600" dirty="0"/>
          </a:p>
        </p:txBody>
      </p:sp>
    </p:spTree>
    <p:extLst>
      <p:ext uri="{BB962C8B-B14F-4D97-AF65-F5344CB8AC3E}">
        <p14:creationId xmlns:p14="http://schemas.microsoft.com/office/powerpoint/2010/main" val="23669888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V\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081992"/>
            <a:ext cx="3810000" cy="377600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0" y="1143000"/>
            <a:ext cx="9144000" cy="193899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Cô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ve</a:t>
            </a:r>
            <a:r>
              <a:rPr lang="en-US" sz="2400" dirty="0">
                <a:latin typeface="Times New Roman" pitchFamily="18" charset="0"/>
                <a:cs typeface="Times New Roman" pitchFamily="18" charset="0"/>
              </a:rPr>
              <a:t> chai </a:t>
            </a:r>
            <a:r>
              <a:rPr lang="en-US" sz="2400" dirty="0" err="1">
                <a:latin typeface="Times New Roman" pitchFamily="18" charset="0"/>
                <a:cs typeface="Times New Roman" pitchFamily="18" charset="0"/>
              </a:rPr>
              <a:t>kiếm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ve</a:t>
            </a:r>
            <a:r>
              <a:rPr lang="en-US" sz="2400" dirty="0">
                <a:latin typeface="Times New Roman" pitchFamily="18" charset="0"/>
                <a:cs typeface="Times New Roman" pitchFamily="18" charset="0"/>
              </a:rPr>
              <a:t> chai </a:t>
            </a:r>
            <a:r>
              <a:rPr lang="en-US" sz="2400" dirty="0" err="1">
                <a:latin typeface="Times New Roman" pitchFamily="18" charset="0"/>
                <a:cs typeface="Times New Roman" pitchFamily="18" charset="0"/>
              </a:rPr>
              <a:t>tại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đựng</a:t>
            </a:r>
            <a:r>
              <a:rPr lang="en-US" sz="2400" dirty="0">
                <a:latin typeface="Times New Roman" pitchFamily="18" charset="0"/>
                <a:cs typeface="Times New Roman" pitchFamily="18" charset="0"/>
              </a:rPr>
              <a:t> 20000 USD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loa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nộp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do </a:t>
            </a:r>
            <a:r>
              <a:rPr lang="en-US" sz="2400" dirty="0" err="1">
                <a:latin typeface="Times New Roman" pitchFamily="18" charset="0"/>
                <a:cs typeface="Times New Roman" pitchFamily="18" charset="0"/>
              </a:rPr>
              <a:t>cô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mình</a:t>
            </a:r>
            <a:r>
              <a:rPr lang="en-US" sz="2400" dirty="0">
                <a:latin typeface="Times New Roman" pitchFamily="18" charset="0"/>
                <a:cs typeface="Times New Roman" pitchFamily="18" charset="0"/>
              </a:rPr>
              <a:t>.</a:t>
            </a:r>
          </a:p>
        </p:txBody>
      </p:sp>
      <p:sp>
        <p:nvSpPr>
          <p:cNvPr id="11" name="Rounded Rectangle 10"/>
          <p:cNvSpPr/>
          <p:nvPr/>
        </p:nvSpPr>
        <p:spPr>
          <a:xfrm>
            <a:off x="228600" y="3352800"/>
            <a:ext cx="8686800"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i="1">
                <a:latin typeface="Times New Roman" pitchFamily="18" charset="0"/>
                <a:cs typeface="Times New Roman" pitchFamily="18" charset="0"/>
              </a:rPr>
              <a:t>Cô Phục Anh có </a:t>
            </a:r>
            <a:r>
              <a:rPr lang="en-US" sz="2400" i="1" dirty="0" err="1">
                <a:latin typeface="Times New Roman" pitchFamily="18" charset="0"/>
                <a:cs typeface="Times New Roman" pitchFamily="18" charset="0"/>
              </a:rPr>
              <a:t>quyền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giữ</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số</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tiền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đó</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riêng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mình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không</a:t>
            </a:r>
            <a:r>
              <a:rPr lang="en-US" sz="2400" i="1" dirty="0">
                <a:latin typeface="Times New Roman" pitchFamily="18" charset="0"/>
                <a:cs typeface="Times New Roman" pitchFamily="18" charset="0"/>
              </a:rPr>
              <a:t>?</a:t>
            </a:r>
          </a:p>
        </p:txBody>
      </p:sp>
      <p:sp>
        <p:nvSpPr>
          <p:cNvPr id="12" name="Round Diagonal Corner Rectangle 11"/>
          <p:cNvSpPr/>
          <p:nvPr/>
        </p:nvSpPr>
        <p:spPr>
          <a:xfrm>
            <a:off x="304800" y="4191000"/>
            <a:ext cx="8610600" cy="1524000"/>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a:latin typeface="Times New Roman" pitchFamily="18" charset="0"/>
                <a:cs typeface="Times New Roman" pitchFamily="18" charset="0"/>
              </a:rPr>
              <a:t>Cô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do </a:t>
            </a:r>
            <a:r>
              <a:rPr lang="en-US" sz="2400" dirty="0" err="1">
                <a:latin typeface="Times New Roman" pitchFamily="18" charset="0"/>
                <a:cs typeface="Times New Roman" pitchFamily="18" charset="0"/>
              </a:rPr>
              <a:t>chị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hữu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chị</a:t>
            </a:r>
            <a:r>
              <a:rPr lang="en-US" sz="2400">
                <a:latin typeface="Times New Roman" pitchFamily="18" charset="0"/>
                <a:cs typeface="Times New Roman" pitchFamily="18" charset="0"/>
              </a:rPr>
              <a:t>. Cô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nộp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1 </a:t>
            </a:r>
            <a:r>
              <a:rPr lang="en-US" sz="2400" b="1" dirty="0" err="1">
                <a:latin typeface="Times New Roman" pitchFamily="18" charset="0"/>
                <a:cs typeface="Times New Roman" pitchFamily="18" charset="0"/>
              </a:rPr>
              <a:t>năm</a:t>
            </a:r>
            <a:r>
              <a:rPr lang="en-US" sz="2400" b="1" dirty="0">
                <a:latin typeface="Times New Roman" pitchFamily="18" charset="0"/>
                <a:cs typeface="Times New Roman" pitchFamily="18" charset="0"/>
              </a:rPr>
              <a:t> </a:t>
            </a:r>
            <a:r>
              <a:rPr lang="en-US" sz="2400" dirty="0" err="1">
                <a:latin typeface="Times New Roman" pitchFamily="18" charset="0"/>
                <a:cs typeface="Times New Roman" pitchFamily="18" charset="0"/>
              </a:rPr>
              <a:t>vẫn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nhận</a:t>
            </a:r>
            <a:r>
              <a:rPr lang="en-US" sz="2400" dirty="0">
                <a:latin typeface="Times New Roman" pitchFamily="18" charset="0"/>
                <a:cs typeface="Times New Roman" pitchFamily="18" charset="0"/>
              </a:rPr>
              <a:t> </a:t>
            </a:r>
            <a:r>
              <a:rPr lang="en-US" sz="2400" err="1">
                <a:latin typeface="Times New Roman" pitchFamily="18" charset="0"/>
                <a:cs typeface="Times New Roman" pitchFamily="18" charset="0"/>
              </a:rPr>
              <a:t>thì</a:t>
            </a:r>
            <a:r>
              <a:rPr lang="en-US" sz="2400">
                <a:latin typeface="Times New Roman" pitchFamily="18" charset="0"/>
                <a:cs typeface="Times New Roman" pitchFamily="18" charset="0"/>
              </a:rPr>
              <a:t> cô Phục Anh sẽ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4057798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1000"/>
                                        <p:tgtEl>
                                          <p:spTgt spid="1026"/>
                                        </p:tgtEl>
                                      </p:cBhvr>
                                    </p:animEffect>
                                    <p:anim calcmode="lin" valueType="num">
                                      <p:cBhvr>
                                        <p:cTn id="14" dur="1000" fill="hold"/>
                                        <p:tgtEl>
                                          <p:spTgt spid="1026"/>
                                        </p:tgtEl>
                                        <p:attrNameLst>
                                          <p:attrName>ppt_x</p:attrName>
                                        </p:attrNameLst>
                                      </p:cBhvr>
                                      <p:tavLst>
                                        <p:tav tm="0">
                                          <p:val>
                                            <p:strVal val="#ppt_x"/>
                                          </p:val>
                                        </p:tav>
                                        <p:tav tm="100000">
                                          <p:val>
                                            <p:strVal val="#ppt_x"/>
                                          </p:val>
                                        </p:tav>
                                      </p:tavLst>
                                    </p:anim>
                                    <p:anim calcmode="lin" valueType="num">
                                      <p:cBhvr>
                                        <p:cTn id="15"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PV\Desktop\nguoi-ta-co-the-danh-roi-mot-vi-tien-1200x63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10391"/>
            <a:ext cx="3739243" cy="2971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a:off x="3967841" y="1475509"/>
            <a:ext cx="1366159"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 name="Straight Arrow Connector 5"/>
          <p:cNvCxnSpPr>
            <a:stCxn id="2" idx="2"/>
          </p:cNvCxnSpPr>
          <p:nvPr/>
        </p:nvCxnSpPr>
        <p:spPr>
          <a:xfrm flipH="1">
            <a:off x="1869619" y="2961409"/>
            <a:ext cx="1" cy="115339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nvGrpSpPr>
          <p:cNvPr id="17" name="Group 16"/>
          <p:cNvGrpSpPr/>
          <p:nvPr/>
        </p:nvGrpSpPr>
        <p:grpSpPr>
          <a:xfrm>
            <a:off x="5715000" y="152400"/>
            <a:ext cx="2971800" cy="3385704"/>
            <a:chOff x="5715000" y="152400"/>
            <a:chExt cx="2971800" cy="3385704"/>
          </a:xfrm>
        </p:grpSpPr>
        <p:pic>
          <p:nvPicPr>
            <p:cNvPr id="4098" name="Picture 2" descr="C:\Users\PV\Desktop\man-99040_960_7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152400"/>
              <a:ext cx="2971800" cy="29718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172200" y="2961409"/>
              <a:ext cx="2286000" cy="57669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err="1"/>
                <a:t>Chủ</a:t>
              </a:r>
              <a:r>
                <a:rPr lang="en-US" sz="2400" dirty="0"/>
                <a:t> </a:t>
              </a:r>
              <a:r>
                <a:rPr lang="en-US" sz="2400" dirty="0" err="1"/>
                <a:t>sở</a:t>
              </a:r>
              <a:r>
                <a:rPr lang="en-US" sz="2400" dirty="0"/>
                <a:t> </a:t>
              </a:r>
              <a:r>
                <a:rPr lang="en-US" sz="2400" dirty="0" err="1"/>
                <a:t>hữu</a:t>
              </a:r>
              <a:endParaRPr lang="en-US" sz="2400" dirty="0"/>
            </a:p>
          </p:txBody>
        </p:sp>
      </p:grpSp>
      <p:grpSp>
        <p:nvGrpSpPr>
          <p:cNvPr id="18" name="Group 17"/>
          <p:cNvGrpSpPr/>
          <p:nvPr/>
        </p:nvGrpSpPr>
        <p:grpSpPr>
          <a:xfrm>
            <a:off x="20349" y="4343400"/>
            <a:ext cx="3846073" cy="2514600"/>
            <a:chOff x="20349" y="4343400"/>
            <a:chExt cx="3846073" cy="2514600"/>
          </a:xfrm>
        </p:grpSpPr>
        <p:pic>
          <p:nvPicPr>
            <p:cNvPr id="4099" name="Picture 3" descr="C:\Users\PV\Desktop\UBN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49" y="4343400"/>
              <a:ext cx="3846073" cy="22098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52400" y="6400800"/>
              <a:ext cx="3505200" cy="457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err="1"/>
                <a:t>Cơ</a:t>
              </a:r>
              <a:r>
                <a:rPr lang="en-US" sz="2400" dirty="0"/>
                <a:t> </a:t>
              </a:r>
              <a:r>
                <a:rPr lang="en-US" sz="2400" dirty="0" err="1"/>
                <a:t>quan</a:t>
              </a:r>
              <a:r>
                <a:rPr lang="en-US" sz="2400" dirty="0"/>
                <a:t> </a:t>
              </a:r>
              <a:r>
                <a:rPr lang="en-US" sz="2400" dirty="0" err="1"/>
                <a:t>chức</a:t>
              </a:r>
              <a:r>
                <a:rPr lang="en-US" sz="2400" dirty="0"/>
                <a:t> </a:t>
              </a:r>
              <a:r>
                <a:rPr lang="en-US" sz="2400" dirty="0" err="1"/>
                <a:t>năng</a:t>
              </a:r>
              <a:r>
                <a:rPr lang="en-US" sz="2400" dirty="0"/>
                <a:t> </a:t>
              </a:r>
            </a:p>
          </p:txBody>
        </p:sp>
      </p:grpSp>
      <p:grpSp>
        <p:nvGrpSpPr>
          <p:cNvPr id="19" name="Group 18"/>
          <p:cNvGrpSpPr/>
          <p:nvPr/>
        </p:nvGrpSpPr>
        <p:grpSpPr>
          <a:xfrm>
            <a:off x="2286001" y="2971800"/>
            <a:ext cx="2819399" cy="1143000"/>
            <a:chOff x="2286001" y="2971800"/>
            <a:chExt cx="2819399" cy="1143000"/>
          </a:xfrm>
        </p:grpSpPr>
        <p:cxnSp>
          <p:nvCxnSpPr>
            <p:cNvPr id="11" name="Straight Arrow Connector 10"/>
            <p:cNvCxnSpPr/>
            <p:nvPr/>
          </p:nvCxnSpPr>
          <p:spPr>
            <a:xfrm flipV="1">
              <a:off x="2286001" y="2971800"/>
              <a:ext cx="0" cy="1143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4" name="TextBox 13"/>
            <p:cNvSpPr txBox="1"/>
            <p:nvPr/>
          </p:nvSpPr>
          <p:spPr>
            <a:xfrm>
              <a:off x="2438400" y="3200400"/>
              <a:ext cx="2667000" cy="830997"/>
            </a:xfrm>
            <a:prstGeom prst="rect">
              <a:avLst/>
            </a:prstGeom>
            <a:noFill/>
          </p:spPr>
          <p:txBody>
            <a:bodyPr wrap="square" rtlCol="0">
              <a:spAutoFit/>
            </a:bodyPr>
            <a:lstStyle/>
            <a:p>
              <a:r>
                <a:rPr lang="en-US" sz="2400" b="1" dirty="0" err="1">
                  <a:solidFill>
                    <a:srgbClr val="FF0000"/>
                  </a:solidFill>
                </a:rPr>
                <a:t>Sau</a:t>
              </a:r>
              <a:r>
                <a:rPr lang="en-US" sz="2400" b="1" dirty="0">
                  <a:solidFill>
                    <a:srgbClr val="FF0000"/>
                  </a:solidFill>
                </a:rPr>
                <a:t> 1 </a:t>
              </a:r>
              <a:r>
                <a:rPr lang="en-US" sz="2400" b="1" dirty="0" err="1">
                  <a:solidFill>
                    <a:srgbClr val="FF0000"/>
                  </a:solidFill>
                </a:rPr>
                <a:t>năm</a:t>
              </a:r>
              <a:r>
                <a:rPr lang="en-US" sz="2400" b="1" dirty="0">
                  <a:solidFill>
                    <a:srgbClr val="FF0000"/>
                  </a:solidFill>
                </a:rPr>
                <a:t> </a:t>
              </a:r>
              <a:r>
                <a:rPr lang="en-US" sz="2400" b="1" dirty="0" err="1">
                  <a:solidFill>
                    <a:srgbClr val="FF0000"/>
                  </a:solidFill>
                </a:rPr>
                <a:t>không</a:t>
              </a:r>
              <a:endParaRPr lang="en-US" sz="2400" b="1" dirty="0">
                <a:solidFill>
                  <a:srgbClr val="FF0000"/>
                </a:solidFill>
              </a:endParaRPr>
            </a:p>
            <a:p>
              <a:r>
                <a:rPr lang="en-US" sz="2400" b="1" dirty="0">
                  <a:solidFill>
                    <a:srgbClr val="FF0000"/>
                  </a:solidFill>
                </a:rPr>
                <a:t> </a:t>
              </a:r>
              <a:r>
                <a:rPr lang="en-US" sz="2400" b="1" dirty="0" err="1">
                  <a:solidFill>
                    <a:srgbClr val="FF0000"/>
                  </a:solidFill>
                </a:rPr>
                <a:t>tìm</a:t>
              </a:r>
              <a:r>
                <a:rPr lang="en-US" sz="2400" b="1" dirty="0">
                  <a:solidFill>
                    <a:srgbClr val="FF0000"/>
                  </a:solidFill>
                </a:rPr>
                <a:t> </a:t>
              </a:r>
              <a:r>
                <a:rPr lang="en-US" sz="2400" b="1" dirty="0" err="1">
                  <a:solidFill>
                    <a:srgbClr val="FF0000"/>
                  </a:solidFill>
                </a:rPr>
                <a:t>ra</a:t>
              </a:r>
              <a:r>
                <a:rPr lang="en-US" sz="2400" b="1" dirty="0">
                  <a:solidFill>
                    <a:srgbClr val="FF0000"/>
                  </a:solidFill>
                </a:rPr>
                <a:t> </a:t>
              </a:r>
              <a:r>
                <a:rPr lang="en-US" sz="2400" b="1" dirty="0" err="1">
                  <a:solidFill>
                    <a:srgbClr val="FF0000"/>
                  </a:solidFill>
                </a:rPr>
                <a:t>chủ</a:t>
              </a:r>
              <a:r>
                <a:rPr lang="en-US" sz="2400" b="1" dirty="0">
                  <a:solidFill>
                    <a:srgbClr val="FF0000"/>
                  </a:solidFill>
                </a:rPr>
                <a:t> </a:t>
              </a:r>
              <a:r>
                <a:rPr lang="en-US" sz="2400" b="1" dirty="0" err="1">
                  <a:solidFill>
                    <a:srgbClr val="FF0000"/>
                  </a:solidFill>
                </a:rPr>
                <a:t>sở</a:t>
              </a:r>
              <a:r>
                <a:rPr lang="en-US" sz="2400" b="1" dirty="0">
                  <a:solidFill>
                    <a:srgbClr val="FF0000"/>
                  </a:solidFill>
                </a:rPr>
                <a:t> </a:t>
              </a:r>
              <a:r>
                <a:rPr lang="en-US" sz="2400" b="1" dirty="0" err="1">
                  <a:solidFill>
                    <a:srgbClr val="FF0000"/>
                  </a:solidFill>
                </a:rPr>
                <a:t>hữu</a:t>
              </a:r>
              <a:endParaRPr lang="en-US" sz="2400" b="1" dirty="0">
                <a:solidFill>
                  <a:srgbClr val="FF0000"/>
                </a:solidFill>
              </a:endParaRPr>
            </a:p>
          </p:txBody>
        </p:sp>
      </p:grpSp>
      <p:cxnSp>
        <p:nvCxnSpPr>
          <p:cNvPr id="16" name="Straight Arrow Connector 15"/>
          <p:cNvCxnSpPr/>
          <p:nvPr/>
        </p:nvCxnSpPr>
        <p:spPr>
          <a:xfrm flipV="1">
            <a:off x="4000500" y="3276600"/>
            <a:ext cx="2019300" cy="20193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7428433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ppt_x"/>
                                          </p:val>
                                        </p:tav>
                                        <p:tav tm="100000">
                                          <p:val>
                                            <p:strVal val="#ppt_x"/>
                                          </p:val>
                                        </p:tav>
                                      </p:tavLst>
                                    </p:anim>
                                    <p:anim calcmode="lin" valueType="num">
                                      <p:cBhvr additive="base">
                                        <p:cTn id="1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circle(in)">
                                      <p:cBhvr>
                                        <p:cTn id="4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458929666"/>
              </p:ext>
            </p:extLst>
          </p:nvPr>
        </p:nvGraphicFramePr>
        <p:xfrm>
          <a:off x="0" y="228600"/>
          <a:ext cx="91440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C:\Users\PV\Desktop\3e417_ktsg_loi_hai_cua_viec_boi_thuong_20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7000" y="1905000"/>
            <a:ext cx="2590800" cy="19574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3" descr="C:\Users\PV\Desktop\a88thuhuong8914183613.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0799" y="1"/>
            <a:ext cx="2788367" cy="18235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descr="C:\Users\PV\Desktop\nguoi-ta-co-the-danh-roi-mot-vi-tien-1200x630.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4724400"/>
            <a:ext cx="2684585" cy="2133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3366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Picture 2" descr="Frames PPT 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2756" name="Line 4"/>
          <p:cNvSpPr>
            <a:spLocks noChangeShapeType="1"/>
          </p:cNvSpPr>
          <p:nvPr/>
        </p:nvSpPr>
        <p:spPr bwMode="auto">
          <a:xfrm>
            <a:off x="5257800" y="1066800"/>
            <a:ext cx="0" cy="5562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2757" name="Text Box 5"/>
          <p:cNvSpPr txBox="1">
            <a:spLocks noChangeArrowheads="1"/>
          </p:cNvSpPr>
          <p:nvPr/>
        </p:nvSpPr>
        <p:spPr bwMode="auto">
          <a:xfrm>
            <a:off x="381000" y="1066800"/>
            <a:ext cx="419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0000"/>
                </a:solidFill>
              </a:rPr>
              <a:t>I. ĐẶT VẤN ĐỀ:</a:t>
            </a:r>
            <a:r>
              <a:rPr lang="en-US" b="1"/>
              <a:t> SGK trang 44</a:t>
            </a:r>
          </a:p>
        </p:txBody>
      </p:sp>
      <p:sp>
        <p:nvSpPr>
          <p:cNvPr id="202759" name="AutoShape 7"/>
          <p:cNvSpPr>
            <a:spLocks noChangeArrowheads="1"/>
          </p:cNvSpPr>
          <p:nvPr/>
        </p:nvSpPr>
        <p:spPr bwMode="auto">
          <a:xfrm>
            <a:off x="5638800" y="5181600"/>
            <a:ext cx="3276600" cy="1371600"/>
          </a:xfrm>
          <a:prstGeom prst="wedgeRoundRectCallout">
            <a:avLst>
              <a:gd name="adj1" fmla="val -32995"/>
              <a:gd name="adj2" fmla="val -48032"/>
              <a:gd name="adj3" fmla="val 16667"/>
            </a:avLst>
          </a:prstGeom>
          <a:ln>
            <a:headEnd/>
            <a:tailEnd/>
          </a:ln>
          <a:extLst/>
        </p:spPr>
        <p:style>
          <a:lnRef idx="1">
            <a:schemeClr val="accent2"/>
          </a:lnRef>
          <a:fillRef idx="2">
            <a:schemeClr val="accent2"/>
          </a:fillRef>
          <a:effectRef idx="1">
            <a:schemeClr val="accent2"/>
          </a:effectRef>
          <a:fontRef idx="minor">
            <a:schemeClr val="dk1"/>
          </a:fontRef>
        </p:style>
        <p:txBody>
          <a:bodyPr/>
          <a:lstStyle/>
          <a:p>
            <a:pPr algn="just"/>
            <a:r>
              <a:rPr lang="en-US" altLang="zh-CN" sz="2000" b="1" dirty="0">
                <a:ea typeface="宋体" charset="-122"/>
              </a:rPr>
              <a:t>    </a:t>
            </a:r>
            <a:r>
              <a:rPr lang="en-US" altLang="zh-CN" sz="2000" b="1" dirty="0" err="1">
                <a:ea typeface="宋体" charset="-122"/>
              </a:rPr>
              <a:t>Đối</a:t>
            </a:r>
            <a:r>
              <a:rPr lang="en-US" altLang="zh-CN" sz="2000" b="1" dirty="0">
                <a:ea typeface="宋体" charset="-122"/>
              </a:rPr>
              <a:t> </a:t>
            </a:r>
            <a:r>
              <a:rPr lang="en-US" altLang="zh-CN" sz="2000" b="1" dirty="0" err="1">
                <a:ea typeface="宋体" charset="-122"/>
              </a:rPr>
              <a:t>với</a:t>
            </a:r>
            <a:r>
              <a:rPr lang="en-US" altLang="zh-CN" sz="2000" b="1" dirty="0">
                <a:ea typeface="宋体" charset="-122"/>
              </a:rPr>
              <a:t> </a:t>
            </a:r>
            <a:r>
              <a:rPr lang="en-US" altLang="zh-CN" sz="2000" b="1" dirty="0" err="1">
                <a:ea typeface="宋体" charset="-122"/>
              </a:rPr>
              <a:t>tài</a:t>
            </a:r>
            <a:r>
              <a:rPr lang="en-US" altLang="zh-CN" sz="2000" b="1" dirty="0">
                <a:ea typeface="宋体" charset="-122"/>
              </a:rPr>
              <a:t> </a:t>
            </a:r>
            <a:r>
              <a:rPr lang="en-US" altLang="zh-CN" sz="2000" b="1" dirty="0" err="1">
                <a:ea typeface="宋体" charset="-122"/>
              </a:rPr>
              <a:t>sản</a:t>
            </a:r>
            <a:r>
              <a:rPr lang="en-US" altLang="zh-CN" sz="2000" b="1" dirty="0">
                <a:ea typeface="宋体" charset="-122"/>
              </a:rPr>
              <a:t> </a:t>
            </a:r>
            <a:r>
              <a:rPr lang="en-US" altLang="zh-CN" sz="2000" b="1" dirty="0" err="1">
                <a:ea typeface="宋体" charset="-122"/>
              </a:rPr>
              <a:t>của</a:t>
            </a:r>
            <a:r>
              <a:rPr lang="en-US" altLang="zh-CN" sz="2000" b="1" dirty="0">
                <a:ea typeface="宋体" charset="-122"/>
              </a:rPr>
              <a:t> </a:t>
            </a:r>
            <a:r>
              <a:rPr lang="en-US" altLang="zh-CN" sz="2000" b="1" dirty="0" err="1">
                <a:ea typeface="宋体" charset="-122"/>
              </a:rPr>
              <a:t>người</a:t>
            </a:r>
            <a:r>
              <a:rPr lang="en-US" altLang="zh-CN" sz="2000" b="1" dirty="0">
                <a:ea typeface="宋体" charset="-122"/>
              </a:rPr>
              <a:t> </a:t>
            </a:r>
            <a:r>
              <a:rPr lang="en-US" altLang="zh-CN" sz="2000" b="1" dirty="0" err="1">
                <a:ea typeface="宋体" charset="-122"/>
              </a:rPr>
              <a:t>khác</a:t>
            </a:r>
            <a:r>
              <a:rPr lang="en-US" altLang="zh-CN" sz="2000" b="1" dirty="0">
                <a:ea typeface="宋体" charset="-122"/>
              </a:rPr>
              <a:t>, </a:t>
            </a:r>
            <a:r>
              <a:rPr lang="en-US" altLang="zh-CN" sz="2000" b="1" dirty="0" err="1">
                <a:ea typeface="宋体" charset="-122"/>
              </a:rPr>
              <a:t>công</a:t>
            </a:r>
            <a:r>
              <a:rPr lang="en-US" altLang="zh-CN" sz="2000" b="1" dirty="0">
                <a:ea typeface="宋体" charset="-122"/>
              </a:rPr>
              <a:t> </a:t>
            </a:r>
            <a:r>
              <a:rPr lang="en-US" altLang="zh-CN" sz="2000" b="1" dirty="0" err="1">
                <a:ea typeface="宋体" charset="-122"/>
              </a:rPr>
              <a:t>dân</a:t>
            </a:r>
            <a:r>
              <a:rPr lang="en-US" altLang="zh-CN" sz="2000" b="1" dirty="0">
                <a:ea typeface="宋体" charset="-122"/>
              </a:rPr>
              <a:t> </a:t>
            </a:r>
            <a:r>
              <a:rPr lang="en-US" altLang="zh-CN" sz="2000" b="1" dirty="0" err="1">
                <a:ea typeface="宋体" charset="-122"/>
              </a:rPr>
              <a:t>phải</a:t>
            </a:r>
            <a:r>
              <a:rPr lang="en-US" altLang="zh-CN" sz="2000" b="1" dirty="0">
                <a:ea typeface="宋体" charset="-122"/>
              </a:rPr>
              <a:t> </a:t>
            </a:r>
            <a:r>
              <a:rPr lang="en-US" altLang="zh-CN" sz="2000" b="1" dirty="0" err="1">
                <a:ea typeface="宋体" charset="-122"/>
              </a:rPr>
              <a:t>có</a:t>
            </a:r>
            <a:r>
              <a:rPr lang="en-US" altLang="zh-CN" sz="2000" b="1" dirty="0">
                <a:ea typeface="宋体" charset="-122"/>
              </a:rPr>
              <a:t> </a:t>
            </a:r>
            <a:r>
              <a:rPr lang="en-US" altLang="zh-CN" sz="2000" b="1" dirty="0" err="1">
                <a:ea typeface="宋体" charset="-122"/>
              </a:rPr>
              <a:t>nghĩa</a:t>
            </a:r>
            <a:r>
              <a:rPr lang="en-US" altLang="zh-CN" sz="2000" b="1" dirty="0">
                <a:ea typeface="宋体" charset="-122"/>
              </a:rPr>
              <a:t> </a:t>
            </a:r>
            <a:r>
              <a:rPr lang="en-US" altLang="zh-CN" sz="2000" b="1" dirty="0" err="1">
                <a:ea typeface="宋体" charset="-122"/>
              </a:rPr>
              <a:t>vụ</a:t>
            </a:r>
            <a:r>
              <a:rPr lang="en-US" altLang="zh-CN" sz="2000" b="1" dirty="0">
                <a:ea typeface="宋体" charset="-122"/>
              </a:rPr>
              <a:t> </a:t>
            </a:r>
            <a:r>
              <a:rPr lang="en-US" altLang="zh-CN" sz="2000" b="1" dirty="0" err="1">
                <a:ea typeface="宋体" charset="-122"/>
              </a:rPr>
              <a:t>như</a:t>
            </a:r>
            <a:r>
              <a:rPr lang="en-US" altLang="zh-CN" sz="2000" b="1" dirty="0">
                <a:ea typeface="宋体" charset="-122"/>
              </a:rPr>
              <a:t> </a:t>
            </a:r>
            <a:r>
              <a:rPr lang="en-US" altLang="zh-CN" sz="2000" b="1" dirty="0" err="1">
                <a:ea typeface="宋体" charset="-122"/>
              </a:rPr>
              <a:t>thế</a:t>
            </a:r>
            <a:r>
              <a:rPr lang="en-US" altLang="zh-CN" sz="2000" b="1" dirty="0">
                <a:ea typeface="宋体" charset="-122"/>
              </a:rPr>
              <a:t> </a:t>
            </a:r>
            <a:r>
              <a:rPr lang="en-US" altLang="zh-CN" sz="2000" b="1" dirty="0" err="1">
                <a:ea typeface="宋体" charset="-122"/>
              </a:rPr>
              <a:t>nào</a:t>
            </a:r>
            <a:r>
              <a:rPr lang="en-US" altLang="zh-CN" sz="2000" b="1" dirty="0">
                <a:ea typeface="宋体" charset="-122"/>
              </a:rPr>
              <a:t>?</a:t>
            </a:r>
            <a:endParaRPr lang="en-US" sz="2000" b="1" dirty="0"/>
          </a:p>
        </p:txBody>
      </p:sp>
      <p:sp>
        <p:nvSpPr>
          <p:cNvPr id="202760" name="Text Box 8"/>
          <p:cNvSpPr txBox="1">
            <a:spLocks noChangeArrowheads="1"/>
          </p:cNvSpPr>
          <p:nvPr/>
        </p:nvSpPr>
        <p:spPr bwMode="auto">
          <a:xfrm>
            <a:off x="381000" y="1447800"/>
            <a:ext cx="381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0000"/>
                </a:solidFill>
              </a:rPr>
              <a:t>II. NỘI DUNG BÀI HỌC:</a:t>
            </a:r>
          </a:p>
        </p:txBody>
      </p:sp>
      <p:sp>
        <p:nvSpPr>
          <p:cNvPr id="202761" name="Text Box 9"/>
          <p:cNvSpPr txBox="1">
            <a:spLocks noChangeArrowheads="1"/>
          </p:cNvSpPr>
          <p:nvPr/>
        </p:nvSpPr>
        <p:spPr bwMode="auto">
          <a:xfrm>
            <a:off x="304800" y="1676400"/>
            <a:ext cx="4953000" cy="268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8738" indent="-58738">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buFontTx/>
              <a:buAutoNum type="arabicPeriod"/>
            </a:pPr>
            <a:r>
              <a:rPr lang="en-US" sz="2000">
                <a:solidFill>
                  <a:srgbClr val="0000FF"/>
                </a:solidFill>
              </a:rPr>
              <a:t>Quyền sở hữu tài sản của công dân là quyền của công dân( chủ sở hữu) đối với tài sản thuộc sở hữu của mình. Quyền sở hữu tài sản bao gồm:</a:t>
            </a:r>
          </a:p>
          <a:p>
            <a:pPr>
              <a:spcBef>
                <a:spcPct val="50000"/>
              </a:spcBef>
            </a:pPr>
            <a:r>
              <a:rPr lang="en-US" sz="2000">
                <a:solidFill>
                  <a:srgbClr val="0000FF"/>
                </a:solidFill>
              </a:rPr>
              <a:t>  - Quyền chiếm hữu</a:t>
            </a:r>
          </a:p>
          <a:p>
            <a:pPr>
              <a:spcBef>
                <a:spcPct val="50000"/>
              </a:spcBef>
              <a:buFontTx/>
              <a:buChar char="-"/>
            </a:pPr>
            <a:r>
              <a:rPr lang="en-US" sz="2000">
                <a:solidFill>
                  <a:srgbClr val="0000FF"/>
                </a:solidFill>
              </a:rPr>
              <a:t>Quyền sử dụng</a:t>
            </a:r>
          </a:p>
          <a:p>
            <a:pPr>
              <a:spcBef>
                <a:spcPct val="50000"/>
              </a:spcBef>
              <a:buFontTx/>
              <a:buChar char="-"/>
            </a:pPr>
            <a:r>
              <a:rPr lang="en-US" sz="2000">
                <a:solidFill>
                  <a:srgbClr val="0000FF"/>
                </a:solidFill>
              </a:rPr>
              <a:t>Quyền định đoạt </a:t>
            </a:r>
          </a:p>
        </p:txBody>
      </p:sp>
      <p:sp>
        <p:nvSpPr>
          <p:cNvPr id="202763" name="Text Box 11"/>
          <p:cNvSpPr txBox="1">
            <a:spLocks noChangeArrowheads="1"/>
          </p:cNvSpPr>
          <p:nvPr/>
        </p:nvSpPr>
        <p:spPr bwMode="auto">
          <a:xfrm>
            <a:off x="381000" y="4495800"/>
            <a:ext cx="50292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000" b="1" i="1" dirty="0" smtClean="0">
                <a:solidFill>
                  <a:srgbClr val="FF0000"/>
                </a:solidFill>
                <a:ea typeface="宋体" charset="-122"/>
              </a:rPr>
              <a:t>2. </a:t>
            </a:r>
            <a:r>
              <a:rPr lang="en-US" altLang="zh-CN" sz="2000" b="1" i="1" dirty="0" err="1" smtClean="0">
                <a:solidFill>
                  <a:srgbClr val="FF0000"/>
                </a:solidFill>
                <a:ea typeface="宋体" charset="-122"/>
              </a:rPr>
              <a:t>Các</a:t>
            </a:r>
            <a:r>
              <a:rPr lang="en-US" altLang="zh-CN" sz="2000" b="1" i="1" dirty="0" smtClean="0">
                <a:solidFill>
                  <a:srgbClr val="FF0000"/>
                </a:solidFill>
                <a:ea typeface="宋体" charset="-122"/>
              </a:rPr>
              <a:t> </a:t>
            </a:r>
            <a:r>
              <a:rPr lang="en-US" altLang="zh-CN" sz="2000" b="1" i="1" dirty="0" err="1" smtClean="0">
                <a:solidFill>
                  <a:srgbClr val="FF0000"/>
                </a:solidFill>
                <a:ea typeface="宋体" charset="-122"/>
              </a:rPr>
              <a:t>loại</a:t>
            </a:r>
            <a:r>
              <a:rPr lang="en-US" altLang="zh-CN" sz="2000" b="1" i="1" dirty="0" smtClean="0">
                <a:solidFill>
                  <a:srgbClr val="FF0000"/>
                </a:solidFill>
                <a:ea typeface="宋体" charset="-122"/>
              </a:rPr>
              <a:t> </a:t>
            </a:r>
            <a:r>
              <a:rPr lang="en-US" altLang="zh-CN" sz="2000" b="1" i="1" dirty="0" err="1" smtClean="0">
                <a:solidFill>
                  <a:srgbClr val="FF0000"/>
                </a:solidFill>
                <a:ea typeface="宋体" charset="-122"/>
              </a:rPr>
              <a:t>tài</a:t>
            </a:r>
            <a:r>
              <a:rPr lang="en-US" altLang="zh-CN" sz="2000" b="1" i="1" dirty="0" smtClean="0">
                <a:solidFill>
                  <a:srgbClr val="FF0000"/>
                </a:solidFill>
                <a:ea typeface="宋体" charset="-122"/>
              </a:rPr>
              <a:t> </a:t>
            </a:r>
            <a:r>
              <a:rPr lang="en-US" altLang="zh-CN" sz="2000" b="1" i="1" dirty="0" err="1" smtClean="0">
                <a:solidFill>
                  <a:srgbClr val="FF0000"/>
                </a:solidFill>
                <a:ea typeface="宋体" charset="-122"/>
              </a:rPr>
              <a:t>sản</a:t>
            </a:r>
            <a:r>
              <a:rPr lang="en-US" altLang="zh-CN" sz="2000" b="1" i="1" dirty="0" smtClean="0">
                <a:solidFill>
                  <a:srgbClr val="FF0000"/>
                </a:solidFill>
                <a:ea typeface="宋体" charset="-122"/>
              </a:rPr>
              <a:t> </a:t>
            </a:r>
            <a:r>
              <a:rPr lang="en-US" altLang="zh-CN" sz="2000" b="1" i="1" dirty="0" err="1" smtClean="0">
                <a:solidFill>
                  <a:srgbClr val="FF0000"/>
                </a:solidFill>
                <a:ea typeface="宋体" charset="-122"/>
              </a:rPr>
              <a:t>thuộc</a:t>
            </a:r>
            <a:r>
              <a:rPr lang="en-US" altLang="zh-CN" sz="2000" b="1" i="1" dirty="0" smtClean="0">
                <a:solidFill>
                  <a:srgbClr val="FF0000"/>
                </a:solidFill>
                <a:ea typeface="宋体" charset="-122"/>
              </a:rPr>
              <a:t> </a:t>
            </a:r>
            <a:r>
              <a:rPr lang="en-US" altLang="zh-CN" sz="2000" b="1" i="1" dirty="0" err="1" smtClean="0">
                <a:solidFill>
                  <a:srgbClr val="FF0000"/>
                </a:solidFill>
                <a:ea typeface="宋体" charset="-122"/>
              </a:rPr>
              <a:t>sở</a:t>
            </a:r>
            <a:r>
              <a:rPr lang="en-US" altLang="zh-CN" sz="2000" b="1" i="1" dirty="0" smtClean="0">
                <a:solidFill>
                  <a:srgbClr val="FF0000"/>
                </a:solidFill>
                <a:ea typeface="宋体" charset="-122"/>
              </a:rPr>
              <a:t> </a:t>
            </a:r>
            <a:r>
              <a:rPr lang="en-US" altLang="zh-CN" sz="2000" b="1" i="1" dirty="0" err="1" smtClean="0">
                <a:solidFill>
                  <a:srgbClr val="FF0000"/>
                </a:solidFill>
                <a:ea typeface="宋体" charset="-122"/>
              </a:rPr>
              <a:t>hữu</a:t>
            </a:r>
            <a:r>
              <a:rPr lang="en-US" altLang="zh-CN" sz="2000" b="1" i="1" dirty="0" smtClean="0">
                <a:solidFill>
                  <a:srgbClr val="FF0000"/>
                </a:solidFill>
                <a:ea typeface="宋体" charset="-122"/>
              </a:rPr>
              <a:t> </a:t>
            </a:r>
            <a:r>
              <a:rPr lang="en-US" altLang="zh-CN" sz="2000" b="1" i="1" dirty="0" err="1" smtClean="0">
                <a:solidFill>
                  <a:srgbClr val="FF0000"/>
                </a:solidFill>
                <a:ea typeface="宋体" charset="-122"/>
              </a:rPr>
              <a:t>công</a:t>
            </a:r>
            <a:r>
              <a:rPr lang="en-US" altLang="zh-CN" sz="2000" b="1" i="1" dirty="0" smtClean="0">
                <a:solidFill>
                  <a:srgbClr val="FF0000"/>
                </a:solidFill>
                <a:ea typeface="宋体" charset="-122"/>
              </a:rPr>
              <a:t> </a:t>
            </a:r>
            <a:r>
              <a:rPr lang="en-US" altLang="zh-CN" sz="2000" b="1" i="1" dirty="0" err="1" smtClean="0">
                <a:solidFill>
                  <a:srgbClr val="FF0000"/>
                </a:solidFill>
                <a:ea typeface="宋体" charset="-122"/>
              </a:rPr>
              <a:t>dân</a:t>
            </a:r>
            <a:r>
              <a:rPr lang="en-US" altLang="zh-CN" sz="2000" b="1" i="1" dirty="0" smtClean="0">
                <a:solidFill>
                  <a:srgbClr val="FF0000"/>
                </a:solidFill>
                <a:ea typeface="宋体" charset="-122"/>
              </a:rPr>
              <a:t> .</a:t>
            </a:r>
            <a:endParaRPr lang="en-US" altLang="zh-CN" sz="2000" dirty="0" smtClean="0">
              <a:solidFill>
                <a:srgbClr val="FF0000"/>
              </a:solidFill>
              <a:ea typeface="宋体" charset="-122"/>
            </a:endParaRPr>
          </a:p>
          <a:p>
            <a:r>
              <a:rPr lang="en-US" altLang="zh-CN" sz="2000" dirty="0" smtClean="0">
                <a:solidFill>
                  <a:srgbClr val="0000FF"/>
                </a:solidFill>
                <a:ea typeface="宋体" charset="-122"/>
              </a:rPr>
              <a:t>- </a:t>
            </a:r>
            <a:r>
              <a:rPr lang="en-US" altLang="zh-CN" sz="2000" dirty="0">
                <a:solidFill>
                  <a:srgbClr val="0000FF"/>
                </a:solidFill>
                <a:ea typeface="宋体" charset="-122"/>
              </a:rPr>
              <a:t>Thu </a:t>
            </a:r>
            <a:r>
              <a:rPr lang="en-US" altLang="zh-CN" sz="2000" dirty="0" err="1">
                <a:solidFill>
                  <a:srgbClr val="0000FF"/>
                </a:solidFill>
                <a:ea typeface="宋体" charset="-122"/>
              </a:rPr>
              <a:t>nhập</a:t>
            </a:r>
            <a:r>
              <a:rPr lang="en-US" altLang="zh-CN" sz="2000" dirty="0">
                <a:solidFill>
                  <a:srgbClr val="0000FF"/>
                </a:solidFill>
                <a:ea typeface="宋体" charset="-122"/>
              </a:rPr>
              <a:t> </a:t>
            </a:r>
            <a:r>
              <a:rPr lang="en-US" altLang="zh-CN" sz="2000" dirty="0" err="1">
                <a:solidFill>
                  <a:srgbClr val="0000FF"/>
                </a:solidFill>
                <a:ea typeface="宋体" charset="-122"/>
              </a:rPr>
              <a:t>hợp</a:t>
            </a:r>
            <a:r>
              <a:rPr lang="en-US" altLang="zh-CN" sz="2000" dirty="0">
                <a:solidFill>
                  <a:srgbClr val="0000FF"/>
                </a:solidFill>
                <a:ea typeface="宋体" charset="-122"/>
              </a:rPr>
              <a:t> </a:t>
            </a:r>
            <a:r>
              <a:rPr lang="en-US" altLang="zh-CN" sz="2000" dirty="0" err="1">
                <a:solidFill>
                  <a:srgbClr val="0000FF"/>
                </a:solidFill>
                <a:ea typeface="宋体" charset="-122"/>
              </a:rPr>
              <a:t>pháp</a:t>
            </a:r>
            <a:endParaRPr lang="en-US" altLang="zh-CN" sz="2000" dirty="0">
              <a:solidFill>
                <a:srgbClr val="0000FF"/>
              </a:solidFill>
              <a:ea typeface="宋体" charset="-122"/>
            </a:endParaRPr>
          </a:p>
          <a:p>
            <a:r>
              <a:rPr lang="en-US" altLang="zh-CN" sz="2000" dirty="0">
                <a:solidFill>
                  <a:srgbClr val="0000FF"/>
                </a:solidFill>
                <a:ea typeface="宋体" charset="-122"/>
              </a:rPr>
              <a:t>- </a:t>
            </a:r>
            <a:r>
              <a:rPr lang="en-US" altLang="zh-CN" sz="2000" dirty="0" err="1">
                <a:solidFill>
                  <a:srgbClr val="0000FF"/>
                </a:solidFill>
                <a:ea typeface="宋体" charset="-122"/>
              </a:rPr>
              <a:t>Sở</a:t>
            </a:r>
            <a:r>
              <a:rPr lang="en-US" altLang="zh-CN" sz="2000" dirty="0">
                <a:solidFill>
                  <a:srgbClr val="0000FF"/>
                </a:solidFill>
                <a:ea typeface="宋体" charset="-122"/>
              </a:rPr>
              <a:t> </a:t>
            </a:r>
            <a:r>
              <a:rPr lang="en-US" altLang="zh-CN" sz="2000" dirty="0" err="1">
                <a:solidFill>
                  <a:srgbClr val="0000FF"/>
                </a:solidFill>
                <a:ea typeface="宋体" charset="-122"/>
              </a:rPr>
              <a:t>hữu</a:t>
            </a:r>
            <a:r>
              <a:rPr lang="en-US" altLang="zh-CN" sz="2000" dirty="0">
                <a:solidFill>
                  <a:srgbClr val="0000FF"/>
                </a:solidFill>
                <a:ea typeface="宋体" charset="-122"/>
              </a:rPr>
              <a:t> </a:t>
            </a:r>
            <a:r>
              <a:rPr lang="en-US" altLang="zh-CN" sz="2000" dirty="0" err="1">
                <a:solidFill>
                  <a:srgbClr val="0000FF"/>
                </a:solidFill>
                <a:ea typeface="宋体" charset="-122"/>
              </a:rPr>
              <a:t>nhà</a:t>
            </a:r>
            <a:r>
              <a:rPr lang="en-US" altLang="zh-CN" sz="2000" dirty="0">
                <a:solidFill>
                  <a:srgbClr val="0000FF"/>
                </a:solidFill>
                <a:ea typeface="宋体" charset="-122"/>
              </a:rPr>
              <a:t> ở</a:t>
            </a:r>
          </a:p>
          <a:p>
            <a:r>
              <a:rPr lang="en-US" altLang="zh-CN" sz="2000" dirty="0">
                <a:solidFill>
                  <a:srgbClr val="0000FF"/>
                </a:solidFill>
                <a:ea typeface="宋体" charset="-122"/>
              </a:rPr>
              <a:t>- </a:t>
            </a:r>
            <a:r>
              <a:rPr lang="en-US" altLang="zh-CN" sz="2000" dirty="0" err="1">
                <a:solidFill>
                  <a:srgbClr val="0000FF"/>
                </a:solidFill>
                <a:ea typeface="宋体" charset="-122"/>
              </a:rPr>
              <a:t>Của</a:t>
            </a:r>
            <a:r>
              <a:rPr lang="en-US" altLang="zh-CN" sz="2000" dirty="0">
                <a:solidFill>
                  <a:srgbClr val="0000FF"/>
                </a:solidFill>
                <a:ea typeface="宋体" charset="-122"/>
              </a:rPr>
              <a:t> </a:t>
            </a:r>
            <a:r>
              <a:rPr lang="en-US" altLang="zh-CN" sz="2000" dirty="0" err="1">
                <a:solidFill>
                  <a:srgbClr val="0000FF"/>
                </a:solidFill>
                <a:ea typeface="宋体" charset="-122"/>
              </a:rPr>
              <a:t>cải</a:t>
            </a:r>
            <a:r>
              <a:rPr lang="en-US" altLang="zh-CN" sz="2000" dirty="0">
                <a:solidFill>
                  <a:srgbClr val="0000FF"/>
                </a:solidFill>
                <a:ea typeface="宋体" charset="-122"/>
              </a:rPr>
              <a:t> </a:t>
            </a:r>
            <a:r>
              <a:rPr lang="en-US" altLang="zh-CN" sz="2000" dirty="0" err="1">
                <a:solidFill>
                  <a:srgbClr val="0000FF"/>
                </a:solidFill>
                <a:ea typeface="宋体" charset="-122"/>
              </a:rPr>
              <a:t>để</a:t>
            </a:r>
            <a:r>
              <a:rPr lang="en-US" altLang="zh-CN" sz="2000" dirty="0">
                <a:solidFill>
                  <a:srgbClr val="0000FF"/>
                </a:solidFill>
                <a:ea typeface="宋体" charset="-122"/>
              </a:rPr>
              <a:t> </a:t>
            </a:r>
            <a:r>
              <a:rPr lang="en-US" altLang="zh-CN" sz="2000" dirty="0" err="1">
                <a:solidFill>
                  <a:srgbClr val="0000FF"/>
                </a:solidFill>
                <a:ea typeface="宋体" charset="-122"/>
              </a:rPr>
              <a:t>dành</a:t>
            </a:r>
            <a:endParaRPr lang="en-US" altLang="zh-CN" sz="2000" dirty="0">
              <a:solidFill>
                <a:srgbClr val="0000FF"/>
              </a:solidFill>
              <a:ea typeface="宋体" charset="-122"/>
            </a:endParaRPr>
          </a:p>
          <a:p>
            <a:r>
              <a:rPr lang="en-US" altLang="zh-CN" sz="2000" dirty="0">
                <a:solidFill>
                  <a:srgbClr val="0000FF"/>
                </a:solidFill>
                <a:ea typeface="宋体" charset="-122"/>
              </a:rPr>
              <a:t>- </a:t>
            </a:r>
            <a:r>
              <a:rPr lang="en-US" altLang="zh-CN" sz="2000" dirty="0" err="1">
                <a:solidFill>
                  <a:srgbClr val="0000FF"/>
                </a:solidFill>
                <a:ea typeface="宋体" charset="-122"/>
              </a:rPr>
              <a:t>Tư</a:t>
            </a:r>
            <a:r>
              <a:rPr lang="en-US" altLang="zh-CN" sz="2000" dirty="0">
                <a:solidFill>
                  <a:srgbClr val="0000FF"/>
                </a:solidFill>
                <a:ea typeface="宋体" charset="-122"/>
              </a:rPr>
              <a:t> </a:t>
            </a:r>
            <a:r>
              <a:rPr lang="en-US" altLang="zh-CN" sz="2000" dirty="0" err="1">
                <a:solidFill>
                  <a:srgbClr val="0000FF"/>
                </a:solidFill>
                <a:ea typeface="宋体" charset="-122"/>
              </a:rPr>
              <a:t>liệu</a:t>
            </a:r>
            <a:r>
              <a:rPr lang="en-US" altLang="zh-CN" sz="2000" dirty="0">
                <a:solidFill>
                  <a:srgbClr val="0000FF"/>
                </a:solidFill>
                <a:ea typeface="宋体" charset="-122"/>
              </a:rPr>
              <a:t> </a:t>
            </a:r>
            <a:r>
              <a:rPr lang="en-US" altLang="zh-CN" sz="2000" dirty="0" err="1">
                <a:solidFill>
                  <a:srgbClr val="0000FF"/>
                </a:solidFill>
                <a:ea typeface="宋体" charset="-122"/>
              </a:rPr>
              <a:t>sản</a:t>
            </a:r>
            <a:r>
              <a:rPr lang="en-US" altLang="zh-CN" sz="2000" dirty="0">
                <a:solidFill>
                  <a:srgbClr val="0000FF"/>
                </a:solidFill>
                <a:ea typeface="宋体" charset="-122"/>
              </a:rPr>
              <a:t> </a:t>
            </a:r>
            <a:r>
              <a:rPr lang="en-US" altLang="zh-CN" sz="2000" dirty="0" err="1">
                <a:solidFill>
                  <a:srgbClr val="0000FF"/>
                </a:solidFill>
                <a:ea typeface="宋体" charset="-122"/>
              </a:rPr>
              <a:t>xuất</a:t>
            </a:r>
            <a:r>
              <a:rPr lang="en-US" altLang="zh-CN" sz="2000" dirty="0">
                <a:solidFill>
                  <a:srgbClr val="0000FF"/>
                </a:solidFill>
                <a:ea typeface="宋体" charset="-122"/>
              </a:rPr>
              <a:t>, </a:t>
            </a:r>
            <a:r>
              <a:rPr lang="en-US" altLang="zh-CN" sz="2000" dirty="0" err="1">
                <a:solidFill>
                  <a:srgbClr val="0000FF"/>
                </a:solidFill>
                <a:ea typeface="宋体" charset="-122"/>
              </a:rPr>
              <a:t>tư</a:t>
            </a:r>
            <a:r>
              <a:rPr lang="en-US" altLang="zh-CN" sz="2000" dirty="0">
                <a:solidFill>
                  <a:srgbClr val="0000FF"/>
                </a:solidFill>
                <a:ea typeface="宋体" charset="-122"/>
              </a:rPr>
              <a:t> </a:t>
            </a:r>
            <a:r>
              <a:rPr lang="en-US" altLang="zh-CN" sz="2000" dirty="0" err="1">
                <a:solidFill>
                  <a:srgbClr val="0000FF"/>
                </a:solidFill>
                <a:ea typeface="宋体" charset="-122"/>
              </a:rPr>
              <a:t>liệu</a:t>
            </a:r>
            <a:r>
              <a:rPr lang="en-US" altLang="zh-CN" sz="2000" dirty="0">
                <a:solidFill>
                  <a:srgbClr val="0000FF"/>
                </a:solidFill>
                <a:ea typeface="宋体" charset="-122"/>
              </a:rPr>
              <a:t> </a:t>
            </a:r>
            <a:r>
              <a:rPr lang="en-US" altLang="zh-CN" sz="2000" dirty="0" err="1">
                <a:solidFill>
                  <a:srgbClr val="0000FF"/>
                </a:solidFill>
                <a:ea typeface="宋体" charset="-122"/>
              </a:rPr>
              <a:t>sinh</a:t>
            </a:r>
            <a:r>
              <a:rPr lang="en-US" altLang="zh-CN" sz="2000" dirty="0">
                <a:solidFill>
                  <a:srgbClr val="0000FF"/>
                </a:solidFill>
                <a:ea typeface="宋体" charset="-122"/>
              </a:rPr>
              <a:t> </a:t>
            </a:r>
            <a:r>
              <a:rPr lang="en-US" altLang="zh-CN" sz="2000" dirty="0" err="1">
                <a:solidFill>
                  <a:srgbClr val="0000FF"/>
                </a:solidFill>
                <a:ea typeface="宋体" charset="-122"/>
              </a:rPr>
              <a:t>hoạt</a:t>
            </a:r>
            <a:endParaRPr lang="en-US" altLang="zh-CN" sz="2000" dirty="0">
              <a:solidFill>
                <a:srgbClr val="0000FF"/>
              </a:solidFill>
              <a:ea typeface="宋体" charset="-122"/>
            </a:endParaRPr>
          </a:p>
          <a:p>
            <a:r>
              <a:rPr lang="en-US" altLang="zh-CN" sz="2000" dirty="0">
                <a:solidFill>
                  <a:srgbClr val="0000FF"/>
                </a:solidFill>
                <a:ea typeface="宋体" charset="-122"/>
              </a:rPr>
              <a:t>- </a:t>
            </a:r>
            <a:r>
              <a:rPr lang="en-US" altLang="zh-CN" sz="2000" dirty="0" err="1">
                <a:solidFill>
                  <a:srgbClr val="0000FF"/>
                </a:solidFill>
                <a:ea typeface="宋体" charset="-122"/>
              </a:rPr>
              <a:t>Vốn</a:t>
            </a:r>
            <a:r>
              <a:rPr lang="en-US" altLang="zh-CN" sz="2000" dirty="0">
                <a:solidFill>
                  <a:srgbClr val="0000FF"/>
                </a:solidFill>
                <a:ea typeface="宋体" charset="-122"/>
              </a:rPr>
              <a:t> </a:t>
            </a:r>
            <a:r>
              <a:rPr lang="en-US" altLang="zh-CN" sz="2000" dirty="0" err="1">
                <a:solidFill>
                  <a:srgbClr val="0000FF"/>
                </a:solidFill>
                <a:ea typeface="宋体" charset="-122"/>
              </a:rPr>
              <a:t>và</a:t>
            </a:r>
            <a:r>
              <a:rPr lang="en-US" altLang="zh-CN" sz="2000" dirty="0">
                <a:solidFill>
                  <a:srgbClr val="0000FF"/>
                </a:solidFill>
                <a:ea typeface="宋体" charset="-122"/>
              </a:rPr>
              <a:t> </a:t>
            </a:r>
            <a:r>
              <a:rPr lang="en-US" altLang="zh-CN" sz="2000" dirty="0" err="1">
                <a:solidFill>
                  <a:srgbClr val="0000FF"/>
                </a:solidFill>
                <a:ea typeface="宋体" charset="-122"/>
              </a:rPr>
              <a:t>các</a:t>
            </a:r>
            <a:r>
              <a:rPr lang="en-US" altLang="zh-CN" sz="2000" dirty="0">
                <a:solidFill>
                  <a:srgbClr val="0000FF"/>
                </a:solidFill>
                <a:ea typeface="宋体" charset="-122"/>
              </a:rPr>
              <a:t> </a:t>
            </a:r>
            <a:r>
              <a:rPr lang="en-US" altLang="zh-CN" sz="2000" dirty="0" err="1">
                <a:solidFill>
                  <a:srgbClr val="0000FF"/>
                </a:solidFill>
                <a:ea typeface="宋体" charset="-122"/>
              </a:rPr>
              <a:t>tài</a:t>
            </a:r>
            <a:r>
              <a:rPr lang="en-US" altLang="zh-CN" sz="2000" dirty="0">
                <a:solidFill>
                  <a:srgbClr val="0000FF"/>
                </a:solidFill>
                <a:ea typeface="宋体" charset="-122"/>
              </a:rPr>
              <a:t> </a:t>
            </a:r>
            <a:r>
              <a:rPr lang="en-US" altLang="zh-CN" sz="2000" dirty="0" err="1">
                <a:solidFill>
                  <a:srgbClr val="0000FF"/>
                </a:solidFill>
                <a:ea typeface="宋体" charset="-122"/>
              </a:rPr>
              <a:t>sản</a:t>
            </a:r>
            <a:r>
              <a:rPr lang="en-US" altLang="zh-CN" sz="2000" dirty="0">
                <a:solidFill>
                  <a:srgbClr val="0000FF"/>
                </a:solidFill>
                <a:ea typeface="宋体" charset="-122"/>
              </a:rPr>
              <a:t> </a:t>
            </a:r>
            <a:r>
              <a:rPr lang="en-US" altLang="zh-CN" sz="2000" dirty="0" err="1">
                <a:solidFill>
                  <a:srgbClr val="0000FF"/>
                </a:solidFill>
                <a:ea typeface="宋体" charset="-122"/>
              </a:rPr>
              <a:t>trong</a:t>
            </a:r>
            <a:r>
              <a:rPr lang="en-US" altLang="zh-CN" sz="2000" dirty="0">
                <a:solidFill>
                  <a:srgbClr val="0000FF"/>
                </a:solidFill>
                <a:ea typeface="宋体" charset="-122"/>
              </a:rPr>
              <a:t> </a:t>
            </a:r>
            <a:r>
              <a:rPr lang="en-US" altLang="zh-CN" sz="2000" dirty="0" err="1">
                <a:solidFill>
                  <a:srgbClr val="0000FF"/>
                </a:solidFill>
                <a:ea typeface="宋体" charset="-122"/>
              </a:rPr>
              <a:t>các</a:t>
            </a:r>
            <a:r>
              <a:rPr lang="en-US" altLang="zh-CN" sz="2000" dirty="0">
                <a:solidFill>
                  <a:srgbClr val="0000FF"/>
                </a:solidFill>
                <a:ea typeface="宋体" charset="-122"/>
              </a:rPr>
              <a:t> </a:t>
            </a:r>
            <a:r>
              <a:rPr lang="en-US" altLang="zh-CN" sz="2000" dirty="0" err="1">
                <a:solidFill>
                  <a:srgbClr val="0000FF"/>
                </a:solidFill>
                <a:ea typeface="宋体" charset="-122"/>
              </a:rPr>
              <a:t>danh</a:t>
            </a:r>
            <a:r>
              <a:rPr lang="en-US" altLang="zh-CN" sz="2000" dirty="0">
                <a:solidFill>
                  <a:srgbClr val="0000FF"/>
                </a:solidFill>
                <a:ea typeface="宋体" charset="-122"/>
              </a:rPr>
              <a:t> </a:t>
            </a:r>
            <a:r>
              <a:rPr lang="en-US" altLang="zh-CN" sz="2000" dirty="0" err="1">
                <a:solidFill>
                  <a:srgbClr val="0000FF"/>
                </a:solidFill>
                <a:ea typeface="宋体" charset="-122"/>
              </a:rPr>
              <a:t>nghiệp</a:t>
            </a:r>
            <a:endParaRPr lang="en-US" sz="2000" dirty="0">
              <a:solidFill>
                <a:srgbClr val="0000FF"/>
              </a:solidFill>
            </a:endParaRPr>
          </a:p>
        </p:txBody>
      </p:sp>
      <p:sp>
        <p:nvSpPr>
          <p:cNvPr id="202764" name="Text Box 12"/>
          <p:cNvSpPr txBox="1">
            <a:spLocks noChangeArrowheads="1"/>
          </p:cNvSpPr>
          <p:nvPr/>
        </p:nvSpPr>
        <p:spPr bwMode="auto">
          <a:xfrm>
            <a:off x="5334000" y="1066800"/>
            <a:ext cx="3810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b="1" dirty="0" smtClean="0">
                <a:solidFill>
                  <a:srgbClr val="FF0000"/>
                </a:solidFill>
                <a:ea typeface="宋体" charset="-122"/>
              </a:rPr>
              <a:t>3. </a:t>
            </a:r>
            <a:r>
              <a:rPr lang="en-US" altLang="zh-CN" sz="2000" b="1" dirty="0" err="1">
                <a:solidFill>
                  <a:srgbClr val="FF0000"/>
                </a:solidFill>
                <a:ea typeface="宋体" charset="-122"/>
              </a:rPr>
              <a:t>Công</a:t>
            </a:r>
            <a:r>
              <a:rPr lang="en-US" altLang="zh-CN" sz="2000" b="1" dirty="0">
                <a:solidFill>
                  <a:srgbClr val="FF0000"/>
                </a:solidFill>
                <a:ea typeface="宋体" charset="-122"/>
              </a:rPr>
              <a:t> </a:t>
            </a:r>
            <a:r>
              <a:rPr lang="en-US" altLang="zh-CN" sz="2000" b="1" dirty="0" err="1">
                <a:solidFill>
                  <a:srgbClr val="FF0000"/>
                </a:solidFill>
                <a:ea typeface="宋体" charset="-122"/>
              </a:rPr>
              <a:t>dân</a:t>
            </a:r>
            <a:r>
              <a:rPr lang="en-US" altLang="zh-CN" sz="2000" b="1" dirty="0">
                <a:solidFill>
                  <a:srgbClr val="FF0000"/>
                </a:solidFill>
                <a:ea typeface="宋体" charset="-122"/>
              </a:rPr>
              <a:t> </a:t>
            </a:r>
            <a:r>
              <a:rPr lang="en-US" altLang="zh-CN" sz="2000" b="1" dirty="0" err="1">
                <a:solidFill>
                  <a:srgbClr val="FF0000"/>
                </a:solidFill>
                <a:ea typeface="宋体" charset="-122"/>
              </a:rPr>
              <a:t>có</a:t>
            </a:r>
            <a:r>
              <a:rPr lang="en-US" altLang="zh-CN" sz="2000" b="1" dirty="0">
                <a:solidFill>
                  <a:srgbClr val="FF0000"/>
                </a:solidFill>
                <a:ea typeface="宋体" charset="-122"/>
              </a:rPr>
              <a:t> </a:t>
            </a:r>
            <a:r>
              <a:rPr lang="en-US" altLang="zh-CN" sz="2000" b="1" dirty="0" err="1">
                <a:solidFill>
                  <a:srgbClr val="FF0000"/>
                </a:solidFill>
                <a:ea typeface="宋体" charset="-122"/>
              </a:rPr>
              <a:t>nghĩa</a:t>
            </a:r>
            <a:r>
              <a:rPr lang="en-US" altLang="zh-CN" sz="2000" b="1" dirty="0">
                <a:solidFill>
                  <a:srgbClr val="FF0000"/>
                </a:solidFill>
                <a:ea typeface="宋体" charset="-122"/>
              </a:rPr>
              <a:t> </a:t>
            </a:r>
            <a:r>
              <a:rPr lang="en-US" altLang="zh-CN" sz="2000" b="1" dirty="0" err="1">
                <a:solidFill>
                  <a:srgbClr val="FF0000"/>
                </a:solidFill>
                <a:ea typeface="宋体" charset="-122"/>
              </a:rPr>
              <a:t>vụ</a:t>
            </a:r>
            <a:r>
              <a:rPr lang="en-US" altLang="zh-CN" sz="2000" b="1" dirty="0">
                <a:solidFill>
                  <a:srgbClr val="FF0000"/>
                </a:solidFill>
                <a:ea typeface="宋体" charset="-122"/>
              </a:rPr>
              <a:t> </a:t>
            </a:r>
            <a:r>
              <a:rPr lang="en-US" altLang="zh-CN" sz="2000" b="1" dirty="0" err="1">
                <a:solidFill>
                  <a:srgbClr val="FF0000"/>
                </a:solidFill>
                <a:ea typeface="宋体" charset="-122"/>
              </a:rPr>
              <a:t>tôn</a:t>
            </a:r>
            <a:r>
              <a:rPr lang="en-US" altLang="zh-CN" sz="2000" b="1" dirty="0">
                <a:solidFill>
                  <a:srgbClr val="FF0000"/>
                </a:solidFill>
                <a:ea typeface="宋体" charset="-122"/>
              </a:rPr>
              <a:t> </a:t>
            </a:r>
            <a:r>
              <a:rPr lang="en-US" altLang="zh-CN" sz="2000" b="1" dirty="0" err="1">
                <a:solidFill>
                  <a:srgbClr val="FF0000"/>
                </a:solidFill>
                <a:ea typeface="宋体" charset="-122"/>
              </a:rPr>
              <a:t>trọng</a:t>
            </a:r>
            <a:r>
              <a:rPr lang="en-US" altLang="zh-CN" sz="2000" b="1" dirty="0">
                <a:solidFill>
                  <a:srgbClr val="FF0000"/>
                </a:solidFill>
                <a:ea typeface="宋体" charset="-122"/>
              </a:rPr>
              <a:t> </a:t>
            </a:r>
            <a:r>
              <a:rPr lang="en-US" altLang="zh-CN" sz="2000" b="1" dirty="0" err="1">
                <a:solidFill>
                  <a:srgbClr val="FF0000"/>
                </a:solidFill>
                <a:ea typeface="宋体" charset="-122"/>
              </a:rPr>
              <a:t>tài</a:t>
            </a:r>
            <a:r>
              <a:rPr lang="en-US" altLang="zh-CN" sz="2000" b="1" dirty="0">
                <a:solidFill>
                  <a:srgbClr val="FF0000"/>
                </a:solidFill>
                <a:ea typeface="宋体" charset="-122"/>
              </a:rPr>
              <a:t> </a:t>
            </a:r>
            <a:r>
              <a:rPr lang="en-US" altLang="zh-CN" sz="2000" b="1" dirty="0" err="1">
                <a:solidFill>
                  <a:srgbClr val="FF0000"/>
                </a:solidFill>
                <a:ea typeface="宋体" charset="-122"/>
              </a:rPr>
              <a:t>sản</a:t>
            </a:r>
            <a:r>
              <a:rPr lang="en-US" altLang="zh-CN" sz="2000" b="1" dirty="0">
                <a:solidFill>
                  <a:srgbClr val="FF0000"/>
                </a:solidFill>
                <a:ea typeface="宋体" charset="-122"/>
              </a:rPr>
              <a:t> </a:t>
            </a:r>
            <a:r>
              <a:rPr lang="en-US" altLang="zh-CN" sz="2000" b="1" dirty="0" err="1">
                <a:solidFill>
                  <a:srgbClr val="FF0000"/>
                </a:solidFill>
                <a:ea typeface="宋体" charset="-122"/>
              </a:rPr>
              <a:t>của</a:t>
            </a:r>
            <a:r>
              <a:rPr lang="en-US" altLang="zh-CN" sz="2000" b="1" dirty="0">
                <a:solidFill>
                  <a:srgbClr val="FF0000"/>
                </a:solidFill>
                <a:ea typeface="宋体" charset="-122"/>
              </a:rPr>
              <a:t> </a:t>
            </a:r>
            <a:r>
              <a:rPr lang="en-US" altLang="zh-CN" sz="2000" b="1" dirty="0" err="1">
                <a:solidFill>
                  <a:srgbClr val="FF0000"/>
                </a:solidFill>
                <a:ea typeface="宋体" charset="-122"/>
              </a:rPr>
              <a:t>người</a:t>
            </a:r>
            <a:r>
              <a:rPr lang="en-US" altLang="zh-CN" sz="2000" b="1" dirty="0">
                <a:solidFill>
                  <a:srgbClr val="FF0000"/>
                </a:solidFill>
                <a:ea typeface="宋体" charset="-122"/>
              </a:rPr>
              <a:t> </a:t>
            </a:r>
            <a:r>
              <a:rPr lang="en-US" altLang="zh-CN" sz="2000" b="1" dirty="0" err="1">
                <a:solidFill>
                  <a:srgbClr val="FF0000"/>
                </a:solidFill>
                <a:ea typeface="宋体" charset="-122"/>
              </a:rPr>
              <a:t>khác</a:t>
            </a:r>
            <a:r>
              <a:rPr lang="en-US" altLang="zh-CN" sz="2000" b="1" dirty="0">
                <a:solidFill>
                  <a:srgbClr val="FF0000"/>
                </a:solidFill>
                <a:ea typeface="宋体" charset="-122"/>
              </a:rPr>
              <a:t>.</a:t>
            </a:r>
            <a:endParaRPr lang="en-US" sz="2000" b="1" dirty="0">
              <a:solidFill>
                <a:srgbClr val="FF0000"/>
              </a:solidFill>
            </a:endParaRPr>
          </a:p>
        </p:txBody>
      </p:sp>
      <p:sp>
        <p:nvSpPr>
          <p:cNvPr id="202765" name="Text Box 13"/>
          <p:cNvSpPr txBox="1">
            <a:spLocks noChangeArrowheads="1"/>
          </p:cNvSpPr>
          <p:nvPr/>
        </p:nvSpPr>
        <p:spPr bwMode="auto">
          <a:xfrm>
            <a:off x="5334000" y="1828800"/>
            <a:ext cx="36576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000">
                <a:solidFill>
                  <a:srgbClr val="0000FF"/>
                </a:solidFill>
                <a:ea typeface="宋体" charset="-122"/>
              </a:rPr>
              <a:t>- Không được xâm phạm tài sản của cá nhân, của tập thể, nhà nước.</a:t>
            </a:r>
          </a:p>
          <a:p>
            <a:r>
              <a:rPr lang="en-US" altLang="zh-CN" sz="2000">
                <a:solidFill>
                  <a:srgbClr val="0000FF"/>
                </a:solidFill>
                <a:ea typeface="宋体" charset="-122"/>
              </a:rPr>
              <a:t>- Nhặt của rơi trả lại</a:t>
            </a:r>
          </a:p>
          <a:p>
            <a:r>
              <a:rPr lang="en-US" altLang="zh-CN" sz="2000">
                <a:solidFill>
                  <a:srgbClr val="0000FF"/>
                </a:solidFill>
                <a:ea typeface="宋体" charset="-122"/>
              </a:rPr>
              <a:t>- Khi vay nợ phải trả đúng hẹn, và đủ.</a:t>
            </a:r>
          </a:p>
          <a:p>
            <a:r>
              <a:rPr lang="en-US" altLang="zh-CN" sz="2000">
                <a:solidFill>
                  <a:srgbClr val="0000FF"/>
                </a:solidFill>
                <a:ea typeface="宋体" charset="-122"/>
              </a:rPr>
              <a:t>- Khi mượn phải giữ gìn cẩn thận, sử dụng xong phải trả, nếu hư hỏng phải sửa chữa và bồi thường.</a:t>
            </a:r>
            <a:endParaRPr lang="en-US" sz="2000">
              <a:solidFill>
                <a:srgbClr val="0000FF"/>
              </a:solidFill>
            </a:endParaRPr>
          </a:p>
        </p:txBody>
      </p:sp>
      <p:sp>
        <p:nvSpPr>
          <p:cNvPr id="12" name="Text Box 3"/>
          <p:cNvSpPr txBox="1">
            <a:spLocks noChangeArrowheads="1"/>
          </p:cNvSpPr>
          <p:nvPr/>
        </p:nvSpPr>
        <p:spPr bwMode="auto">
          <a:xfrm>
            <a:off x="457200" y="228600"/>
            <a:ext cx="838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b="1" dirty="0" smtClean="0">
                <a:solidFill>
                  <a:srgbClr val="FF0066"/>
                </a:solidFill>
                <a:latin typeface="Times New Roman" pitchFamily="18" charset="0"/>
              </a:rPr>
              <a:t>QUYỀN </a:t>
            </a:r>
            <a:r>
              <a:rPr lang="en-US" sz="2000" b="1" dirty="0">
                <a:solidFill>
                  <a:srgbClr val="FF0066"/>
                </a:solidFill>
                <a:latin typeface="Times New Roman" pitchFamily="18" charset="0"/>
              </a:rPr>
              <a:t>SỞ HỮU TÀI SẢN </a:t>
            </a:r>
            <a:r>
              <a:rPr lang="en-US" sz="2000" b="1" dirty="0" smtClean="0">
                <a:solidFill>
                  <a:srgbClr val="FF0066"/>
                </a:solidFill>
                <a:latin typeface="Times New Roman" pitchFamily="18" charset="0"/>
              </a:rPr>
              <a:t>VÀ </a:t>
            </a:r>
            <a:r>
              <a:rPr lang="en-US" sz="2000" b="1" dirty="0">
                <a:solidFill>
                  <a:srgbClr val="FF0066"/>
                </a:solidFill>
                <a:latin typeface="Times New Roman" pitchFamily="18" charset="0"/>
              </a:rPr>
              <a:t>NGHĨA VỤ TÔN TRỌNG TÀI </a:t>
            </a:r>
            <a:r>
              <a:rPr lang="en-US" sz="2000" b="1" dirty="0" smtClean="0">
                <a:solidFill>
                  <a:srgbClr val="FF0066"/>
                </a:solidFill>
                <a:latin typeface="Times New Roman" pitchFamily="18" charset="0"/>
              </a:rPr>
              <a:t>SẢN</a:t>
            </a:r>
          </a:p>
          <a:p>
            <a:pPr algn="ctr"/>
            <a:r>
              <a:rPr lang="en-US" sz="2000" b="1" dirty="0" smtClean="0">
                <a:solidFill>
                  <a:srgbClr val="FF0066"/>
                </a:solidFill>
                <a:latin typeface="Times New Roman" pitchFamily="18" charset="0"/>
              </a:rPr>
              <a:t> </a:t>
            </a:r>
            <a:r>
              <a:rPr lang="en-US" sz="2000" b="1" dirty="0">
                <a:solidFill>
                  <a:srgbClr val="FF0066"/>
                </a:solidFill>
                <a:latin typeface="Times New Roman" pitchFamily="18" charset="0"/>
              </a:rPr>
              <a:t>CỦA NGƯỜI KHÁC</a:t>
            </a:r>
            <a:r>
              <a:rPr lang="en-US" sz="2800" b="1" dirty="0">
                <a:solidFill>
                  <a:srgbClr val="FF0066"/>
                </a:solidFill>
                <a:latin typeface="Times New Roman" pitchFamily="18" charset="0"/>
              </a:rPr>
              <a:t> </a:t>
            </a:r>
          </a:p>
        </p:txBody>
      </p:sp>
    </p:spTree>
    <p:extLst>
      <p:ext uri="{BB962C8B-B14F-4D97-AF65-F5344CB8AC3E}">
        <p14:creationId xmlns:p14="http://schemas.microsoft.com/office/powerpoint/2010/main" val="862784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2759"/>
                                        </p:tgtEl>
                                        <p:attrNameLst>
                                          <p:attrName>style.visibility</p:attrName>
                                        </p:attrNameLst>
                                      </p:cBhvr>
                                      <p:to>
                                        <p:strVal val="visible"/>
                                      </p:to>
                                    </p:set>
                                    <p:animEffect transition="in" filter="blinds(horizontal)">
                                      <p:cBhvr>
                                        <p:cTn id="7" dur="500"/>
                                        <p:tgtEl>
                                          <p:spTgt spid="2027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02765">
                                            <p:txEl>
                                              <p:pRg st="0" end="0"/>
                                            </p:txEl>
                                          </p:spTgt>
                                        </p:tgtEl>
                                        <p:attrNameLst>
                                          <p:attrName>style.visibility</p:attrName>
                                        </p:attrNameLst>
                                      </p:cBhvr>
                                      <p:to>
                                        <p:strVal val="visible"/>
                                      </p:to>
                                    </p:set>
                                    <p:animEffect transition="in" filter="blinds(horizontal)">
                                      <p:cBhvr>
                                        <p:cTn id="12" dur="500"/>
                                        <p:tgtEl>
                                          <p:spTgt spid="20276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02765">
                                            <p:txEl>
                                              <p:pRg st="1" end="1"/>
                                            </p:txEl>
                                          </p:spTgt>
                                        </p:tgtEl>
                                        <p:attrNameLst>
                                          <p:attrName>style.visibility</p:attrName>
                                        </p:attrNameLst>
                                      </p:cBhvr>
                                      <p:to>
                                        <p:strVal val="visible"/>
                                      </p:to>
                                    </p:set>
                                    <p:animEffect transition="in" filter="box(in)">
                                      <p:cBhvr>
                                        <p:cTn id="17" dur="500"/>
                                        <p:tgtEl>
                                          <p:spTgt spid="20276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202765">
                                            <p:txEl>
                                              <p:pRg st="2" end="2"/>
                                            </p:txEl>
                                          </p:spTgt>
                                        </p:tgtEl>
                                        <p:attrNameLst>
                                          <p:attrName>style.visibility</p:attrName>
                                        </p:attrNameLst>
                                      </p:cBhvr>
                                      <p:to>
                                        <p:strVal val="visible"/>
                                      </p:to>
                                    </p:set>
                                    <p:animEffect transition="in" filter="checkerboard(across)">
                                      <p:cBhvr>
                                        <p:cTn id="22" dur="500"/>
                                        <p:tgtEl>
                                          <p:spTgt spid="20276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nodeType="clickEffect">
                                  <p:stCondLst>
                                    <p:cond delay="0"/>
                                  </p:stCondLst>
                                  <p:childTnLst>
                                    <p:set>
                                      <p:cBhvr>
                                        <p:cTn id="26" dur="1" fill="hold">
                                          <p:stCondLst>
                                            <p:cond delay="0"/>
                                          </p:stCondLst>
                                        </p:cTn>
                                        <p:tgtEl>
                                          <p:spTgt spid="202765">
                                            <p:txEl>
                                              <p:pRg st="3" end="3"/>
                                            </p:txEl>
                                          </p:spTgt>
                                        </p:tgtEl>
                                        <p:attrNameLst>
                                          <p:attrName>style.visibility</p:attrName>
                                        </p:attrNameLst>
                                      </p:cBhvr>
                                      <p:to>
                                        <p:strVal val="visible"/>
                                      </p:to>
                                    </p:set>
                                    <p:animEffect transition="in" filter="circle(in)">
                                      <p:cBhvr>
                                        <p:cTn id="27" dur="2000"/>
                                        <p:tgtEl>
                                          <p:spTgt spid="20276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8" name="Picture 2" descr="B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3779" name="Text Box 3"/>
          <p:cNvSpPr txBox="1">
            <a:spLocks noChangeArrowheads="1"/>
          </p:cNvSpPr>
          <p:nvPr/>
        </p:nvSpPr>
        <p:spPr bwMode="auto">
          <a:xfrm>
            <a:off x="990600" y="228600"/>
            <a:ext cx="693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dirty="0">
                <a:solidFill>
                  <a:srgbClr val="FF0066"/>
                </a:solidFill>
              </a:rPr>
              <a:t>TRÍCH BỘ LUẬT DÂN SỰ </a:t>
            </a:r>
            <a:r>
              <a:rPr lang="en-US" sz="2400" b="1" dirty="0" smtClean="0">
                <a:solidFill>
                  <a:srgbClr val="FF0066"/>
                </a:solidFill>
              </a:rPr>
              <a:t>2015</a:t>
            </a:r>
            <a:endParaRPr lang="en-US" sz="2400" b="1" dirty="0">
              <a:solidFill>
                <a:srgbClr val="FF0066"/>
              </a:solidFill>
            </a:endParaRPr>
          </a:p>
        </p:txBody>
      </p:sp>
      <p:sp>
        <p:nvSpPr>
          <p:cNvPr id="203780" name="Text Box 4"/>
          <p:cNvSpPr txBox="1">
            <a:spLocks noChangeArrowheads="1"/>
          </p:cNvSpPr>
          <p:nvPr/>
        </p:nvSpPr>
        <p:spPr bwMode="auto">
          <a:xfrm>
            <a:off x="304800" y="1066800"/>
            <a:ext cx="77724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dirty="0" err="1">
                <a:solidFill>
                  <a:srgbClr val="0000FF"/>
                </a:solidFill>
              </a:rPr>
              <a:t>Điều</a:t>
            </a:r>
            <a:r>
              <a:rPr lang="en-US" sz="2800" dirty="0">
                <a:solidFill>
                  <a:srgbClr val="0000FF"/>
                </a:solidFill>
              </a:rPr>
              <a:t> </a:t>
            </a:r>
            <a:r>
              <a:rPr lang="en-US" sz="2800" dirty="0" smtClean="0">
                <a:solidFill>
                  <a:srgbClr val="0000FF"/>
                </a:solidFill>
              </a:rPr>
              <a:t>164:</a:t>
            </a:r>
            <a:r>
              <a:rPr lang="en-US" sz="2800" dirty="0" smtClean="0"/>
              <a:t> </a:t>
            </a:r>
            <a:r>
              <a:rPr lang="en-US" sz="2800" dirty="0" err="1">
                <a:solidFill>
                  <a:srgbClr val="0000FF"/>
                </a:solidFill>
              </a:rPr>
              <a:t>Bảo</a:t>
            </a:r>
            <a:r>
              <a:rPr lang="en-US" sz="2800" dirty="0">
                <a:solidFill>
                  <a:srgbClr val="0000FF"/>
                </a:solidFill>
              </a:rPr>
              <a:t> </a:t>
            </a:r>
            <a:r>
              <a:rPr lang="en-US" sz="2800" dirty="0" err="1">
                <a:solidFill>
                  <a:srgbClr val="0000FF"/>
                </a:solidFill>
              </a:rPr>
              <a:t>vệ</a:t>
            </a:r>
            <a:r>
              <a:rPr lang="en-US" sz="2800" dirty="0">
                <a:solidFill>
                  <a:srgbClr val="0000FF"/>
                </a:solidFill>
              </a:rPr>
              <a:t> </a:t>
            </a:r>
            <a:r>
              <a:rPr lang="en-US" sz="2800" dirty="0" err="1">
                <a:solidFill>
                  <a:srgbClr val="0000FF"/>
                </a:solidFill>
              </a:rPr>
              <a:t>quyền</a:t>
            </a:r>
            <a:r>
              <a:rPr lang="en-US" sz="2800" dirty="0">
                <a:solidFill>
                  <a:srgbClr val="0000FF"/>
                </a:solidFill>
              </a:rPr>
              <a:t> </a:t>
            </a:r>
            <a:r>
              <a:rPr lang="en-US" sz="2800" dirty="0" err="1">
                <a:solidFill>
                  <a:srgbClr val="0000FF"/>
                </a:solidFill>
              </a:rPr>
              <a:t>sở</a:t>
            </a:r>
            <a:r>
              <a:rPr lang="en-US" sz="2800" dirty="0">
                <a:solidFill>
                  <a:srgbClr val="0000FF"/>
                </a:solidFill>
              </a:rPr>
              <a:t> </a:t>
            </a:r>
            <a:r>
              <a:rPr lang="en-US" sz="2800" dirty="0" err="1">
                <a:solidFill>
                  <a:srgbClr val="0000FF"/>
                </a:solidFill>
              </a:rPr>
              <a:t>hữu</a:t>
            </a:r>
            <a:r>
              <a:rPr lang="en-US" sz="2800" dirty="0">
                <a:solidFill>
                  <a:srgbClr val="0000FF"/>
                </a:solidFill>
              </a:rPr>
              <a:t> </a:t>
            </a:r>
          </a:p>
          <a:p>
            <a:pPr algn="just"/>
            <a:r>
              <a:rPr lang="en-US" sz="2400" dirty="0">
                <a:solidFill>
                  <a:srgbClr val="472AF4"/>
                </a:solidFill>
              </a:rPr>
              <a:t>1. </a:t>
            </a:r>
            <a:r>
              <a:rPr lang="en-US" sz="2400" dirty="0" err="1">
                <a:solidFill>
                  <a:srgbClr val="472AF4"/>
                </a:solidFill>
              </a:rPr>
              <a:t>Quyền</a:t>
            </a:r>
            <a:r>
              <a:rPr lang="en-US" sz="2400" dirty="0">
                <a:solidFill>
                  <a:srgbClr val="472AF4"/>
                </a:solidFill>
              </a:rPr>
              <a:t> </a:t>
            </a:r>
            <a:r>
              <a:rPr lang="en-US" sz="2400" dirty="0" err="1">
                <a:solidFill>
                  <a:srgbClr val="472AF4"/>
                </a:solidFill>
              </a:rPr>
              <a:t>sở</a:t>
            </a:r>
            <a:r>
              <a:rPr lang="en-US" sz="2400" dirty="0">
                <a:solidFill>
                  <a:srgbClr val="472AF4"/>
                </a:solidFill>
              </a:rPr>
              <a:t> </a:t>
            </a:r>
            <a:r>
              <a:rPr lang="en-US" sz="2400" dirty="0" err="1">
                <a:solidFill>
                  <a:srgbClr val="472AF4"/>
                </a:solidFill>
              </a:rPr>
              <a:t>hữu</a:t>
            </a:r>
            <a:r>
              <a:rPr lang="en-US" sz="2400" dirty="0">
                <a:solidFill>
                  <a:srgbClr val="472AF4"/>
                </a:solidFill>
              </a:rPr>
              <a:t> </a:t>
            </a:r>
            <a:r>
              <a:rPr lang="en-US" sz="2400" dirty="0" err="1">
                <a:solidFill>
                  <a:srgbClr val="472AF4"/>
                </a:solidFill>
              </a:rPr>
              <a:t>của</a:t>
            </a:r>
            <a:r>
              <a:rPr lang="en-US" sz="2400" dirty="0">
                <a:solidFill>
                  <a:srgbClr val="472AF4"/>
                </a:solidFill>
              </a:rPr>
              <a:t> </a:t>
            </a:r>
            <a:r>
              <a:rPr lang="en-US" sz="2400" dirty="0" err="1">
                <a:solidFill>
                  <a:srgbClr val="472AF4"/>
                </a:solidFill>
              </a:rPr>
              <a:t>cá</a:t>
            </a:r>
            <a:r>
              <a:rPr lang="en-US" sz="2400" dirty="0">
                <a:solidFill>
                  <a:srgbClr val="472AF4"/>
                </a:solidFill>
              </a:rPr>
              <a:t> </a:t>
            </a:r>
            <a:r>
              <a:rPr lang="en-US" sz="2400" dirty="0" err="1">
                <a:solidFill>
                  <a:srgbClr val="472AF4"/>
                </a:solidFill>
              </a:rPr>
              <a:t>nhân</a:t>
            </a:r>
            <a:r>
              <a:rPr lang="en-US" sz="2400" dirty="0">
                <a:solidFill>
                  <a:srgbClr val="472AF4"/>
                </a:solidFill>
              </a:rPr>
              <a:t>, </a:t>
            </a:r>
            <a:r>
              <a:rPr lang="en-US" sz="2400" dirty="0" err="1">
                <a:solidFill>
                  <a:srgbClr val="472AF4"/>
                </a:solidFill>
              </a:rPr>
              <a:t>pháp</a:t>
            </a:r>
            <a:r>
              <a:rPr lang="en-US" sz="2400" dirty="0">
                <a:solidFill>
                  <a:srgbClr val="472AF4"/>
                </a:solidFill>
              </a:rPr>
              <a:t> </a:t>
            </a:r>
            <a:r>
              <a:rPr lang="en-US" sz="2400" dirty="0" err="1">
                <a:solidFill>
                  <a:srgbClr val="472AF4"/>
                </a:solidFill>
              </a:rPr>
              <a:t>nhân</a:t>
            </a:r>
            <a:r>
              <a:rPr lang="en-US" sz="2400" dirty="0">
                <a:solidFill>
                  <a:srgbClr val="472AF4"/>
                </a:solidFill>
              </a:rPr>
              <a:t> </a:t>
            </a:r>
            <a:r>
              <a:rPr lang="en-US" sz="2400" dirty="0" err="1">
                <a:solidFill>
                  <a:srgbClr val="472AF4"/>
                </a:solidFill>
              </a:rPr>
              <a:t>và</a:t>
            </a:r>
            <a:r>
              <a:rPr lang="en-US" sz="2400" dirty="0">
                <a:solidFill>
                  <a:srgbClr val="472AF4"/>
                </a:solidFill>
              </a:rPr>
              <a:t> </a:t>
            </a:r>
            <a:r>
              <a:rPr lang="en-US" sz="2400" dirty="0" err="1">
                <a:solidFill>
                  <a:srgbClr val="472AF4"/>
                </a:solidFill>
              </a:rPr>
              <a:t>chủ</a:t>
            </a:r>
            <a:r>
              <a:rPr lang="en-US" sz="2400" dirty="0">
                <a:solidFill>
                  <a:srgbClr val="472AF4"/>
                </a:solidFill>
              </a:rPr>
              <a:t> </a:t>
            </a:r>
            <a:r>
              <a:rPr lang="en-US" sz="2400" dirty="0" err="1">
                <a:solidFill>
                  <a:srgbClr val="472AF4"/>
                </a:solidFill>
              </a:rPr>
              <a:t>thể</a:t>
            </a:r>
            <a:r>
              <a:rPr lang="en-US" sz="2400" dirty="0">
                <a:solidFill>
                  <a:srgbClr val="472AF4"/>
                </a:solidFill>
              </a:rPr>
              <a:t> </a:t>
            </a:r>
            <a:r>
              <a:rPr lang="en-US" sz="2400" dirty="0" err="1">
                <a:solidFill>
                  <a:srgbClr val="472AF4"/>
                </a:solidFill>
              </a:rPr>
              <a:t>khác</a:t>
            </a:r>
            <a:r>
              <a:rPr lang="en-US" sz="2400" dirty="0">
                <a:solidFill>
                  <a:srgbClr val="472AF4"/>
                </a:solidFill>
              </a:rPr>
              <a:t> </a:t>
            </a:r>
            <a:r>
              <a:rPr lang="en-US" sz="2400" dirty="0" err="1">
                <a:solidFill>
                  <a:srgbClr val="472AF4"/>
                </a:solidFill>
              </a:rPr>
              <a:t>được</a:t>
            </a:r>
            <a:r>
              <a:rPr lang="en-US" sz="2400" dirty="0">
                <a:solidFill>
                  <a:srgbClr val="472AF4"/>
                </a:solidFill>
              </a:rPr>
              <a:t> </a:t>
            </a:r>
            <a:r>
              <a:rPr lang="en-US" sz="2400" dirty="0" err="1">
                <a:solidFill>
                  <a:srgbClr val="472AF4"/>
                </a:solidFill>
              </a:rPr>
              <a:t>pháp</a:t>
            </a:r>
            <a:r>
              <a:rPr lang="en-US" sz="2400" dirty="0">
                <a:solidFill>
                  <a:srgbClr val="472AF4"/>
                </a:solidFill>
              </a:rPr>
              <a:t> </a:t>
            </a:r>
            <a:r>
              <a:rPr lang="en-US" sz="2400" dirty="0" err="1">
                <a:solidFill>
                  <a:srgbClr val="472AF4"/>
                </a:solidFill>
              </a:rPr>
              <a:t>luật</a:t>
            </a:r>
            <a:r>
              <a:rPr lang="en-US" sz="2400" dirty="0">
                <a:solidFill>
                  <a:srgbClr val="472AF4"/>
                </a:solidFill>
              </a:rPr>
              <a:t> </a:t>
            </a:r>
            <a:r>
              <a:rPr lang="en-US" sz="2400" dirty="0" err="1">
                <a:solidFill>
                  <a:srgbClr val="472AF4"/>
                </a:solidFill>
              </a:rPr>
              <a:t>công</a:t>
            </a:r>
            <a:r>
              <a:rPr lang="en-US" sz="2400" dirty="0">
                <a:solidFill>
                  <a:srgbClr val="472AF4"/>
                </a:solidFill>
              </a:rPr>
              <a:t> </a:t>
            </a:r>
            <a:r>
              <a:rPr lang="en-US" sz="2400" dirty="0" err="1">
                <a:solidFill>
                  <a:srgbClr val="472AF4"/>
                </a:solidFill>
              </a:rPr>
              <a:t>nhận</a:t>
            </a:r>
            <a:r>
              <a:rPr lang="en-US" sz="2400" dirty="0">
                <a:solidFill>
                  <a:srgbClr val="472AF4"/>
                </a:solidFill>
              </a:rPr>
              <a:t> </a:t>
            </a:r>
            <a:r>
              <a:rPr lang="en-US" sz="2400" dirty="0" err="1">
                <a:solidFill>
                  <a:srgbClr val="472AF4"/>
                </a:solidFill>
              </a:rPr>
              <a:t>và</a:t>
            </a:r>
            <a:r>
              <a:rPr lang="en-US" sz="2400" dirty="0">
                <a:solidFill>
                  <a:srgbClr val="472AF4"/>
                </a:solidFill>
              </a:rPr>
              <a:t> </a:t>
            </a:r>
            <a:r>
              <a:rPr lang="en-US" sz="2400" dirty="0" err="1">
                <a:solidFill>
                  <a:srgbClr val="472AF4"/>
                </a:solidFill>
              </a:rPr>
              <a:t>bảo</a:t>
            </a:r>
            <a:r>
              <a:rPr lang="en-US" sz="2400" dirty="0">
                <a:solidFill>
                  <a:srgbClr val="472AF4"/>
                </a:solidFill>
              </a:rPr>
              <a:t> </a:t>
            </a:r>
            <a:r>
              <a:rPr lang="en-US" sz="2400" dirty="0" err="1">
                <a:solidFill>
                  <a:srgbClr val="472AF4"/>
                </a:solidFill>
              </a:rPr>
              <a:t>vệ</a:t>
            </a:r>
            <a:r>
              <a:rPr lang="en-US" sz="2400" dirty="0">
                <a:solidFill>
                  <a:srgbClr val="472AF4"/>
                </a:solidFill>
              </a:rPr>
              <a:t>.</a:t>
            </a:r>
          </a:p>
          <a:p>
            <a:pPr algn="just"/>
            <a:r>
              <a:rPr lang="en-US" sz="2400" dirty="0">
                <a:solidFill>
                  <a:srgbClr val="472AF4"/>
                </a:solidFill>
              </a:rPr>
              <a:t>2. </a:t>
            </a:r>
            <a:r>
              <a:rPr lang="en-US" sz="2400" dirty="0" err="1">
                <a:solidFill>
                  <a:srgbClr val="472AF4"/>
                </a:solidFill>
              </a:rPr>
              <a:t>Không</a:t>
            </a:r>
            <a:r>
              <a:rPr lang="en-US" sz="2400" dirty="0">
                <a:solidFill>
                  <a:srgbClr val="472AF4"/>
                </a:solidFill>
              </a:rPr>
              <a:t> </a:t>
            </a:r>
            <a:r>
              <a:rPr lang="en-US" sz="2400" dirty="0" err="1">
                <a:solidFill>
                  <a:srgbClr val="472AF4"/>
                </a:solidFill>
              </a:rPr>
              <a:t>ai</a:t>
            </a:r>
            <a:r>
              <a:rPr lang="en-US" sz="2400" dirty="0">
                <a:solidFill>
                  <a:srgbClr val="472AF4"/>
                </a:solidFill>
              </a:rPr>
              <a:t> </a:t>
            </a:r>
            <a:r>
              <a:rPr lang="en-US" sz="2400" dirty="0" err="1">
                <a:solidFill>
                  <a:srgbClr val="472AF4"/>
                </a:solidFill>
              </a:rPr>
              <a:t>có</a:t>
            </a:r>
            <a:r>
              <a:rPr lang="en-US" sz="2400" dirty="0">
                <a:solidFill>
                  <a:srgbClr val="472AF4"/>
                </a:solidFill>
              </a:rPr>
              <a:t> </a:t>
            </a:r>
            <a:r>
              <a:rPr lang="en-US" sz="2400" dirty="0" err="1">
                <a:solidFill>
                  <a:srgbClr val="472AF4"/>
                </a:solidFill>
              </a:rPr>
              <a:t>thể</a:t>
            </a:r>
            <a:r>
              <a:rPr lang="en-US" sz="2400" dirty="0">
                <a:solidFill>
                  <a:srgbClr val="472AF4"/>
                </a:solidFill>
              </a:rPr>
              <a:t> </a:t>
            </a:r>
            <a:r>
              <a:rPr lang="en-US" sz="2400" dirty="0" err="1">
                <a:solidFill>
                  <a:srgbClr val="472AF4"/>
                </a:solidFill>
              </a:rPr>
              <a:t>bị</a:t>
            </a:r>
            <a:r>
              <a:rPr lang="en-US" sz="2400" dirty="0">
                <a:solidFill>
                  <a:srgbClr val="472AF4"/>
                </a:solidFill>
              </a:rPr>
              <a:t> </a:t>
            </a:r>
            <a:r>
              <a:rPr lang="en-US" sz="2400" dirty="0" err="1">
                <a:solidFill>
                  <a:srgbClr val="472AF4"/>
                </a:solidFill>
              </a:rPr>
              <a:t>hạn</a:t>
            </a:r>
            <a:r>
              <a:rPr lang="en-US" sz="2400" dirty="0">
                <a:solidFill>
                  <a:srgbClr val="472AF4"/>
                </a:solidFill>
              </a:rPr>
              <a:t> </a:t>
            </a:r>
            <a:r>
              <a:rPr lang="en-US" sz="2400" dirty="0" err="1">
                <a:solidFill>
                  <a:srgbClr val="472AF4"/>
                </a:solidFill>
              </a:rPr>
              <a:t>chế</a:t>
            </a:r>
            <a:r>
              <a:rPr lang="en-US" sz="2400" dirty="0">
                <a:solidFill>
                  <a:srgbClr val="472AF4"/>
                </a:solidFill>
              </a:rPr>
              <a:t>, </a:t>
            </a:r>
            <a:r>
              <a:rPr lang="en-US" sz="2400" dirty="0" err="1">
                <a:solidFill>
                  <a:srgbClr val="472AF4"/>
                </a:solidFill>
              </a:rPr>
              <a:t>bị</a:t>
            </a:r>
            <a:r>
              <a:rPr lang="en-US" sz="2400" dirty="0">
                <a:solidFill>
                  <a:srgbClr val="472AF4"/>
                </a:solidFill>
              </a:rPr>
              <a:t> </a:t>
            </a:r>
            <a:r>
              <a:rPr lang="en-US" sz="2400" dirty="0" err="1">
                <a:solidFill>
                  <a:srgbClr val="472AF4"/>
                </a:solidFill>
              </a:rPr>
              <a:t>tước</a:t>
            </a:r>
            <a:r>
              <a:rPr lang="en-US" sz="2400" dirty="0">
                <a:solidFill>
                  <a:srgbClr val="472AF4"/>
                </a:solidFill>
              </a:rPr>
              <a:t> </a:t>
            </a:r>
            <a:r>
              <a:rPr lang="en-US" sz="2400" dirty="0" err="1">
                <a:solidFill>
                  <a:srgbClr val="472AF4"/>
                </a:solidFill>
              </a:rPr>
              <a:t>đoạt</a:t>
            </a:r>
            <a:r>
              <a:rPr lang="en-US" sz="2400" dirty="0">
                <a:solidFill>
                  <a:srgbClr val="472AF4"/>
                </a:solidFill>
              </a:rPr>
              <a:t> </a:t>
            </a:r>
            <a:r>
              <a:rPr lang="en-US" sz="2400" dirty="0" err="1">
                <a:solidFill>
                  <a:srgbClr val="472AF4"/>
                </a:solidFill>
              </a:rPr>
              <a:t>trái</a:t>
            </a:r>
            <a:r>
              <a:rPr lang="en-US" sz="2400" dirty="0">
                <a:solidFill>
                  <a:srgbClr val="472AF4"/>
                </a:solidFill>
              </a:rPr>
              <a:t> </a:t>
            </a:r>
            <a:r>
              <a:rPr lang="en-US" sz="2400" dirty="0" err="1">
                <a:solidFill>
                  <a:srgbClr val="472AF4"/>
                </a:solidFill>
              </a:rPr>
              <a:t>pháp</a:t>
            </a:r>
            <a:r>
              <a:rPr lang="en-US" sz="2400" dirty="0">
                <a:solidFill>
                  <a:srgbClr val="472AF4"/>
                </a:solidFill>
              </a:rPr>
              <a:t> </a:t>
            </a:r>
            <a:r>
              <a:rPr lang="en-US" sz="2400" dirty="0" err="1">
                <a:solidFill>
                  <a:srgbClr val="472AF4"/>
                </a:solidFill>
              </a:rPr>
              <a:t>luật</a:t>
            </a:r>
            <a:r>
              <a:rPr lang="en-US" sz="2400" dirty="0">
                <a:solidFill>
                  <a:srgbClr val="472AF4"/>
                </a:solidFill>
              </a:rPr>
              <a:t> </a:t>
            </a:r>
            <a:r>
              <a:rPr lang="en-US" sz="2400" dirty="0" err="1">
                <a:solidFill>
                  <a:srgbClr val="472AF4"/>
                </a:solidFill>
              </a:rPr>
              <a:t>quyền</a:t>
            </a:r>
            <a:r>
              <a:rPr lang="en-US" sz="2400" dirty="0">
                <a:solidFill>
                  <a:srgbClr val="472AF4"/>
                </a:solidFill>
              </a:rPr>
              <a:t> </a:t>
            </a:r>
            <a:r>
              <a:rPr lang="en-US" sz="2400" dirty="0" err="1">
                <a:solidFill>
                  <a:srgbClr val="472AF4"/>
                </a:solidFill>
              </a:rPr>
              <a:t>sở</a:t>
            </a:r>
            <a:r>
              <a:rPr lang="en-US" sz="2400" dirty="0">
                <a:solidFill>
                  <a:srgbClr val="472AF4"/>
                </a:solidFill>
              </a:rPr>
              <a:t> </a:t>
            </a:r>
            <a:r>
              <a:rPr lang="en-US" sz="2400" dirty="0" err="1">
                <a:solidFill>
                  <a:srgbClr val="472AF4"/>
                </a:solidFill>
              </a:rPr>
              <a:t>hữu</a:t>
            </a:r>
            <a:r>
              <a:rPr lang="en-US" sz="2400" dirty="0">
                <a:solidFill>
                  <a:srgbClr val="472AF4"/>
                </a:solidFill>
              </a:rPr>
              <a:t> </a:t>
            </a:r>
            <a:r>
              <a:rPr lang="en-US" sz="2400" dirty="0" err="1">
                <a:solidFill>
                  <a:srgbClr val="472AF4"/>
                </a:solidFill>
              </a:rPr>
              <a:t>đối</a:t>
            </a:r>
            <a:r>
              <a:rPr lang="en-US" sz="2400" dirty="0">
                <a:solidFill>
                  <a:srgbClr val="472AF4"/>
                </a:solidFill>
              </a:rPr>
              <a:t> </a:t>
            </a:r>
            <a:r>
              <a:rPr lang="en-US" sz="2400" dirty="0" err="1">
                <a:solidFill>
                  <a:srgbClr val="472AF4"/>
                </a:solidFill>
              </a:rPr>
              <a:t>với</a:t>
            </a:r>
            <a:r>
              <a:rPr lang="en-US" sz="2400" dirty="0">
                <a:solidFill>
                  <a:srgbClr val="472AF4"/>
                </a:solidFill>
              </a:rPr>
              <a:t> </a:t>
            </a:r>
            <a:r>
              <a:rPr lang="en-US" sz="2400" dirty="0" err="1">
                <a:solidFill>
                  <a:srgbClr val="472AF4"/>
                </a:solidFill>
              </a:rPr>
              <a:t>tài</a:t>
            </a:r>
            <a:r>
              <a:rPr lang="en-US" sz="2400" dirty="0">
                <a:solidFill>
                  <a:srgbClr val="472AF4"/>
                </a:solidFill>
              </a:rPr>
              <a:t> </a:t>
            </a:r>
            <a:r>
              <a:rPr lang="en-US" sz="2400" dirty="0" err="1">
                <a:solidFill>
                  <a:srgbClr val="472AF4"/>
                </a:solidFill>
              </a:rPr>
              <a:t>sản</a:t>
            </a:r>
            <a:r>
              <a:rPr lang="en-US" sz="2400" dirty="0">
                <a:solidFill>
                  <a:srgbClr val="472AF4"/>
                </a:solidFill>
              </a:rPr>
              <a:t> </a:t>
            </a:r>
            <a:r>
              <a:rPr lang="en-US" sz="2400" dirty="0" err="1">
                <a:solidFill>
                  <a:srgbClr val="472AF4"/>
                </a:solidFill>
              </a:rPr>
              <a:t>của</a:t>
            </a:r>
            <a:r>
              <a:rPr lang="en-US" sz="2400" dirty="0">
                <a:solidFill>
                  <a:srgbClr val="472AF4"/>
                </a:solidFill>
              </a:rPr>
              <a:t> </a:t>
            </a:r>
            <a:r>
              <a:rPr lang="en-US" sz="2400" dirty="0" err="1">
                <a:solidFill>
                  <a:srgbClr val="472AF4"/>
                </a:solidFill>
              </a:rPr>
              <a:t>mình</a:t>
            </a:r>
            <a:r>
              <a:rPr lang="en-US" sz="2400" dirty="0">
                <a:solidFill>
                  <a:srgbClr val="472AF4"/>
                </a:solidFill>
              </a:rPr>
              <a:t>.</a:t>
            </a:r>
          </a:p>
          <a:p>
            <a:pPr algn="just"/>
            <a:r>
              <a:rPr lang="en-US" sz="2400" dirty="0">
                <a:solidFill>
                  <a:srgbClr val="472AF4"/>
                </a:solidFill>
              </a:rPr>
              <a:t>3. </a:t>
            </a:r>
            <a:r>
              <a:rPr lang="en-US" sz="2400" dirty="0" err="1">
                <a:solidFill>
                  <a:srgbClr val="472AF4"/>
                </a:solidFill>
              </a:rPr>
              <a:t>Chủ</a:t>
            </a:r>
            <a:r>
              <a:rPr lang="en-US" sz="2400" dirty="0">
                <a:solidFill>
                  <a:srgbClr val="472AF4"/>
                </a:solidFill>
              </a:rPr>
              <a:t> </a:t>
            </a:r>
            <a:r>
              <a:rPr lang="en-US" sz="2400" dirty="0" err="1">
                <a:solidFill>
                  <a:srgbClr val="472AF4"/>
                </a:solidFill>
              </a:rPr>
              <a:t>sở</a:t>
            </a:r>
            <a:r>
              <a:rPr lang="en-US" sz="2400" dirty="0">
                <a:solidFill>
                  <a:srgbClr val="472AF4"/>
                </a:solidFill>
              </a:rPr>
              <a:t> </a:t>
            </a:r>
            <a:r>
              <a:rPr lang="en-US" sz="2400" dirty="0" err="1">
                <a:solidFill>
                  <a:srgbClr val="472AF4"/>
                </a:solidFill>
              </a:rPr>
              <a:t>hữu</a:t>
            </a:r>
            <a:r>
              <a:rPr lang="en-US" sz="2400" dirty="0">
                <a:solidFill>
                  <a:srgbClr val="472AF4"/>
                </a:solidFill>
              </a:rPr>
              <a:t> </a:t>
            </a:r>
            <a:r>
              <a:rPr lang="en-US" sz="2400" dirty="0" err="1">
                <a:solidFill>
                  <a:srgbClr val="472AF4"/>
                </a:solidFill>
              </a:rPr>
              <a:t>có</a:t>
            </a:r>
            <a:r>
              <a:rPr lang="en-US" sz="2400" dirty="0">
                <a:solidFill>
                  <a:srgbClr val="472AF4"/>
                </a:solidFill>
              </a:rPr>
              <a:t> </a:t>
            </a:r>
            <a:r>
              <a:rPr lang="en-US" sz="2400" dirty="0" err="1">
                <a:solidFill>
                  <a:srgbClr val="472AF4"/>
                </a:solidFill>
              </a:rPr>
              <a:t>quyền</a:t>
            </a:r>
            <a:r>
              <a:rPr lang="en-US" sz="2400" dirty="0">
                <a:solidFill>
                  <a:srgbClr val="472AF4"/>
                </a:solidFill>
              </a:rPr>
              <a:t> </a:t>
            </a:r>
            <a:r>
              <a:rPr lang="en-US" sz="2400" dirty="0" err="1">
                <a:solidFill>
                  <a:srgbClr val="472AF4"/>
                </a:solidFill>
              </a:rPr>
              <a:t>tự</a:t>
            </a:r>
            <a:r>
              <a:rPr lang="en-US" sz="2400" dirty="0">
                <a:solidFill>
                  <a:srgbClr val="472AF4"/>
                </a:solidFill>
              </a:rPr>
              <a:t> </a:t>
            </a:r>
            <a:r>
              <a:rPr lang="en-US" sz="2400" dirty="0" err="1">
                <a:solidFill>
                  <a:srgbClr val="472AF4"/>
                </a:solidFill>
              </a:rPr>
              <a:t>bảo</a:t>
            </a:r>
            <a:r>
              <a:rPr lang="en-US" sz="2400" dirty="0">
                <a:solidFill>
                  <a:srgbClr val="472AF4"/>
                </a:solidFill>
              </a:rPr>
              <a:t> </a:t>
            </a:r>
            <a:r>
              <a:rPr lang="en-US" sz="2400" dirty="0" err="1">
                <a:solidFill>
                  <a:srgbClr val="472AF4"/>
                </a:solidFill>
              </a:rPr>
              <a:t>vệ</a:t>
            </a:r>
            <a:r>
              <a:rPr lang="en-US" sz="2400" dirty="0">
                <a:solidFill>
                  <a:srgbClr val="472AF4"/>
                </a:solidFill>
              </a:rPr>
              <a:t>, </a:t>
            </a:r>
            <a:r>
              <a:rPr lang="en-US" sz="2400" dirty="0" err="1">
                <a:solidFill>
                  <a:srgbClr val="472AF4"/>
                </a:solidFill>
              </a:rPr>
              <a:t>ngăn</a:t>
            </a:r>
            <a:r>
              <a:rPr lang="en-US" sz="2400" dirty="0">
                <a:solidFill>
                  <a:srgbClr val="472AF4"/>
                </a:solidFill>
              </a:rPr>
              <a:t> </a:t>
            </a:r>
            <a:r>
              <a:rPr lang="en-US" sz="2400" dirty="0" err="1">
                <a:solidFill>
                  <a:srgbClr val="472AF4"/>
                </a:solidFill>
              </a:rPr>
              <a:t>cản</a:t>
            </a:r>
            <a:r>
              <a:rPr lang="en-US" sz="2400" dirty="0">
                <a:solidFill>
                  <a:srgbClr val="472AF4"/>
                </a:solidFill>
              </a:rPr>
              <a:t> </a:t>
            </a:r>
            <a:r>
              <a:rPr lang="en-US" sz="2400" dirty="0" err="1">
                <a:solidFill>
                  <a:srgbClr val="472AF4"/>
                </a:solidFill>
              </a:rPr>
              <a:t>bất</a:t>
            </a:r>
            <a:r>
              <a:rPr lang="en-US" sz="2400" dirty="0">
                <a:solidFill>
                  <a:srgbClr val="472AF4"/>
                </a:solidFill>
              </a:rPr>
              <a:t> </a:t>
            </a:r>
            <a:r>
              <a:rPr lang="en-US" sz="2400" dirty="0" err="1">
                <a:solidFill>
                  <a:srgbClr val="472AF4"/>
                </a:solidFill>
              </a:rPr>
              <a:t>kỳ</a:t>
            </a:r>
            <a:r>
              <a:rPr lang="en-US" sz="2400" dirty="0">
                <a:solidFill>
                  <a:srgbClr val="472AF4"/>
                </a:solidFill>
              </a:rPr>
              <a:t> </a:t>
            </a:r>
            <a:r>
              <a:rPr lang="en-US" sz="2400" dirty="0" err="1">
                <a:solidFill>
                  <a:srgbClr val="472AF4"/>
                </a:solidFill>
              </a:rPr>
              <a:t>người</a:t>
            </a:r>
            <a:r>
              <a:rPr lang="en-US" sz="2400" dirty="0">
                <a:solidFill>
                  <a:srgbClr val="472AF4"/>
                </a:solidFill>
              </a:rPr>
              <a:t> </a:t>
            </a:r>
            <a:r>
              <a:rPr lang="en-US" sz="2400" dirty="0" err="1">
                <a:solidFill>
                  <a:srgbClr val="472AF4"/>
                </a:solidFill>
              </a:rPr>
              <a:t>nào</a:t>
            </a:r>
            <a:r>
              <a:rPr lang="en-US" sz="2400" dirty="0">
                <a:solidFill>
                  <a:srgbClr val="472AF4"/>
                </a:solidFill>
              </a:rPr>
              <a:t> </a:t>
            </a:r>
            <a:r>
              <a:rPr lang="en-US" sz="2400" dirty="0" err="1">
                <a:solidFill>
                  <a:srgbClr val="472AF4"/>
                </a:solidFill>
              </a:rPr>
              <a:t>có</a:t>
            </a:r>
            <a:r>
              <a:rPr lang="en-US" sz="2400" dirty="0">
                <a:solidFill>
                  <a:srgbClr val="472AF4"/>
                </a:solidFill>
              </a:rPr>
              <a:t> </a:t>
            </a:r>
            <a:r>
              <a:rPr lang="en-US" sz="2400" dirty="0" err="1">
                <a:solidFill>
                  <a:srgbClr val="472AF4"/>
                </a:solidFill>
              </a:rPr>
              <a:t>hành</a:t>
            </a:r>
            <a:r>
              <a:rPr lang="en-US" sz="2400" dirty="0">
                <a:solidFill>
                  <a:srgbClr val="472AF4"/>
                </a:solidFill>
              </a:rPr>
              <a:t> vi </a:t>
            </a:r>
            <a:r>
              <a:rPr lang="en-US" sz="2400" dirty="0" err="1">
                <a:solidFill>
                  <a:srgbClr val="472AF4"/>
                </a:solidFill>
              </a:rPr>
              <a:t>xâm</a:t>
            </a:r>
            <a:r>
              <a:rPr lang="en-US" sz="2400" dirty="0">
                <a:solidFill>
                  <a:srgbClr val="472AF4"/>
                </a:solidFill>
              </a:rPr>
              <a:t> </a:t>
            </a:r>
            <a:r>
              <a:rPr lang="en-US" sz="2400" dirty="0" err="1">
                <a:solidFill>
                  <a:srgbClr val="472AF4"/>
                </a:solidFill>
              </a:rPr>
              <a:t>phạm</a:t>
            </a:r>
            <a:r>
              <a:rPr lang="en-US" sz="2400" dirty="0">
                <a:solidFill>
                  <a:srgbClr val="472AF4"/>
                </a:solidFill>
              </a:rPr>
              <a:t> </a:t>
            </a:r>
            <a:r>
              <a:rPr lang="en-US" sz="2400" dirty="0" err="1">
                <a:solidFill>
                  <a:srgbClr val="472AF4"/>
                </a:solidFill>
              </a:rPr>
              <a:t>quyền</a:t>
            </a:r>
            <a:r>
              <a:rPr lang="en-US" sz="2400" dirty="0">
                <a:solidFill>
                  <a:srgbClr val="472AF4"/>
                </a:solidFill>
              </a:rPr>
              <a:t> </a:t>
            </a:r>
            <a:r>
              <a:rPr lang="en-US" sz="2400" dirty="0" err="1">
                <a:solidFill>
                  <a:srgbClr val="472AF4"/>
                </a:solidFill>
              </a:rPr>
              <a:t>sở</a:t>
            </a:r>
            <a:r>
              <a:rPr lang="en-US" sz="2400" dirty="0">
                <a:solidFill>
                  <a:srgbClr val="472AF4"/>
                </a:solidFill>
              </a:rPr>
              <a:t> </a:t>
            </a:r>
            <a:r>
              <a:rPr lang="en-US" sz="2400" dirty="0" err="1">
                <a:solidFill>
                  <a:srgbClr val="472AF4"/>
                </a:solidFill>
              </a:rPr>
              <a:t>hữu</a:t>
            </a:r>
            <a:r>
              <a:rPr lang="en-US" sz="2400" dirty="0">
                <a:solidFill>
                  <a:srgbClr val="472AF4"/>
                </a:solidFill>
              </a:rPr>
              <a:t> </a:t>
            </a:r>
            <a:r>
              <a:rPr lang="en-US" sz="2400" dirty="0" err="1">
                <a:solidFill>
                  <a:srgbClr val="472AF4"/>
                </a:solidFill>
              </a:rPr>
              <a:t>của</a:t>
            </a:r>
            <a:r>
              <a:rPr lang="en-US" sz="2400" dirty="0">
                <a:solidFill>
                  <a:srgbClr val="472AF4"/>
                </a:solidFill>
              </a:rPr>
              <a:t> </a:t>
            </a:r>
            <a:r>
              <a:rPr lang="en-US" sz="2400" dirty="0" err="1">
                <a:solidFill>
                  <a:srgbClr val="472AF4"/>
                </a:solidFill>
              </a:rPr>
              <a:t>mình</a:t>
            </a:r>
            <a:r>
              <a:rPr lang="en-US" sz="2400" dirty="0">
                <a:solidFill>
                  <a:srgbClr val="472AF4"/>
                </a:solidFill>
              </a:rPr>
              <a:t>, </a:t>
            </a:r>
            <a:r>
              <a:rPr lang="en-US" sz="2400" dirty="0" err="1">
                <a:solidFill>
                  <a:srgbClr val="472AF4"/>
                </a:solidFill>
              </a:rPr>
              <a:t>truy</a:t>
            </a:r>
            <a:r>
              <a:rPr lang="en-US" sz="2400" dirty="0">
                <a:solidFill>
                  <a:srgbClr val="472AF4"/>
                </a:solidFill>
              </a:rPr>
              <a:t> </a:t>
            </a:r>
            <a:r>
              <a:rPr lang="en-US" sz="2400" dirty="0" err="1">
                <a:solidFill>
                  <a:srgbClr val="472AF4"/>
                </a:solidFill>
              </a:rPr>
              <a:t>tìm</a:t>
            </a:r>
            <a:r>
              <a:rPr lang="en-US" sz="2400" dirty="0">
                <a:solidFill>
                  <a:srgbClr val="472AF4"/>
                </a:solidFill>
              </a:rPr>
              <a:t>, </a:t>
            </a:r>
            <a:r>
              <a:rPr lang="en-US" sz="2400" dirty="0" err="1">
                <a:solidFill>
                  <a:srgbClr val="472AF4"/>
                </a:solidFill>
              </a:rPr>
              <a:t>đòi</a:t>
            </a:r>
            <a:r>
              <a:rPr lang="en-US" sz="2400" dirty="0">
                <a:solidFill>
                  <a:srgbClr val="472AF4"/>
                </a:solidFill>
              </a:rPr>
              <a:t> </a:t>
            </a:r>
            <a:r>
              <a:rPr lang="en-US" sz="2400" dirty="0" err="1">
                <a:solidFill>
                  <a:srgbClr val="472AF4"/>
                </a:solidFill>
              </a:rPr>
              <a:t>lại</a:t>
            </a:r>
            <a:r>
              <a:rPr lang="en-US" sz="2400" dirty="0">
                <a:solidFill>
                  <a:srgbClr val="472AF4"/>
                </a:solidFill>
              </a:rPr>
              <a:t> </a:t>
            </a:r>
            <a:r>
              <a:rPr lang="en-US" sz="2400" dirty="0" err="1">
                <a:solidFill>
                  <a:srgbClr val="472AF4"/>
                </a:solidFill>
              </a:rPr>
              <a:t>tài</a:t>
            </a:r>
            <a:r>
              <a:rPr lang="en-US" sz="2400" dirty="0">
                <a:solidFill>
                  <a:srgbClr val="472AF4"/>
                </a:solidFill>
              </a:rPr>
              <a:t> </a:t>
            </a:r>
            <a:r>
              <a:rPr lang="en-US" sz="2400" dirty="0" err="1">
                <a:solidFill>
                  <a:srgbClr val="472AF4"/>
                </a:solidFill>
              </a:rPr>
              <a:t>sản</a:t>
            </a:r>
            <a:r>
              <a:rPr lang="en-US" sz="2400" dirty="0">
                <a:solidFill>
                  <a:srgbClr val="472AF4"/>
                </a:solidFill>
              </a:rPr>
              <a:t> </a:t>
            </a:r>
            <a:r>
              <a:rPr lang="en-US" sz="2400" dirty="0" err="1">
                <a:solidFill>
                  <a:srgbClr val="472AF4"/>
                </a:solidFill>
              </a:rPr>
              <a:t>bị</a:t>
            </a:r>
            <a:r>
              <a:rPr lang="en-US" sz="2400" dirty="0">
                <a:solidFill>
                  <a:srgbClr val="472AF4"/>
                </a:solidFill>
              </a:rPr>
              <a:t> </a:t>
            </a:r>
            <a:r>
              <a:rPr lang="en-US" sz="2400" dirty="0" err="1">
                <a:solidFill>
                  <a:srgbClr val="472AF4"/>
                </a:solidFill>
              </a:rPr>
              <a:t>người</a:t>
            </a:r>
            <a:r>
              <a:rPr lang="en-US" sz="2400" dirty="0">
                <a:solidFill>
                  <a:srgbClr val="472AF4"/>
                </a:solidFill>
              </a:rPr>
              <a:t> </a:t>
            </a:r>
            <a:r>
              <a:rPr lang="en-US" sz="2400" dirty="0" err="1">
                <a:solidFill>
                  <a:srgbClr val="472AF4"/>
                </a:solidFill>
              </a:rPr>
              <a:t>khác</a:t>
            </a:r>
            <a:r>
              <a:rPr lang="en-US" sz="2400" dirty="0">
                <a:solidFill>
                  <a:srgbClr val="472AF4"/>
                </a:solidFill>
              </a:rPr>
              <a:t> </a:t>
            </a:r>
            <a:r>
              <a:rPr lang="en-US" sz="2400" dirty="0" err="1">
                <a:solidFill>
                  <a:srgbClr val="472AF4"/>
                </a:solidFill>
              </a:rPr>
              <a:t>chiếm</a:t>
            </a:r>
            <a:r>
              <a:rPr lang="en-US" sz="2400" dirty="0">
                <a:solidFill>
                  <a:srgbClr val="472AF4"/>
                </a:solidFill>
              </a:rPr>
              <a:t> </a:t>
            </a:r>
            <a:r>
              <a:rPr lang="en-US" sz="2400" dirty="0" err="1">
                <a:solidFill>
                  <a:srgbClr val="472AF4"/>
                </a:solidFill>
              </a:rPr>
              <a:t>hữu</a:t>
            </a:r>
            <a:r>
              <a:rPr lang="en-US" sz="2400" dirty="0">
                <a:solidFill>
                  <a:srgbClr val="472AF4"/>
                </a:solidFill>
              </a:rPr>
              <a:t>, </a:t>
            </a:r>
            <a:r>
              <a:rPr lang="en-US" sz="2400" dirty="0" err="1">
                <a:solidFill>
                  <a:srgbClr val="472AF4"/>
                </a:solidFill>
              </a:rPr>
              <a:t>sử</a:t>
            </a:r>
            <a:r>
              <a:rPr lang="en-US" sz="2400" dirty="0">
                <a:solidFill>
                  <a:srgbClr val="472AF4"/>
                </a:solidFill>
              </a:rPr>
              <a:t> </a:t>
            </a:r>
            <a:r>
              <a:rPr lang="en-US" sz="2400" dirty="0" err="1">
                <a:solidFill>
                  <a:srgbClr val="472AF4"/>
                </a:solidFill>
              </a:rPr>
              <a:t>dụng</a:t>
            </a:r>
            <a:r>
              <a:rPr lang="en-US" sz="2400" dirty="0">
                <a:solidFill>
                  <a:srgbClr val="472AF4"/>
                </a:solidFill>
              </a:rPr>
              <a:t>, </a:t>
            </a:r>
            <a:r>
              <a:rPr lang="en-US" sz="2400" dirty="0" err="1">
                <a:solidFill>
                  <a:srgbClr val="472AF4"/>
                </a:solidFill>
              </a:rPr>
              <a:t>định</a:t>
            </a:r>
            <a:r>
              <a:rPr lang="en-US" sz="2400" dirty="0">
                <a:solidFill>
                  <a:srgbClr val="472AF4"/>
                </a:solidFill>
              </a:rPr>
              <a:t> </a:t>
            </a:r>
            <a:r>
              <a:rPr lang="en-US" sz="2400" dirty="0" err="1">
                <a:solidFill>
                  <a:srgbClr val="472AF4"/>
                </a:solidFill>
              </a:rPr>
              <a:t>đoạt</a:t>
            </a:r>
            <a:r>
              <a:rPr lang="en-US" sz="2400" dirty="0">
                <a:solidFill>
                  <a:srgbClr val="472AF4"/>
                </a:solidFill>
              </a:rPr>
              <a:t> </a:t>
            </a:r>
            <a:r>
              <a:rPr lang="en-US" sz="2400" dirty="0" err="1">
                <a:solidFill>
                  <a:srgbClr val="472AF4"/>
                </a:solidFill>
              </a:rPr>
              <a:t>không</a:t>
            </a:r>
            <a:r>
              <a:rPr lang="en-US" sz="2400" dirty="0">
                <a:solidFill>
                  <a:srgbClr val="472AF4"/>
                </a:solidFill>
              </a:rPr>
              <a:t> </a:t>
            </a:r>
            <a:r>
              <a:rPr lang="en-US" sz="2400" dirty="0" err="1">
                <a:solidFill>
                  <a:srgbClr val="472AF4"/>
                </a:solidFill>
              </a:rPr>
              <a:t>có</a:t>
            </a:r>
            <a:r>
              <a:rPr lang="en-US" sz="2400" dirty="0">
                <a:solidFill>
                  <a:srgbClr val="472AF4"/>
                </a:solidFill>
              </a:rPr>
              <a:t> </a:t>
            </a:r>
            <a:r>
              <a:rPr lang="en-US" sz="2400" dirty="0" err="1">
                <a:solidFill>
                  <a:srgbClr val="472AF4"/>
                </a:solidFill>
              </a:rPr>
              <a:t>căn</a:t>
            </a:r>
            <a:r>
              <a:rPr lang="en-US" sz="2400" dirty="0">
                <a:solidFill>
                  <a:srgbClr val="472AF4"/>
                </a:solidFill>
              </a:rPr>
              <a:t> </a:t>
            </a:r>
            <a:r>
              <a:rPr lang="en-US" sz="2400" dirty="0" err="1">
                <a:solidFill>
                  <a:srgbClr val="472AF4"/>
                </a:solidFill>
              </a:rPr>
              <a:t>cứ</a:t>
            </a:r>
            <a:r>
              <a:rPr lang="en-US" sz="2400" dirty="0">
                <a:solidFill>
                  <a:srgbClr val="472AF4"/>
                </a:solidFill>
              </a:rPr>
              <a:t> </a:t>
            </a:r>
            <a:r>
              <a:rPr lang="en-US" sz="2400" dirty="0" err="1">
                <a:solidFill>
                  <a:srgbClr val="472AF4"/>
                </a:solidFill>
              </a:rPr>
              <a:t>pháp</a:t>
            </a:r>
            <a:r>
              <a:rPr lang="en-US" sz="2400" dirty="0">
                <a:solidFill>
                  <a:srgbClr val="472AF4"/>
                </a:solidFill>
              </a:rPr>
              <a:t> </a:t>
            </a:r>
            <a:r>
              <a:rPr lang="en-US" sz="2400" dirty="0" err="1">
                <a:solidFill>
                  <a:srgbClr val="472AF4"/>
                </a:solidFill>
              </a:rPr>
              <a:t>luật</a:t>
            </a:r>
            <a:r>
              <a:rPr lang="en-US" sz="2400" dirty="0">
                <a:solidFill>
                  <a:srgbClr val="472AF4"/>
                </a:solidFill>
              </a:rPr>
              <a:t>.</a:t>
            </a:r>
          </a:p>
        </p:txBody>
      </p:sp>
    </p:spTree>
    <p:extLst>
      <p:ext uri="{BB962C8B-B14F-4D97-AF65-F5344CB8AC3E}">
        <p14:creationId xmlns:p14="http://schemas.microsoft.com/office/powerpoint/2010/main" val="19577875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2" name="Picture 2" descr="B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4803" name="Text Box 3"/>
          <p:cNvSpPr txBox="1">
            <a:spLocks noChangeArrowheads="1"/>
          </p:cNvSpPr>
          <p:nvPr/>
        </p:nvSpPr>
        <p:spPr bwMode="auto">
          <a:xfrm>
            <a:off x="990600" y="228600"/>
            <a:ext cx="693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dirty="0">
                <a:solidFill>
                  <a:srgbClr val="FF0066"/>
                </a:solidFill>
              </a:rPr>
              <a:t>TRÍCH BỘ LUẬT DÂN SỰ </a:t>
            </a:r>
            <a:r>
              <a:rPr lang="en-US" sz="2400" b="1" dirty="0" smtClean="0">
                <a:solidFill>
                  <a:srgbClr val="FF0066"/>
                </a:solidFill>
              </a:rPr>
              <a:t>2015</a:t>
            </a:r>
            <a:endParaRPr lang="en-US" sz="2400" b="1" dirty="0">
              <a:solidFill>
                <a:srgbClr val="FF0066"/>
              </a:solidFill>
            </a:endParaRPr>
          </a:p>
        </p:txBody>
      </p:sp>
      <p:sp>
        <p:nvSpPr>
          <p:cNvPr id="204804" name="Text Box 4"/>
          <p:cNvSpPr txBox="1">
            <a:spLocks noChangeArrowheads="1"/>
          </p:cNvSpPr>
          <p:nvPr/>
        </p:nvSpPr>
        <p:spPr bwMode="auto">
          <a:xfrm>
            <a:off x="304800" y="1066800"/>
            <a:ext cx="7772400"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400" b="1" dirty="0" err="1">
                <a:solidFill>
                  <a:srgbClr val="0000FF"/>
                </a:solidFill>
              </a:rPr>
              <a:t>Điều</a:t>
            </a:r>
            <a:r>
              <a:rPr lang="en-US" sz="2400" b="1" dirty="0">
                <a:solidFill>
                  <a:srgbClr val="0000FF"/>
                </a:solidFill>
              </a:rPr>
              <a:t> </a:t>
            </a:r>
            <a:r>
              <a:rPr lang="en-US" sz="2400" b="1" dirty="0" smtClean="0">
                <a:solidFill>
                  <a:srgbClr val="0000FF"/>
                </a:solidFill>
              </a:rPr>
              <a:t>159: </a:t>
            </a:r>
            <a:r>
              <a:rPr lang="en-US" sz="2800" dirty="0" err="1">
                <a:solidFill>
                  <a:srgbClr val="0000FF"/>
                </a:solidFill>
              </a:rPr>
              <a:t>Nguyên</a:t>
            </a:r>
            <a:r>
              <a:rPr lang="en-US" sz="2800" dirty="0">
                <a:solidFill>
                  <a:srgbClr val="0000FF"/>
                </a:solidFill>
              </a:rPr>
              <a:t> </a:t>
            </a:r>
            <a:r>
              <a:rPr lang="en-US" sz="2800" dirty="0" err="1">
                <a:solidFill>
                  <a:srgbClr val="0000FF"/>
                </a:solidFill>
              </a:rPr>
              <a:t>tắc</a:t>
            </a:r>
            <a:r>
              <a:rPr lang="en-US" sz="2800" dirty="0">
                <a:solidFill>
                  <a:srgbClr val="0000FF"/>
                </a:solidFill>
              </a:rPr>
              <a:t> </a:t>
            </a:r>
            <a:r>
              <a:rPr lang="en-US" sz="2800" dirty="0" err="1">
                <a:solidFill>
                  <a:srgbClr val="0000FF"/>
                </a:solidFill>
              </a:rPr>
              <a:t>thực</a:t>
            </a:r>
            <a:r>
              <a:rPr lang="en-US" sz="2800" dirty="0">
                <a:solidFill>
                  <a:srgbClr val="0000FF"/>
                </a:solidFill>
              </a:rPr>
              <a:t> </a:t>
            </a:r>
            <a:r>
              <a:rPr lang="en-US" sz="2800" dirty="0" err="1">
                <a:solidFill>
                  <a:srgbClr val="0000FF"/>
                </a:solidFill>
              </a:rPr>
              <a:t>hiện</a:t>
            </a:r>
            <a:r>
              <a:rPr lang="en-US" sz="2800" dirty="0">
                <a:solidFill>
                  <a:srgbClr val="0000FF"/>
                </a:solidFill>
              </a:rPr>
              <a:t> </a:t>
            </a:r>
            <a:r>
              <a:rPr lang="en-US" sz="2800" dirty="0" err="1">
                <a:solidFill>
                  <a:srgbClr val="0000FF"/>
                </a:solidFill>
              </a:rPr>
              <a:t>quyền</a:t>
            </a:r>
            <a:r>
              <a:rPr lang="en-US" sz="2800" dirty="0">
                <a:solidFill>
                  <a:srgbClr val="0000FF"/>
                </a:solidFill>
              </a:rPr>
              <a:t> </a:t>
            </a:r>
            <a:r>
              <a:rPr lang="en-US" sz="2800" dirty="0" err="1">
                <a:solidFill>
                  <a:srgbClr val="0000FF"/>
                </a:solidFill>
              </a:rPr>
              <a:t>sở</a:t>
            </a:r>
            <a:r>
              <a:rPr lang="en-US" sz="2800" dirty="0">
                <a:solidFill>
                  <a:srgbClr val="0000FF"/>
                </a:solidFill>
              </a:rPr>
              <a:t> </a:t>
            </a:r>
            <a:r>
              <a:rPr lang="en-US" sz="2800" dirty="0" err="1">
                <a:solidFill>
                  <a:srgbClr val="0000FF"/>
                </a:solidFill>
              </a:rPr>
              <a:t>hữu</a:t>
            </a:r>
            <a:r>
              <a:rPr lang="en-US" sz="2800" dirty="0">
                <a:solidFill>
                  <a:srgbClr val="0000FF"/>
                </a:solidFill>
              </a:rPr>
              <a:t>: </a:t>
            </a:r>
          </a:p>
          <a:p>
            <a:pPr algn="just"/>
            <a:r>
              <a:rPr lang="en-US" sz="2400" dirty="0" err="1">
                <a:solidFill>
                  <a:srgbClr val="6600FF"/>
                </a:solidFill>
              </a:rPr>
              <a:t>Chủ</a:t>
            </a:r>
            <a:r>
              <a:rPr lang="en-US" sz="2400" dirty="0">
                <a:solidFill>
                  <a:srgbClr val="6600FF"/>
                </a:solidFill>
              </a:rPr>
              <a:t> </a:t>
            </a:r>
            <a:r>
              <a:rPr lang="en-US" sz="2400" dirty="0" err="1">
                <a:solidFill>
                  <a:srgbClr val="6600FF"/>
                </a:solidFill>
              </a:rPr>
              <a:t>sở</a:t>
            </a:r>
            <a:r>
              <a:rPr lang="en-US" sz="2400" dirty="0">
                <a:solidFill>
                  <a:srgbClr val="6600FF"/>
                </a:solidFill>
              </a:rPr>
              <a:t> </a:t>
            </a:r>
            <a:r>
              <a:rPr lang="en-US" sz="2400" dirty="0" err="1">
                <a:solidFill>
                  <a:srgbClr val="6600FF"/>
                </a:solidFill>
              </a:rPr>
              <a:t>hữu</a:t>
            </a:r>
            <a:r>
              <a:rPr lang="en-US" sz="2400" dirty="0">
                <a:solidFill>
                  <a:srgbClr val="6600FF"/>
                </a:solidFill>
              </a:rPr>
              <a:t> </a:t>
            </a:r>
            <a:r>
              <a:rPr lang="en-US" sz="2400" dirty="0" err="1">
                <a:solidFill>
                  <a:srgbClr val="6600FF"/>
                </a:solidFill>
              </a:rPr>
              <a:t>được</a:t>
            </a:r>
            <a:r>
              <a:rPr lang="en-US" sz="2400" dirty="0">
                <a:solidFill>
                  <a:srgbClr val="6600FF"/>
                </a:solidFill>
              </a:rPr>
              <a:t> </a:t>
            </a:r>
            <a:r>
              <a:rPr lang="en-US" sz="2400" dirty="0" err="1">
                <a:solidFill>
                  <a:srgbClr val="6600FF"/>
                </a:solidFill>
              </a:rPr>
              <a:t>thực</a:t>
            </a:r>
            <a:r>
              <a:rPr lang="en-US" sz="2400" dirty="0">
                <a:solidFill>
                  <a:srgbClr val="6600FF"/>
                </a:solidFill>
              </a:rPr>
              <a:t> </a:t>
            </a:r>
            <a:r>
              <a:rPr lang="en-US" sz="2400" dirty="0" err="1">
                <a:solidFill>
                  <a:srgbClr val="6600FF"/>
                </a:solidFill>
              </a:rPr>
              <a:t>hiện</a:t>
            </a:r>
            <a:r>
              <a:rPr lang="en-US" sz="2400" dirty="0">
                <a:solidFill>
                  <a:srgbClr val="6600FF"/>
                </a:solidFill>
              </a:rPr>
              <a:t> </a:t>
            </a:r>
            <a:r>
              <a:rPr lang="en-US" sz="2400" dirty="0" err="1">
                <a:solidFill>
                  <a:srgbClr val="6600FF"/>
                </a:solidFill>
              </a:rPr>
              <a:t>mọi</a:t>
            </a:r>
            <a:r>
              <a:rPr lang="en-US" sz="2400" dirty="0">
                <a:solidFill>
                  <a:srgbClr val="6600FF"/>
                </a:solidFill>
              </a:rPr>
              <a:t> </a:t>
            </a:r>
            <a:r>
              <a:rPr lang="en-US" sz="2400" dirty="0" err="1">
                <a:solidFill>
                  <a:srgbClr val="6600FF"/>
                </a:solidFill>
              </a:rPr>
              <a:t>hành</a:t>
            </a:r>
            <a:r>
              <a:rPr lang="en-US" sz="2400" dirty="0">
                <a:solidFill>
                  <a:srgbClr val="6600FF"/>
                </a:solidFill>
              </a:rPr>
              <a:t> vi </a:t>
            </a:r>
            <a:r>
              <a:rPr lang="en-US" sz="2400" dirty="0" err="1">
                <a:solidFill>
                  <a:srgbClr val="6600FF"/>
                </a:solidFill>
              </a:rPr>
              <a:t>theo</a:t>
            </a:r>
            <a:r>
              <a:rPr lang="en-US" sz="2400" dirty="0">
                <a:solidFill>
                  <a:srgbClr val="6600FF"/>
                </a:solidFill>
              </a:rPr>
              <a:t> ý </a:t>
            </a:r>
            <a:r>
              <a:rPr lang="en-US" sz="2400" dirty="0" err="1">
                <a:solidFill>
                  <a:srgbClr val="6600FF"/>
                </a:solidFill>
              </a:rPr>
              <a:t>chí</a:t>
            </a:r>
            <a:r>
              <a:rPr lang="en-US" sz="2400" dirty="0">
                <a:solidFill>
                  <a:srgbClr val="6600FF"/>
                </a:solidFill>
              </a:rPr>
              <a:t> </a:t>
            </a:r>
            <a:r>
              <a:rPr lang="en-US" sz="2400" dirty="0" err="1">
                <a:solidFill>
                  <a:srgbClr val="6600FF"/>
                </a:solidFill>
              </a:rPr>
              <a:t>của</a:t>
            </a:r>
            <a:r>
              <a:rPr lang="en-US" sz="2400" dirty="0">
                <a:solidFill>
                  <a:srgbClr val="6600FF"/>
                </a:solidFill>
              </a:rPr>
              <a:t> </a:t>
            </a:r>
            <a:r>
              <a:rPr lang="en-US" sz="2400" dirty="0" err="1">
                <a:solidFill>
                  <a:srgbClr val="6600FF"/>
                </a:solidFill>
              </a:rPr>
              <a:t>mình</a:t>
            </a:r>
            <a:r>
              <a:rPr lang="en-US" sz="2400" dirty="0">
                <a:solidFill>
                  <a:srgbClr val="6600FF"/>
                </a:solidFill>
              </a:rPr>
              <a:t> </a:t>
            </a:r>
            <a:r>
              <a:rPr lang="en-US" sz="2400" dirty="0" err="1">
                <a:solidFill>
                  <a:srgbClr val="6600FF"/>
                </a:solidFill>
              </a:rPr>
              <a:t>đối</a:t>
            </a:r>
            <a:r>
              <a:rPr lang="en-US" sz="2400" dirty="0">
                <a:solidFill>
                  <a:srgbClr val="6600FF"/>
                </a:solidFill>
              </a:rPr>
              <a:t> </a:t>
            </a:r>
            <a:r>
              <a:rPr lang="en-US" sz="2400" dirty="0" err="1">
                <a:solidFill>
                  <a:srgbClr val="6600FF"/>
                </a:solidFill>
              </a:rPr>
              <a:t>với</a:t>
            </a:r>
            <a:r>
              <a:rPr lang="en-US" sz="2400" dirty="0">
                <a:solidFill>
                  <a:srgbClr val="6600FF"/>
                </a:solidFill>
              </a:rPr>
              <a:t> </a:t>
            </a:r>
            <a:r>
              <a:rPr lang="en-US" sz="2400" dirty="0" err="1">
                <a:solidFill>
                  <a:srgbClr val="6600FF"/>
                </a:solidFill>
              </a:rPr>
              <a:t>tài</a:t>
            </a:r>
            <a:r>
              <a:rPr lang="en-US" sz="2400" dirty="0">
                <a:solidFill>
                  <a:srgbClr val="6600FF"/>
                </a:solidFill>
              </a:rPr>
              <a:t> </a:t>
            </a:r>
            <a:r>
              <a:rPr lang="en-US" sz="2400" dirty="0" err="1">
                <a:solidFill>
                  <a:srgbClr val="6600FF"/>
                </a:solidFill>
              </a:rPr>
              <a:t>sản</a:t>
            </a:r>
            <a:r>
              <a:rPr lang="en-US" sz="2400" dirty="0">
                <a:solidFill>
                  <a:srgbClr val="6600FF"/>
                </a:solidFill>
              </a:rPr>
              <a:t> </a:t>
            </a:r>
            <a:r>
              <a:rPr lang="en-US" sz="2400" dirty="0" err="1">
                <a:solidFill>
                  <a:srgbClr val="6600FF"/>
                </a:solidFill>
              </a:rPr>
              <a:t>nhưng</a:t>
            </a:r>
            <a:r>
              <a:rPr lang="en-US" sz="2400" dirty="0">
                <a:solidFill>
                  <a:srgbClr val="6600FF"/>
                </a:solidFill>
              </a:rPr>
              <a:t> </a:t>
            </a:r>
            <a:r>
              <a:rPr lang="en-US" sz="2400" dirty="0" err="1">
                <a:solidFill>
                  <a:srgbClr val="6600FF"/>
                </a:solidFill>
              </a:rPr>
              <a:t>không</a:t>
            </a:r>
            <a:r>
              <a:rPr lang="en-US" sz="2400" dirty="0">
                <a:solidFill>
                  <a:srgbClr val="6600FF"/>
                </a:solidFill>
              </a:rPr>
              <a:t> </a:t>
            </a:r>
            <a:r>
              <a:rPr lang="en-US" sz="2400" dirty="0" err="1">
                <a:solidFill>
                  <a:srgbClr val="6600FF"/>
                </a:solidFill>
              </a:rPr>
              <a:t>được</a:t>
            </a:r>
            <a:r>
              <a:rPr lang="en-US" sz="2400" dirty="0">
                <a:solidFill>
                  <a:srgbClr val="6600FF"/>
                </a:solidFill>
              </a:rPr>
              <a:t> </a:t>
            </a:r>
            <a:r>
              <a:rPr lang="en-US" sz="2400" dirty="0" err="1">
                <a:solidFill>
                  <a:srgbClr val="6600FF"/>
                </a:solidFill>
              </a:rPr>
              <a:t>gây</a:t>
            </a:r>
            <a:r>
              <a:rPr lang="en-US" sz="2400" dirty="0">
                <a:solidFill>
                  <a:srgbClr val="6600FF"/>
                </a:solidFill>
              </a:rPr>
              <a:t> </a:t>
            </a:r>
            <a:r>
              <a:rPr lang="en-US" sz="2400" dirty="0" err="1">
                <a:solidFill>
                  <a:srgbClr val="6600FF"/>
                </a:solidFill>
              </a:rPr>
              <a:t>thiệt</a:t>
            </a:r>
            <a:r>
              <a:rPr lang="en-US" sz="2400" dirty="0">
                <a:solidFill>
                  <a:srgbClr val="6600FF"/>
                </a:solidFill>
              </a:rPr>
              <a:t> </a:t>
            </a:r>
            <a:r>
              <a:rPr lang="en-US" sz="2400" dirty="0" err="1">
                <a:solidFill>
                  <a:srgbClr val="6600FF"/>
                </a:solidFill>
              </a:rPr>
              <a:t>hại</a:t>
            </a:r>
            <a:r>
              <a:rPr lang="en-US" sz="2400" dirty="0">
                <a:solidFill>
                  <a:srgbClr val="6600FF"/>
                </a:solidFill>
              </a:rPr>
              <a:t> </a:t>
            </a:r>
            <a:r>
              <a:rPr lang="en-US" sz="2400" dirty="0" err="1">
                <a:solidFill>
                  <a:srgbClr val="6600FF"/>
                </a:solidFill>
              </a:rPr>
              <a:t>hoặc</a:t>
            </a:r>
            <a:r>
              <a:rPr lang="en-US" sz="2400" dirty="0">
                <a:solidFill>
                  <a:srgbClr val="6600FF"/>
                </a:solidFill>
              </a:rPr>
              <a:t> </a:t>
            </a:r>
            <a:r>
              <a:rPr lang="en-US" sz="2400" dirty="0" err="1">
                <a:solidFill>
                  <a:srgbClr val="6600FF"/>
                </a:solidFill>
              </a:rPr>
              <a:t>làm</a:t>
            </a:r>
            <a:r>
              <a:rPr lang="en-US" sz="2400" dirty="0">
                <a:solidFill>
                  <a:srgbClr val="6600FF"/>
                </a:solidFill>
              </a:rPr>
              <a:t> </a:t>
            </a:r>
            <a:r>
              <a:rPr lang="en-US" sz="2400" dirty="0" err="1">
                <a:solidFill>
                  <a:srgbClr val="6600FF"/>
                </a:solidFill>
              </a:rPr>
              <a:t>ảnh</a:t>
            </a:r>
            <a:r>
              <a:rPr lang="en-US" sz="2400" dirty="0">
                <a:solidFill>
                  <a:srgbClr val="6600FF"/>
                </a:solidFill>
              </a:rPr>
              <a:t> </a:t>
            </a:r>
            <a:r>
              <a:rPr lang="en-US" sz="2400" dirty="0" err="1">
                <a:solidFill>
                  <a:srgbClr val="6600FF"/>
                </a:solidFill>
              </a:rPr>
              <a:t>hưởng</a:t>
            </a:r>
            <a:r>
              <a:rPr lang="en-US" sz="2400" dirty="0">
                <a:solidFill>
                  <a:srgbClr val="6600FF"/>
                </a:solidFill>
              </a:rPr>
              <a:t> </a:t>
            </a:r>
            <a:r>
              <a:rPr lang="en-US" sz="2400" dirty="0" err="1">
                <a:solidFill>
                  <a:srgbClr val="6600FF"/>
                </a:solidFill>
              </a:rPr>
              <a:t>đến</a:t>
            </a:r>
            <a:r>
              <a:rPr lang="en-US" sz="2400" dirty="0">
                <a:solidFill>
                  <a:srgbClr val="6600FF"/>
                </a:solidFill>
              </a:rPr>
              <a:t> </a:t>
            </a:r>
            <a:r>
              <a:rPr lang="en-US" sz="2400" dirty="0" err="1">
                <a:solidFill>
                  <a:srgbClr val="6600FF"/>
                </a:solidFill>
              </a:rPr>
              <a:t>lợi</a:t>
            </a:r>
            <a:r>
              <a:rPr lang="en-US" sz="2400" dirty="0">
                <a:solidFill>
                  <a:srgbClr val="6600FF"/>
                </a:solidFill>
              </a:rPr>
              <a:t> </a:t>
            </a:r>
            <a:r>
              <a:rPr lang="en-US" sz="2400" dirty="0" err="1">
                <a:solidFill>
                  <a:srgbClr val="6600FF"/>
                </a:solidFill>
              </a:rPr>
              <a:t>ích</a:t>
            </a:r>
            <a:r>
              <a:rPr lang="en-US" sz="2400" dirty="0">
                <a:solidFill>
                  <a:srgbClr val="6600FF"/>
                </a:solidFill>
              </a:rPr>
              <a:t> </a:t>
            </a:r>
            <a:r>
              <a:rPr lang="en-US" sz="2400" dirty="0" err="1">
                <a:solidFill>
                  <a:srgbClr val="6600FF"/>
                </a:solidFill>
              </a:rPr>
              <a:t>của</a:t>
            </a:r>
            <a:r>
              <a:rPr lang="en-US" sz="2400" dirty="0">
                <a:solidFill>
                  <a:srgbClr val="6600FF"/>
                </a:solidFill>
              </a:rPr>
              <a:t> </a:t>
            </a:r>
            <a:r>
              <a:rPr lang="en-US" sz="2400" dirty="0" err="1">
                <a:solidFill>
                  <a:srgbClr val="6600FF"/>
                </a:solidFill>
              </a:rPr>
              <a:t>Nhà</a:t>
            </a:r>
            <a:r>
              <a:rPr lang="en-US" sz="2400" dirty="0">
                <a:solidFill>
                  <a:srgbClr val="6600FF"/>
                </a:solidFill>
              </a:rPr>
              <a:t> </a:t>
            </a:r>
            <a:r>
              <a:rPr lang="en-US" sz="2400" dirty="0" err="1">
                <a:solidFill>
                  <a:srgbClr val="6600FF"/>
                </a:solidFill>
              </a:rPr>
              <a:t>nước</a:t>
            </a:r>
            <a:r>
              <a:rPr lang="en-US" sz="2400" dirty="0">
                <a:solidFill>
                  <a:srgbClr val="6600FF"/>
                </a:solidFill>
              </a:rPr>
              <a:t>, </a:t>
            </a:r>
            <a:r>
              <a:rPr lang="en-US" sz="2400" dirty="0" err="1">
                <a:solidFill>
                  <a:srgbClr val="6600FF"/>
                </a:solidFill>
              </a:rPr>
              <a:t>lợi</a:t>
            </a:r>
            <a:r>
              <a:rPr lang="en-US" sz="2400" dirty="0">
                <a:solidFill>
                  <a:srgbClr val="6600FF"/>
                </a:solidFill>
              </a:rPr>
              <a:t> </a:t>
            </a:r>
            <a:r>
              <a:rPr lang="en-US" sz="2400" dirty="0" err="1">
                <a:solidFill>
                  <a:srgbClr val="6600FF"/>
                </a:solidFill>
              </a:rPr>
              <a:t>ích</a:t>
            </a:r>
            <a:r>
              <a:rPr lang="en-US" sz="2400" dirty="0">
                <a:solidFill>
                  <a:srgbClr val="6600FF"/>
                </a:solidFill>
              </a:rPr>
              <a:t> </a:t>
            </a:r>
            <a:r>
              <a:rPr lang="en-US" sz="2400" dirty="0" err="1">
                <a:solidFill>
                  <a:srgbClr val="6600FF"/>
                </a:solidFill>
              </a:rPr>
              <a:t>công</a:t>
            </a:r>
            <a:r>
              <a:rPr lang="en-US" sz="2400" dirty="0">
                <a:solidFill>
                  <a:srgbClr val="6600FF"/>
                </a:solidFill>
              </a:rPr>
              <a:t> </a:t>
            </a:r>
            <a:r>
              <a:rPr lang="en-US" sz="2400" dirty="0" err="1">
                <a:solidFill>
                  <a:srgbClr val="6600FF"/>
                </a:solidFill>
              </a:rPr>
              <a:t>cộng</a:t>
            </a:r>
            <a:r>
              <a:rPr lang="en-US" sz="2400" dirty="0">
                <a:solidFill>
                  <a:srgbClr val="6600FF"/>
                </a:solidFill>
              </a:rPr>
              <a:t>, </a:t>
            </a:r>
            <a:r>
              <a:rPr lang="en-US" sz="2400" dirty="0" err="1">
                <a:solidFill>
                  <a:srgbClr val="6600FF"/>
                </a:solidFill>
              </a:rPr>
              <a:t>quyền</a:t>
            </a:r>
            <a:r>
              <a:rPr lang="en-US" sz="2400" dirty="0">
                <a:solidFill>
                  <a:srgbClr val="6600FF"/>
                </a:solidFill>
              </a:rPr>
              <a:t>, </a:t>
            </a:r>
            <a:r>
              <a:rPr lang="en-US" sz="2400" dirty="0" err="1">
                <a:solidFill>
                  <a:srgbClr val="6600FF"/>
                </a:solidFill>
              </a:rPr>
              <a:t>lợi</a:t>
            </a:r>
            <a:r>
              <a:rPr lang="en-US" sz="2400" dirty="0">
                <a:solidFill>
                  <a:srgbClr val="6600FF"/>
                </a:solidFill>
              </a:rPr>
              <a:t> </a:t>
            </a:r>
            <a:r>
              <a:rPr lang="en-US" sz="2400" dirty="0" err="1">
                <a:solidFill>
                  <a:srgbClr val="6600FF"/>
                </a:solidFill>
              </a:rPr>
              <a:t>ích</a:t>
            </a:r>
            <a:r>
              <a:rPr lang="en-US" sz="2400" dirty="0">
                <a:solidFill>
                  <a:srgbClr val="6600FF"/>
                </a:solidFill>
              </a:rPr>
              <a:t> </a:t>
            </a:r>
            <a:r>
              <a:rPr lang="en-US" sz="2400" dirty="0" err="1">
                <a:solidFill>
                  <a:srgbClr val="6600FF"/>
                </a:solidFill>
              </a:rPr>
              <a:t>hợp</a:t>
            </a:r>
            <a:r>
              <a:rPr lang="en-US" sz="2400" dirty="0">
                <a:solidFill>
                  <a:srgbClr val="6600FF"/>
                </a:solidFill>
              </a:rPr>
              <a:t> </a:t>
            </a:r>
            <a:r>
              <a:rPr lang="en-US" sz="2400" dirty="0" err="1">
                <a:solidFill>
                  <a:srgbClr val="6600FF"/>
                </a:solidFill>
              </a:rPr>
              <a:t>pháp</a:t>
            </a:r>
            <a:r>
              <a:rPr lang="en-US" sz="2400" dirty="0">
                <a:solidFill>
                  <a:srgbClr val="6600FF"/>
                </a:solidFill>
              </a:rPr>
              <a:t> </a:t>
            </a:r>
            <a:r>
              <a:rPr lang="en-US" sz="2400" dirty="0" err="1">
                <a:solidFill>
                  <a:srgbClr val="6600FF"/>
                </a:solidFill>
              </a:rPr>
              <a:t>của</a:t>
            </a:r>
            <a:r>
              <a:rPr lang="en-US" sz="2400" dirty="0">
                <a:solidFill>
                  <a:srgbClr val="6600FF"/>
                </a:solidFill>
              </a:rPr>
              <a:t> </a:t>
            </a:r>
            <a:r>
              <a:rPr lang="en-US" sz="2400" dirty="0" err="1">
                <a:solidFill>
                  <a:srgbClr val="6600FF"/>
                </a:solidFill>
              </a:rPr>
              <a:t>người</a:t>
            </a:r>
            <a:r>
              <a:rPr lang="en-US" sz="2400" dirty="0">
                <a:solidFill>
                  <a:srgbClr val="6600FF"/>
                </a:solidFill>
              </a:rPr>
              <a:t> </a:t>
            </a:r>
            <a:r>
              <a:rPr lang="en-US" sz="2400" dirty="0" err="1">
                <a:solidFill>
                  <a:srgbClr val="6600FF"/>
                </a:solidFill>
              </a:rPr>
              <a:t>khác</a:t>
            </a:r>
            <a:r>
              <a:rPr lang="en-US" sz="2400" dirty="0">
                <a:solidFill>
                  <a:srgbClr val="6600FF"/>
                </a:solidFill>
              </a:rPr>
              <a:t>.</a:t>
            </a:r>
          </a:p>
        </p:txBody>
      </p:sp>
    </p:spTree>
    <p:extLst>
      <p:ext uri="{BB962C8B-B14F-4D97-AF65-F5344CB8AC3E}">
        <p14:creationId xmlns:p14="http://schemas.microsoft.com/office/powerpoint/2010/main" val="8101362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0" name="Picture 2" descr="Frames PPT 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6852" name="Line 4"/>
          <p:cNvSpPr>
            <a:spLocks noChangeShapeType="1"/>
          </p:cNvSpPr>
          <p:nvPr/>
        </p:nvSpPr>
        <p:spPr bwMode="auto">
          <a:xfrm>
            <a:off x="5257800" y="1066800"/>
            <a:ext cx="0" cy="5562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853" name="Text Box 5"/>
          <p:cNvSpPr txBox="1">
            <a:spLocks noChangeArrowheads="1"/>
          </p:cNvSpPr>
          <p:nvPr/>
        </p:nvSpPr>
        <p:spPr bwMode="auto">
          <a:xfrm>
            <a:off x="381000" y="1066800"/>
            <a:ext cx="419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0000"/>
                </a:solidFill>
              </a:rPr>
              <a:t>I. ĐẶT VẤN ĐỀ:</a:t>
            </a:r>
            <a:r>
              <a:rPr lang="en-US" b="1"/>
              <a:t> SGK trang 44</a:t>
            </a:r>
          </a:p>
        </p:txBody>
      </p:sp>
      <p:sp>
        <p:nvSpPr>
          <p:cNvPr id="206855" name="AutoShape 7"/>
          <p:cNvSpPr>
            <a:spLocks noChangeArrowheads="1"/>
          </p:cNvSpPr>
          <p:nvPr/>
        </p:nvSpPr>
        <p:spPr bwMode="auto">
          <a:xfrm>
            <a:off x="5638800" y="5181600"/>
            <a:ext cx="3276600" cy="1371600"/>
          </a:xfrm>
          <a:prstGeom prst="wedgeRoundRectCallout">
            <a:avLst>
              <a:gd name="adj1" fmla="val -32995"/>
              <a:gd name="adj2" fmla="val -48032"/>
              <a:gd name="adj3" fmla="val 16667"/>
            </a:avLst>
          </a:prstGeom>
          <a:ln>
            <a:headEnd/>
            <a:tailEnd/>
          </a:ln>
          <a:extLst/>
        </p:spPr>
        <p:style>
          <a:lnRef idx="1">
            <a:schemeClr val="accent3"/>
          </a:lnRef>
          <a:fillRef idx="2">
            <a:schemeClr val="accent3"/>
          </a:fillRef>
          <a:effectRef idx="1">
            <a:schemeClr val="accent3"/>
          </a:effectRef>
          <a:fontRef idx="minor">
            <a:schemeClr val="dk1"/>
          </a:fontRef>
        </p:style>
        <p:txBody>
          <a:bodyPr/>
          <a:lstStyle/>
          <a:p>
            <a:pPr algn="just"/>
            <a:r>
              <a:rPr lang="en-US" altLang="zh-CN" sz="2000" b="1" dirty="0">
                <a:ea typeface="宋体" charset="-122"/>
              </a:rPr>
              <a:t>    </a:t>
            </a:r>
            <a:r>
              <a:rPr lang="en-US" altLang="zh-CN" sz="2000" b="1" dirty="0" err="1">
                <a:ea typeface="宋体" charset="-122"/>
              </a:rPr>
              <a:t>Tôn</a:t>
            </a:r>
            <a:r>
              <a:rPr lang="en-US" altLang="zh-CN" sz="2000" b="1" dirty="0">
                <a:ea typeface="宋体" charset="-122"/>
              </a:rPr>
              <a:t> </a:t>
            </a:r>
            <a:r>
              <a:rPr lang="en-US" altLang="zh-CN" sz="2000" b="1" dirty="0" err="1">
                <a:ea typeface="宋体" charset="-122"/>
              </a:rPr>
              <a:t>trọng</a:t>
            </a:r>
            <a:r>
              <a:rPr lang="en-US" altLang="zh-CN" sz="2000" b="1" dirty="0">
                <a:ea typeface="宋体" charset="-122"/>
              </a:rPr>
              <a:t> </a:t>
            </a:r>
            <a:r>
              <a:rPr lang="en-US" altLang="zh-CN" sz="2000" b="1" dirty="0" err="1">
                <a:ea typeface="宋体" charset="-122"/>
              </a:rPr>
              <a:t>tài</a:t>
            </a:r>
            <a:r>
              <a:rPr lang="en-US" altLang="zh-CN" sz="2000" b="1" dirty="0">
                <a:ea typeface="宋体" charset="-122"/>
              </a:rPr>
              <a:t> </a:t>
            </a:r>
            <a:r>
              <a:rPr lang="en-US" altLang="zh-CN" sz="2000" b="1" dirty="0" err="1">
                <a:ea typeface="宋体" charset="-122"/>
              </a:rPr>
              <a:t>sản</a:t>
            </a:r>
            <a:r>
              <a:rPr lang="en-US" altLang="zh-CN" sz="2000" b="1" dirty="0">
                <a:ea typeface="宋体" charset="-122"/>
              </a:rPr>
              <a:t> </a:t>
            </a:r>
            <a:r>
              <a:rPr lang="en-US" altLang="zh-CN" sz="2000" b="1" dirty="0" err="1">
                <a:ea typeface="宋体" charset="-122"/>
              </a:rPr>
              <a:t>của</a:t>
            </a:r>
            <a:r>
              <a:rPr lang="en-US" altLang="zh-CN" sz="2000" b="1" dirty="0">
                <a:ea typeface="宋体" charset="-122"/>
              </a:rPr>
              <a:t> </a:t>
            </a:r>
            <a:r>
              <a:rPr lang="en-US" altLang="zh-CN" sz="2000" b="1" dirty="0" err="1">
                <a:ea typeface="宋体" charset="-122"/>
              </a:rPr>
              <a:t>người</a:t>
            </a:r>
            <a:r>
              <a:rPr lang="en-US" altLang="zh-CN" sz="2000" b="1" dirty="0">
                <a:ea typeface="宋体" charset="-122"/>
              </a:rPr>
              <a:t> </a:t>
            </a:r>
            <a:r>
              <a:rPr lang="en-US" altLang="zh-CN" sz="2000" b="1" dirty="0" err="1">
                <a:ea typeface="宋体" charset="-122"/>
              </a:rPr>
              <a:t>khác</a:t>
            </a:r>
            <a:r>
              <a:rPr lang="en-US" altLang="zh-CN" sz="2000" b="1" dirty="0">
                <a:ea typeface="宋体" charset="-122"/>
              </a:rPr>
              <a:t> </a:t>
            </a:r>
            <a:r>
              <a:rPr lang="en-US" altLang="zh-CN" sz="2000" b="1" dirty="0" err="1">
                <a:ea typeface="宋体" charset="-122"/>
              </a:rPr>
              <a:t>thể</a:t>
            </a:r>
            <a:r>
              <a:rPr lang="en-US" altLang="zh-CN" sz="2000" b="1" dirty="0">
                <a:ea typeface="宋体" charset="-122"/>
              </a:rPr>
              <a:t> </a:t>
            </a:r>
            <a:r>
              <a:rPr lang="en-US" altLang="zh-CN" sz="2000" b="1" dirty="0" err="1">
                <a:ea typeface="宋体" charset="-122"/>
              </a:rPr>
              <a:t>hiện</a:t>
            </a:r>
            <a:r>
              <a:rPr lang="en-US" altLang="zh-CN" sz="2000" b="1" dirty="0">
                <a:ea typeface="宋体" charset="-122"/>
              </a:rPr>
              <a:t> </a:t>
            </a:r>
            <a:r>
              <a:rPr lang="en-US" altLang="zh-CN" sz="2000" b="1" dirty="0" err="1">
                <a:ea typeface="宋体" charset="-122"/>
              </a:rPr>
              <a:t>phẩm</a:t>
            </a:r>
            <a:r>
              <a:rPr lang="en-US" altLang="zh-CN" sz="2000" b="1" dirty="0">
                <a:ea typeface="宋体" charset="-122"/>
              </a:rPr>
              <a:t> </a:t>
            </a:r>
            <a:r>
              <a:rPr lang="en-US" altLang="zh-CN" sz="2000" b="1" dirty="0" err="1">
                <a:ea typeface="宋体" charset="-122"/>
              </a:rPr>
              <a:t>chất</a:t>
            </a:r>
            <a:r>
              <a:rPr lang="en-US" altLang="zh-CN" sz="2000" b="1" dirty="0">
                <a:ea typeface="宋体" charset="-122"/>
              </a:rPr>
              <a:t> </a:t>
            </a:r>
            <a:r>
              <a:rPr lang="en-US" altLang="zh-CN" sz="2000" b="1" dirty="0" err="1">
                <a:ea typeface="宋体" charset="-122"/>
              </a:rPr>
              <a:t>gì</a:t>
            </a:r>
            <a:r>
              <a:rPr lang="en-US" altLang="zh-CN" sz="2000" b="1" dirty="0">
                <a:ea typeface="宋体" charset="-122"/>
              </a:rPr>
              <a:t>?</a:t>
            </a:r>
            <a:endParaRPr lang="en-US" sz="2000" b="1" dirty="0"/>
          </a:p>
        </p:txBody>
      </p:sp>
      <p:sp>
        <p:nvSpPr>
          <p:cNvPr id="206856" name="Text Box 8"/>
          <p:cNvSpPr txBox="1">
            <a:spLocks noChangeArrowheads="1"/>
          </p:cNvSpPr>
          <p:nvPr/>
        </p:nvSpPr>
        <p:spPr bwMode="auto">
          <a:xfrm>
            <a:off x="381000" y="1447800"/>
            <a:ext cx="381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0000"/>
                </a:solidFill>
              </a:rPr>
              <a:t>II. NỘI DUNG BÀI HỌC:</a:t>
            </a:r>
          </a:p>
        </p:txBody>
      </p:sp>
      <p:sp>
        <p:nvSpPr>
          <p:cNvPr id="206857" name="Text Box 9"/>
          <p:cNvSpPr txBox="1">
            <a:spLocks noChangeArrowheads="1"/>
          </p:cNvSpPr>
          <p:nvPr/>
        </p:nvSpPr>
        <p:spPr bwMode="auto">
          <a:xfrm>
            <a:off x="304800" y="1676400"/>
            <a:ext cx="4953000" cy="268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8738" indent="-58738">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buFontTx/>
              <a:buAutoNum type="arabicPeriod"/>
            </a:pPr>
            <a:r>
              <a:rPr lang="en-US" sz="2000">
                <a:solidFill>
                  <a:srgbClr val="0000FF"/>
                </a:solidFill>
              </a:rPr>
              <a:t>Quyền sở hữu tài sản của công dân là quyền của công dân( chủ sở hữu) đối với tài sản thuộc sở hữu của mình. Quyền sở hữu tài sản bao gồm:</a:t>
            </a:r>
          </a:p>
          <a:p>
            <a:pPr>
              <a:spcBef>
                <a:spcPct val="50000"/>
              </a:spcBef>
            </a:pPr>
            <a:r>
              <a:rPr lang="en-US" sz="2000">
                <a:solidFill>
                  <a:srgbClr val="0000FF"/>
                </a:solidFill>
              </a:rPr>
              <a:t>  - Quyền chiếm hữu</a:t>
            </a:r>
          </a:p>
          <a:p>
            <a:pPr>
              <a:spcBef>
                <a:spcPct val="50000"/>
              </a:spcBef>
              <a:buFontTx/>
              <a:buChar char="-"/>
            </a:pPr>
            <a:r>
              <a:rPr lang="en-US" sz="2000">
                <a:solidFill>
                  <a:srgbClr val="0000FF"/>
                </a:solidFill>
              </a:rPr>
              <a:t>Quyền sử dụng</a:t>
            </a:r>
          </a:p>
          <a:p>
            <a:pPr>
              <a:spcBef>
                <a:spcPct val="50000"/>
              </a:spcBef>
              <a:buFontTx/>
              <a:buChar char="-"/>
            </a:pPr>
            <a:r>
              <a:rPr lang="en-US" sz="2000">
                <a:solidFill>
                  <a:srgbClr val="0000FF"/>
                </a:solidFill>
              </a:rPr>
              <a:t>Quyền định đoạt </a:t>
            </a:r>
          </a:p>
        </p:txBody>
      </p:sp>
      <p:sp>
        <p:nvSpPr>
          <p:cNvPr id="206858" name="Text Box 10"/>
          <p:cNvSpPr txBox="1">
            <a:spLocks noChangeArrowheads="1"/>
          </p:cNvSpPr>
          <p:nvPr/>
        </p:nvSpPr>
        <p:spPr bwMode="auto">
          <a:xfrm>
            <a:off x="381000" y="4495800"/>
            <a:ext cx="50292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000" b="1" i="1" dirty="0" smtClean="0">
                <a:solidFill>
                  <a:srgbClr val="FF0000"/>
                </a:solidFill>
                <a:ea typeface="宋体" charset="-122"/>
              </a:rPr>
              <a:t>2. </a:t>
            </a:r>
            <a:r>
              <a:rPr lang="en-US" altLang="zh-CN" sz="2000" b="1" i="1" dirty="0" err="1" smtClean="0">
                <a:solidFill>
                  <a:srgbClr val="FF0000"/>
                </a:solidFill>
                <a:ea typeface="宋体" charset="-122"/>
              </a:rPr>
              <a:t>Các</a:t>
            </a:r>
            <a:r>
              <a:rPr lang="en-US" altLang="zh-CN" sz="2000" b="1" i="1" dirty="0" smtClean="0">
                <a:solidFill>
                  <a:srgbClr val="FF0000"/>
                </a:solidFill>
                <a:ea typeface="宋体" charset="-122"/>
              </a:rPr>
              <a:t> </a:t>
            </a:r>
            <a:r>
              <a:rPr lang="en-US" altLang="zh-CN" sz="2000" b="1" i="1" dirty="0" err="1" smtClean="0">
                <a:solidFill>
                  <a:srgbClr val="FF0000"/>
                </a:solidFill>
                <a:ea typeface="宋体" charset="-122"/>
              </a:rPr>
              <a:t>loại</a:t>
            </a:r>
            <a:r>
              <a:rPr lang="en-US" altLang="zh-CN" sz="2000" b="1" i="1" dirty="0" smtClean="0">
                <a:solidFill>
                  <a:srgbClr val="FF0000"/>
                </a:solidFill>
                <a:ea typeface="宋体" charset="-122"/>
              </a:rPr>
              <a:t> </a:t>
            </a:r>
            <a:r>
              <a:rPr lang="en-US" altLang="zh-CN" sz="2000" b="1" i="1" dirty="0" err="1" smtClean="0">
                <a:solidFill>
                  <a:srgbClr val="FF0000"/>
                </a:solidFill>
                <a:ea typeface="宋体" charset="-122"/>
              </a:rPr>
              <a:t>tài</a:t>
            </a:r>
            <a:r>
              <a:rPr lang="en-US" altLang="zh-CN" sz="2000" b="1" i="1" dirty="0" smtClean="0">
                <a:solidFill>
                  <a:srgbClr val="FF0000"/>
                </a:solidFill>
                <a:ea typeface="宋体" charset="-122"/>
              </a:rPr>
              <a:t> </a:t>
            </a:r>
            <a:r>
              <a:rPr lang="en-US" altLang="zh-CN" sz="2000" b="1" i="1" dirty="0" err="1" smtClean="0">
                <a:solidFill>
                  <a:srgbClr val="FF0000"/>
                </a:solidFill>
                <a:ea typeface="宋体" charset="-122"/>
              </a:rPr>
              <a:t>sản</a:t>
            </a:r>
            <a:r>
              <a:rPr lang="en-US" altLang="zh-CN" sz="2000" b="1" i="1" dirty="0" smtClean="0">
                <a:solidFill>
                  <a:srgbClr val="FF0000"/>
                </a:solidFill>
                <a:ea typeface="宋体" charset="-122"/>
              </a:rPr>
              <a:t> </a:t>
            </a:r>
            <a:r>
              <a:rPr lang="en-US" altLang="zh-CN" sz="2000" b="1" i="1" dirty="0" err="1" smtClean="0">
                <a:solidFill>
                  <a:srgbClr val="FF0000"/>
                </a:solidFill>
                <a:ea typeface="宋体" charset="-122"/>
              </a:rPr>
              <a:t>thuộc</a:t>
            </a:r>
            <a:r>
              <a:rPr lang="en-US" altLang="zh-CN" sz="2000" b="1" i="1" dirty="0" smtClean="0">
                <a:solidFill>
                  <a:srgbClr val="FF0000"/>
                </a:solidFill>
                <a:ea typeface="宋体" charset="-122"/>
              </a:rPr>
              <a:t> </a:t>
            </a:r>
            <a:r>
              <a:rPr lang="en-US" altLang="zh-CN" sz="2000" b="1" i="1" dirty="0" err="1" smtClean="0">
                <a:solidFill>
                  <a:srgbClr val="FF0000"/>
                </a:solidFill>
                <a:ea typeface="宋体" charset="-122"/>
              </a:rPr>
              <a:t>sở</a:t>
            </a:r>
            <a:r>
              <a:rPr lang="en-US" altLang="zh-CN" sz="2000" b="1" i="1" dirty="0" smtClean="0">
                <a:solidFill>
                  <a:srgbClr val="FF0000"/>
                </a:solidFill>
                <a:ea typeface="宋体" charset="-122"/>
              </a:rPr>
              <a:t> </a:t>
            </a:r>
            <a:r>
              <a:rPr lang="en-US" altLang="zh-CN" sz="2000" b="1" i="1" dirty="0" err="1" smtClean="0">
                <a:solidFill>
                  <a:srgbClr val="FF0000"/>
                </a:solidFill>
                <a:ea typeface="宋体" charset="-122"/>
              </a:rPr>
              <a:t>hữu</a:t>
            </a:r>
            <a:r>
              <a:rPr lang="en-US" altLang="zh-CN" sz="2000" b="1" i="1" dirty="0" smtClean="0">
                <a:solidFill>
                  <a:srgbClr val="FF0000"/>
                </a:solidFill>
                <a:ea typeface="宋体" charset="-122"/>
              </a:rPr>
              <a:t> </a:t>
            </a:r>
            <a:r>
              <a:rPr lang="en-US" altLang="zh-CN" sz="2000" b="1" i="1" dirty="0" err="1" smtClean="0">
                <a:solidFill>
                  <a:srgbClr val="FF0000"/>
                </a:solidFill>
                <a:ea typeface="宋体" charset="-122"/>
              </a:rPr>
              <a:t>công</a:t>
            </a:r>
            <a:r>
              <a:rPr lang="en-US" altLang="zh-CN" sz="2000" b="1" i="1" dirty="0" smtClean="0">
                <a:solidFill>
                  <a:srgbClr val="FF0000"/>
                </a:solidFill>
                <a:ea typeface="宋体" charset="-122"/>
              </a:rPr>
              <a:t> </a:t>
            </a:r>
            <a:r>
              <a:rPr lang="en-US" altLang="zh-CN" sz="2000" b="1" i="1" dirty="0" err="1" smtClean="0">
                <a:solidFill>
                  <a:srgbClr val="FF0000"/>
                </a:solidFill>
                <a:ea typeface="宋体" charset="-122"/>
              </a:rPr>
              <a:t>dân</a:t>
            </a:r>
            <a:r>
              <a:rPr lang="en-US" altLang="zh-CN" sz="2000" b="1" i="1" dirty="0" smtClean="0">
                <a:solidFill>
                  <a:srgbClr val="FF0000"/>
                </a:solidFill>
                <a:ea typeface="宋体" charset="-122"/>
              </a:rPr>
              <a:t> .</a:t>
            </a:r>
            <a:endParaRPr lang="en-US" altLang="zh-CN" sz="2000" dirty="0" smtClean="0">
              <a:solidFill>
                <a:srgbClr val="FF0000"/>
              </a:solidFill>
              <a:ea typeface="宋体" charset="-122"/>
            </a:endParaRPr>
          </a:p>
          <a:p>
            <a:r>
              <a:rPr lang="en-US" altLang="zh-CN" sz="2000" dirty="0" smtClean="0">
                <a:solidFill>
                  <a:srgbClr val="0000FF"/>
                </a:solidFill>
                <a:ea typeface="宋体" charset="-122"/>
              </a:rPr>
              <a:t>- </a:t>
            </a:r>
            <a:r>
              <a:rPr lang="en-US" altLang="zh-CN" sz="2000" dirty="0">
                <a:solidFill>
                  <a:srgbClr val="0000FF"/>
                </a:solidFill>
                <a:ea typeface="宋体" charset="-122"/>
              </a:rPr>
              <a:t>Thu </a:t>
            </a:r>
            <a:r>
              <a:rPr lang="en-US" altLang="zh-CN" sz="2000" dirty="0" err="1">
                <a:solidFill>
                  <a:srgbClr val="0000FF"/>
                </a:solidFill>
                <a:ea typeface="宋体" charset="-122"/>
              </a:rPr>
              <a:t>nhập</a:t>
            </a:r>
            <a:r>
              <a:rPr lang="en-US" altLang="zh-CN" sz="2000" dirty="0">
                <a:solidFill>
                  <a:srgbClr val="0000FF"/>
                </a:solidFill>
                <a:ea typeface="宋体" charset="-122"/>
              </a:rPr>
              <a:t> </a:t>
            </a:r>
            <a:r>
              <a:rPr lang="en-US" altLang="zh-CN" sz="2000" dirty="0" err="1">
                <a:solidFill>
                  <a:srgbClr val="0000FF"/>
                </a:solidFill>
                <a:ea typeface="宋体" charset="-122"/>
              </a:rPr>
              <a:t>hợp</a:t>
            </a:r>
            <a:r>
              <a:rPr lang="en-US" altLang="zh-CN" sz="2000" dirty="0">
                <a:solidFill>
                  <a:srgbClr val="0000FF"/>
                </a:solidFill>
                <a:ea typeface="宋体" charset="-122"/>
              </a:rPr>
              <a:t> </a:t>
            </a:r>
            <a:r>
              <a:rPr lang="en-US" altLang="zh-CN" sz="2000" dirty="0" err="1">
                <a:solidFill>
                  <a:srgbClr val="0000FF"/>
                </a:solidFill>
                <a:ea typeface="宋体" charset="-122"/>
              </a:rPr>
              <a:t>pháp</a:t>
            </a:r>
            <a:endParaRPr lang="en-US" altLang="zh-CN" sz="2000" dirty="0">
              <a:solidFill>
                <a:srgbClr val="0000FF"/>
              </a:solidFill>
              <a:ea typeface="宋体" charset="-122"/>
            </a:endParaRPr>
          </a:p>
          <a:p>
            <a:r>
              <a:rPr lang="en-US" altLang="zh-CN" sz="2000" dirty="0">
                <a:solidFill>
                  <a:srgbClr val="0000FF"/>
                </a:solidFill>
                <a:ea typeface="宋体" charset="-122"/>
              </a:rPr>
              <a:t>- </a:t>
            </a:r>
            <a:r>
              <a:rPr lang="en-US" altLang="zh-CN" sz="2000" dirty="0" err="1">
                <a:solidFill>
                  <a:srgbClr val="0000FF"/>
                </a:solidFill>
                <a:ea typeface="宋体" charset="-122"/>
              </a:rPr>
              <a:t>Sở</a:t>
            </a:r>
            <a:r>
              <a:rPr lang="en-US" altLang="zh-CN" sz="2000" dirty="0">
                <a:solidFill>
                  <a:srgbClr val="0000FF"/>
                </a:solidFill>
                <a:ea typeface="宋体" charset="-122"/>
              </a:rPr>
              <a:t> </a:t>
            </a:r>
            <a:r>
              <a:rPr lang="en-US" altLang="zh-CN" sz="2000" dirty="0" err="1">
                <a:solidFill>
                  <a:srgbClr val="0000FF"/>
                </a:solidFill>
                <a:ea typeface="宋体" charset="-122"/>
              </a:rPr>
              <a:t>hữu</a:t>
            </a:r>
            <a:r>
              <a:rPr lang="en-US" altLang="zh-CN" sz="2000" dirty="0">
                <a:solidFill>
                  <a:srgbClr val="0000FF"/>
                </a:solidFill>
                <a:ea typeface="宋体" charset="-122"/>
              </a:rPr>
              <a:t> </a:t>
            </a:r>
            <a:r>
              <a:rPr lang="en-US" altLang="zh-CN" sz="2000" dirty="0" err="1">
                <a:solidFill>
                  <a:srgbClr val="0000FF"/>
                </a:solidFill>
                <a:ea typeface="宋体" charset="-122"/>
              </a:rPr>
              <a:t>nhà</a:t>
            </a:r>
            <a:r>
              <a:rPr lang="en-US" altLang="zh-CN" sz="2000" dirty="0">
                <a:solidFill>
                  <a:srgbClr val="0000FF"/>
                </a:solidFill>
                <a:ea typeface="宋体" charset="-122"/>
              </a:rPr>
              <a:t> ở</a:t>
            </a:r>
          </a:p>
          <a:p>
            <a:r>
              <a:rPr lang="en-US" altLang="zh-CN" sz="2000" dirty="0">
                <a:solidFill>
                  <a:srgbClr val="0000FF"/>
                </a:solidFill>
                <a:ea typeface="宋体" charset="-122"/>
              </a:rPr>
              <a:t>- </a:t>
            </a:r>
            <a:r>
              <a:rPr lang="en-US" altLang="zh-CN" sz="2000" dirty="0" err="1">
                <a:solidFill>
                  <a:srgbClr val="0000FF"/>
                </a:solidFill>
                <a:ea typeface="宋体" charset="-122"/>
              </a:rPr>
              <a:t>Của</a:t>
            </a:r>
            <a:r>
              <a:rPr lang="en-US" altLang="zh-CN" sz="2000" dirty="0">
                <a:solidFill>
                  <a:srgbClr val="0000FF"/>
                </a:solidFill>
                <a:ea typeface="宋体" charset="-122"/>
              </a:rPr>
              <a:t> </a:t>
            </a:r>
            <a:r>
              <a:rPr lang="en-US" altLang="zh-CN" sz="2000" dirty="0" err="1">
                <a:solidFill>
                  <a:srgbClr val="0000FF"/>
                </a:solidFill>
                <a:ea typeface="宋体" charset="-122"/>
              </a:rPr>
              <a:t>cải</a:t>
            </a:r>
            <a:r>
              <a:rPr lang="en-US" altLang="zh-CN" sz="2000" dirty="0">
                <a:solidFill>
                  <a:srgbClr val="0000FF"/>
                </a:solidFill>
                <a:ea typeface="宋体" charset="-122"/>
              </a:rPr>
              <a:t> </a:t>
            </a:r>
            <a:r>
              <a:rPr lang="en-US" altLang="zh-CN" sz="2000" dirty="0" err="1">
                <a:solidFill>
                  <a:srgbClr val="0000FF"/>
                </a:solidFill>
                <a:ea typeface="宋体" charset="-122"/>
              </a:rPr>
              <a:t>để</a:t>
            </a:r>
            <a:r>
              <a:rPr lang="en-US" altLang="zh-CN" sz="2000" dirty="0">
                <a:solidFill>
                  <a:srgbClr val="0000FF"/>
                </a:solidFill>
                <a:ea typeface="宋体" charset="-122"/>
              </a:rPr>
              <a:t> </a:t>
            </a:r>
            <a:r>
              <a:rPr lang="en-US" altLang="zh-CN" sz="2000" dirty="0" err="1">
                <a:solidFill>
                  <a:srgbClr val="0000FF"/>
                </a:solidFill>
                <a:ea typeface="宋体" charset="-122"/>
              </a:rPr>
              <a:t>dành</a:t>
            </a:r>
            <a:endParaRPr lang="en-US" altLang="zh-CN" sz="2000" dirty="0">
              <a:solidFill>
                <a:srgbClr val="0000FF"/>
              </a:solidFill>
              <a:ea typeface="宋体" charset="-122"/>
            </a:endParaRPr>
          </a:p>
          <a:p>
            <a:r>
              <a:rPr lang="en-US" altLang="zh-CN" sz="2000" dirty="0">
                <a:solidFill>
                  <a:srgbClr val="0000FF"/>
                </a:solidFill>
                <a:ea typeface="宋体" charset="-122"/>
              </a:rPr>
              <a:t>- </a:t>
            </a:r>
            <a:r>
              <a:rPr lang="en-US" altLang="zh-CN" sz="2000" dirty="0" err="1">
                <a:solidFill>
                  <a:srgbClr val="0000FF"/>
                </a:solidFill>
                <a:ea typeface="宋体" charset="-122"/>
              </a:rPr>
              <a:t>Tư</a:t>
            </a:r>
            <a:r>
              <a:rPr lang="en-US" altLang="zh-CN" sz="2000" dirty="0">
                <a:solidFill>
                  <a:srgbClr val="0000FF"/>
                </a:solidFill>
                <a:ea typeface="宋体" charset="-122"/>
              </a:rPr>
              <a:t> </a:t>
            </a:r>
            <a:r>
              <a:rPr lang="en-US" altLang="zh-CN" sz="2000" dirty="0" err="1">
                <a:solidFill>
                  <a:srgbClr val="0000FF"/>
                </a:solidFill>
                <a:ea typeface="宋体" charset="-122"/>
              </a:rPr>
              <a:t>liệu</a:t>
            </a:r>
            <a:r>
              <a:rPr lang="en-US" altLang="zh-CN" sz="2000" dirty="0">
                <a:solidFill>
                  <a:srgbClr val="0000FF"/>
                </a:solidFill>
                <a:ea typeface="宋体" charset="-122"/>
              </a:rPr>
              <a:t> </a:t>
            </a:r>
            <a:r>
              <a:rPr lang="en-US" altLang="zh-CN" sz="2000" dirty="0" err="1">
                <a:solidFill>
                  <a:srgbClr val="0000FF"/>
                </a:solidFill>
                <a:ea typeface="宋体" charset="-122"/>
              </a:rPr>
              <a:t>sản</a:t>
            </a:r>
            <a:r>
              <a:rPr lang="en-US" altLang="zh-CN" sz="2000" dirty="0">
                <a:solidFill>
                  <a:srgbClr val="0000FF"/>
                </a:solidFill>
                <a:ea typeface="宋体" charset="-122"/>
              </a:rPr>
              <a:t> </a:t>
            </a:r>
            <a:r>
              <a:rPr lang="en-US" altLang="zh-CN" sz="2000" dirty="0" err="1">
                <a:solidFill>
                  <a:srgbClr val="0000FF"/>
                </a:solidFill>
                <a:ea typeface="宋体" charset="-122"/>
              </a:rPr>
              <a:t>xuất</a:t>
            </a:r>
            <a:r>
              <a:rPr lang="en-US" altLang="zh-CN" sz="2000" dirty="0">
                <a:solidFill>
                  <a:srgbClr val="0000FF"/>
                </a:solidFill>
                <a:ea typeface="宋体" charset="-122"/>
              </a:rPr>
              <a:t>, </a:t>
            </a:r>
            <a:r>
              <a:rPr lang="en-US" altLang="zh-CN" sz="2000" dirty="0" err="1">
                <a:solidFill>
                  <a:srgbClr val="0000FF"/>
                </a:solidFill>
                <a:ea typeface="宋体" charset="-122"/>
              </a:rPr>
              <a:t>tư</a:t>
            </a:r>
            <a:r>
              <a:rPr lang="en-US" altLang="zh-CN" sz="2000" dirty="0">
                <a:solidFill>
                  <a:srgbClr val="0000FF"/>
                </a:solidFill>
                <a:ea typeface="宋体" charset="-122"/>
              </a:rPr>
              <a:t> </a:t>
            </a:r>
            <a:r>
              <a:rPr lang="en-US" altLang="zh-CN" sz="2000" dirty="0" err="1">
                <a:solidFill>
                  <a:srgbClr val="0000FF"/>
                </a:solidFill>
                <a:ea typeface="宋体" charset="-122"/>
              </a:rPr>
              <a:t>liệu</a:t>
            </a:r>
            <a:r>
              <a:rPr lang="en-US" altLang="zh-CN" sz="2000" dirty="0">
                <a:solidFill>
                  <a:srgbClr val="0000FF"/>
                </a:solidFill>
                <a:ea typeface="宋体" charset="-122"/>
              </a:rPr>
              <a:t> </a:t>
            </a:r>
            <a:r>
              <a:rPr lang="en-US" altLang="zh-CN" sz="2000" dirty="0" err="1">
                <a:solidFill>
                  <a:srgbClr val="0000FF"/>
                </a:solidFill>
                <a:ea typeface="宋体" charset="-122"/>
              </a:rPr>
              <a:t>sinh</a:t>
            </a:r>
            <a:r>
              <a:rPr lang="en-US" altLang="zh-CN" sz="2000" dirty="0">
                <a:solidFill>
                  <a:srgbClr val="0000FF"/>
                </a:solidFill>
                <a:ea typeface="宋体" charset="-122"/>
              </a:rPr>
              <a:t> </a:t>
            </a:r>
            <a:r>
              <a:rPr lang="en-US" altLang="zh-CN" sz="2000" dirty="0" err="1">
                <a:solidFill>
                  <a:srgbClr val="0000FF"/>
                </a:solidFill>
                <a:ea typeface="宋体" charset="-122"/>
              </a:rPr>
              <a:t>hoạt</a:t>
            </a:r>
            <a:endParaRPr lang="en-US" altLang="zh-CN" sz="2000" dirty="0">
              <a:solidFill>
                <a:srgbClr val="0000FF"/>
              </a:solidFill>
              <a:ea typeface="宋体" charset="-122"/>
            </a:endParaRPr>
          </a:p>
          <a:p>
            <a:r>
              <a:rPr lang="en-US" altLang="zh-CN" sz="2000" dirty="0">
                <a:solidFill>
                  <a:srgbClr val="0000FF"/>
                </a:solidFill>
                <a:ea typeface="宋体" charset="-122"/>
              </a:rPr>
              <a:t>- </a:t>
            </a:r>
            <a:r>
              <a:rPr lang="en-US" altLang="zh-CN" sz="2000" dirty="0" err="1">
                <a:solidFill>
                  <a:srgbClr val="0000FF"/>
                </a:solidFill>
                <a:ea typeface="宋体" charset="-122"/>
              </a:rPr>
              <a:t>Vốn</a:t>
            </a:r>
            <a:r>
              <a:rPr lang="en-US" altLang="zh-CN" sz="2000" dirty="0">
                <a:solidFill>
                  <a:srgbClr val="0000FF"/>
                </a:solidFill>
                <a:ea typeface="宋体" charset="-122"/>
              </a:rPr>
              <a:t> </a:t>
            </a:r>
            <a:r>
              <a:rPr lang="en-US" altLang="zh-CN" sz="2000" dirty="0" err="1">
                <a:solidFill>
                  <a:srgbClr val="0000FF"/>
                </a:solidFill>
                <a:ea typeface="宋体" charset="-122"/>
              </a:rPr>
              <a:t>và</a:t>
            </a:r>
            <a:r>
              <a:rPr lang="en-US" altLang="zh-CN" sz="2000" dirty="0">
                <a:solidFill>
                  <a:srgbClr val="0000FF"/>
                </a:solidFill>
                <a:ea typeface="宋体" charset="-122"/>
              </a:rPr>
              <a:t> </a:t>
            </a:r>
            <a:r>
              <a:rPr lang="en-US" altLang="zh-CN" sz="2000" dirty="0" err="1">
                <a:solidFill>
                  <a:srgbClr val="0000FF"/>
                </a:solidFill>
                <a:ea typeface="宋体" charset="-122"/>
              </a:rPr>
              <a:t>các</a:t>
            </a:r>
            <a:r>
              <a:rPr lang="en-US" altLang="zh-CN" sz="2000" dirty="0">
                <a:solidFill>
                  <a:srgbClr val="0000FF"/>
                </a:solidFill>
                <a:ea typeface="宋体" charset="-122"/>
              </a:rPr>
              <a:t> </a:t>
            </a:r>
            <a:r>
              <a:rPr lang="en-US" altLang="zh-CN" sz="2000" dirty="0" err="1">
                <a:solidFill>
                  <a:srgbClr val="0000FF"/>
                </a:solidFill>
                <a:ea typeface="宋体" charset="-122"/>
              </a:rPr>
              <a:t>tài</a:t>
            </a:r>
            <a:r>
              <a:rPr lang="en-US" altLang="zh-CN" sz="2000" dirty="0">
                <a:solidFill>
                  <a:srgbClr val="0000FF"/>
                </a:solidFill>
                <a:ea typeface="宋体" charset="-122"/>
              </a:rPr>
              <a:t> </a:t>
            </a:r>
            <a:r>
              <a:rPr lang="en-US" altLang="zh-CN" sz="2000" dirty="0" err="1">
                <a:solidFill>
                  <a:srgbClr val="0000FF"/>
                </a:solidFill>
                <a:ea typeface="宋体" charset="-122"/>
              </a:rPr>
              <a:t>sản</a:t>
            </a:r>
            <a:r>
              <a:rPr lang="en-US" altLang="zh-CN" sz="2000" dirty="0">
                <a:solidFill>
                  <a:srgbClr val="0000FF"/>
                </a:solidFill>
                <a:ea typeface="宋体" charset="-122"/>
              </a:rPr>
              <a:t> </a:t>
            </a:r>
            <a:r>
              <a:rPr lang="en-US" altLang="zh-CN" sz="2000" dirty="0" err="1">
                <a:solidFill>
                  <a:srgbClr val="0000FF"/>
                </a:solidFill>
                <a:ea typeface="宋体" charset="-122"/>
              </a:rPr>
              <a:t>trong</a:t>
            </a:r>
            <a:r>
              <a:rPr lang="en-US" altLang="zh-CN" sz="2000" dirty="0">
                <a:solidFill>
                  <a:srgbClr val="0000FF"/>
                </a:solidFill>
                <a:ea typeface="宋体" charset="-122"/>
              </a:rPr>
              <a:t> </a:t>
            </a:r>
            <a:r>
              <a:rPr lang="en-US" altLang="zh-CN" sz="2000" dirty="0" err="1">
                <a:solidFill>
                  <a:srgbClr val="0000FF"/>
                </a:solidFill>
                <a:ea typeface="宋体" charset="-122"/>
              </a:rPr>
              <a:t>các</a:t>
            </a:r>
            <a:r>
              <a:rPr lang="en-US" altLang="zh-CN" sz="2000" dirty="0">
                <a:solidFill>
                  <a:srgbClr val="0000FF"/>
                </a:solidFill>
                <a:ea typeface="宋体" charset="-122"/>
              </a:rPr>
              <a:t> </a:t>
            </a:r>
            <a:r>
              <a:rPr lang="en-US" altLang="zh-CN" sz="2000" dirty="0" err="1">
                <a:solidFill>
                  <a:srgbClr val="0000FF"/>
                </a:solidFill>
                <a:ea typeface="宋体" charset="-122"/>
              </a:rPr>
              <a:t>danh</a:t>
            </a:r>
            <a:r>
              <a:rPr lang="en-US" altLang="zh-CN" sz="2000" dirty="0">
                <a:solidFill>
                  <a:srgbClr val="0000FF"/>
                </a:solidFill>
                <a:ea typeface="宋体" charset="-122"/>
              </a:rPr>
              <a:t> </a:t>
            </a:r>
            <a:r>
              <a:rPr lang="en-US" altLang="zh-CN" sz="2000" dirty="0" err="1">
                <a:solidFill>
                  <a:srgbClr val="0000FF"/>
                </a:solidFill>
                <a:ea typeface="宋体" charset="-122"/>
              </a:rPr>
              <a:t>nghiệp</a:t>
            </a:r>
            <a:endParaRPr lang="en-US" sz="2000" dirty="0">
              <a:solidFill>
                <a:srgbClr val="0000FF"/>
              </a:solidFill>
            </a:endParaRPr>
          </a:p>
        </p:txBody>
      </p:sp>
      <p:sp>
        <p:nvSpPr>
          <p:cNvPr id="206859" name="Text Box 11"/>
          <p:cNvSpPr txBox="1">
            <a:spLocks noChangeArrowheads="1"/>
          </p:cNvSpPr>
          <p:nvPr/>
        </p:nvSpPr>
        <p:spPr bwMode="auto">
          <a:xfrm>
            <a:off x="5334000" y="1066800"/>
            <a:ext cx="3810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b="1" dirty="0" smtClean="0">
                <a:solidFill>
                  <a:srgbClr val="FF0000"/>
                </a:solidFill>
                <a:ea typeface="宋体" charset="-122"/>
              </a:rPr>
              <a:t>3. </a:t>
            </a:r>
            <a:r>
              <a:rPr lang="en-US" altLang="zh-CN" sz="2000" b="1" dirty="0" err="1">
                <a:solidFill>
                  <a:srgbClr val="FF0000"/>
                </a:solidFill>
                <a:ea typeface="宋体" charset="-122"/>
              </a:rPr>
              <a:t>Công</a:t>
            </a:r>
            <a:r>
              <a:rPr lang="en-US" altLang="zh-CN" sz="2000" b="1" dirty="0">
                <a:solidFill>
                  <a:srgbClr val="FF0000"/>
                </a:solidFill>
                <a:ea typeface="宋体" charset="-122"/>
              </a:rPr>
              <a:t> </a:t>
            </a:r>
            <a:r>
              <a:rPr lang="en-US" altLang="zh-CN" sz="2000" b="1" dirty="0" err="1">
                <a:solidFill>
                  <a:srgbClr val="FF0000"/>
                </a:solidFill>
                <a:ea typeface="宋体" charset="-122"/>
              </a:rPr>
              <a:t>dân</a:t>
            </a:r>
            <a:r>
              <a:rPr lang="en-US" altLang="zh-CN" sz="2000" b="1" dirty="0">
                <a:solidFill>
                  <a:srgbClr val="FF0000"/>
                </a:solidFill>
                <a:ea typeface="宋体" charset="-122"/>
              </a:rPr>
              <a:t> </a:t>
            </a:r>
            <a:r>
              <a:rPr lang="en-US" altLang="zh-CN" sz="2000" b="1" dirty="0" err="1">
                <a:solidFill>
                  <a:srgbClr val="FF0000"/>
                </a:solidFill>
                <a:ea typeface="宋体" charset="-122"/>
              </a:rPr>
              <a:t>có</a:t>
            </a:r>
            <a:r>
              <a:rPr lang="en-US" altLang="zh-CN" sz="2000" b="1" dirty="0">
                <a:solidFill>
                  <a:srgbClr val="FF0000"/>
                </a:solidFill>
                <a:ea typeface="宋体" charset="-122"/>
              </a:rPr>
              <a:t> </a:t>
            </a:r>
            <a:r>
              <a:rPr lang="en-US" altLang="zh-CN" sz="2000" b="1" dirty="0" err="1">
                <a:solidFill>
                  <a:srgbClr val="FF0000"/>
                </a:solidFill>
                <a:ea typeface="宋体" charset="-122"/>
              </a:rPr>
              <a:t>nghĩa</a:t>
            </a:r>
            <a:r>
              <a:rPr lang="en-US" altLang="zh-CN" sz="2000" b="1" dirty="0">
                <a:solidFill>
                  <a:srgbClr val="FF0000"/>
                </a:solidFill>
                <a:ea typeface="宋体" charset="-122"/>
              </a:rPr>
              <a:t> </a:t>
            </a:r>
            <a:r>
              <a:rPr lang="en-US" altLang="zh-CN" sz="2000" b="1" dirty="0" err="1">
                <a:solidFill>
                  <a:srgbClr val="FF0000"/>
                </a:solidFill>
                <a:ea typeface="宋体" charset="-122"/>
              </a:rPr>
              <a:t>vụ</a:t>
            </a:r>
            <a:r>
              <a:rPr lang="en-US" altLang="zh-CN" sz="2000" b="1" dirty="0">
                <a:solidFill>
                  <a:srgbClr val="FF0000"/>
                </a:solidFill>
                <a:ea typeface="宋体" charset="-122"/>
              </a:rPr>
              <a:t> </a:t>
            </a:r>
            <a:r>
              <a:rPr lang="en-US" altLang="zh-CN" sz="2000" b="1" dirty="0" err="1">
                <a:solidFill>
                  <a:srgbClr val="FF0000"/>
                </a:solidFill>
                <a:ea typeface="宋体" charset="-122"/>
              </a:rPr>
              <a:t>tôn</a:t>
            </a:r>
            <a:r>
              <a:rPr lang="en-US" altLang="zh-CN" sz="2000" b="1" dirty="0">
                <a:solidFill>
                  <a:srgbClr val="FF0000"/>
                </a:solidFill>
                <a:ea typeface="宋体" charset="-122"/>
              </a:rPr>
              <a:t> </a:t>
            </a:r>
            <a:r>
              <a:rPr lang="en-US" altLang="zh-CN" sz="2000" b="1" dirty="0" err="1">
                <a:solidFill>
                  <a:srgbClr val="FF0000"/>
                </a:solidFill>
                <a:ea typeface="宋体" charset="-122"/>
              </a:rPr>
              <a:t>trọng</a:t>
            </a:r>
            <a:r>
              <a:rPr lang="en-US" altLang="zh-CN" sz="2000" b="1" dirty="0">
                <a:solidFill>
                  <a:srgbClr val="FF0000"/>
                </a:solidFill>
                <a:ea typeface="宋体" charset="-122"/>
              </a:rPr>
              <a:t> </a:t>
            </a:r>
            <a:r>
              <a:rPr lang="en-US" altLang="zh-CN" sz="2000" b="1" dirty="0" err="1">
                <a:solidFill>
                  <a:srgbClr val="FF0000"/>
                </a:solidFill>
                <a:ea typeface="宋体" charset="-122"/>
              </a:rPr>
              <a:t>tài</a:t>
            </a:r>
            <a:r>
              <a:rPr lang="en-US" altLang="zh-CN" sz="2000" b="1" dirty="0">
                <a:solidFill>
                  <a:srgbClr val="FF0000"/>
                </a:solidFill>
                <a:ea typeface="宋体" charset="-122"/>
              </a:rPr>
              <a:t> </a:t>
            </a:r>
            <a:r>
              <a:rPr lang="en-US" altLang="zh-CN" sz="2000" b="1" dirty="0" err="1">
                <a:solidFill>
                  <a:srgbClr val="FF0000"/>
                </a:solidFill>
                <a:ea typeface="宋体" charset="-122"/>
              </a:rPr>
              <a:t>sản</a:t>
            </a:r>
            <a:r>
              <a:rPr lang="en-US" altLang="zh-CN" sz="2000" b="1" dirty="0">
                <a:solidFill>
                  <a:srgbClr val="FF0000"/>
                </a:solidFill>
                <a:ea typeface="宋体" charset="-122"/>
              </a:rPr>
              <a:t> </a:t>
            </a:r>
            <a:r>
              <a:rPr lang="en-US" altLang="zh-CN" sz="2000" b="1" dirty="0" err="1">
                <a:solidFill>
                  <a:srgbClr val="FF0000"/>
                </a:solidFill>
                <a:ea typeface="宋体" charset="-122"/>
              </a:rPr>
              <a:t>của</a:t>
            </a:r>
            <a:r>
              <a:rPr lang="en-US" altLang="zh-CN" sz="2000" b="1" dirty="0">
                <a:solidFill>
                  <a:srgbClr val="FF0000"/>
                </a:solidFill>
                <a:ea typeface="宋体" charset="-122"/>
              </a:rPr>
              <a:t> </a:t>
            </a:r>
            <a:r>
              <a:rPr lang="en-US" altLang="zh-CN" sz="2000" b="1" dirty="0" err="1">
                <a:solidFill>
                  <a:srgbClr val="FF0000"/>
                </a:solidFill>
                <a:ea typeface="宋体" charset="-122"/>
              </a:rPr>
              <a:t>người</a:t>
            </a:r>
            <a:r>
              <a:rPr lang="en-US" altLang="zh-CN" sz="2000" b="1" dirty="0">
                <a:solidFill>
                  <a:srgbClr val="FF0000"/>
                </a:solidFill>
                <a:ea typeface="宋体" charset="-122"/>
              </a:rPr>
              <a:t> </a:t>
            </a:r>
            <a:r>
              <a:rPr lang="en-US" altLang="zh-CN" sz="2000" b="1" dirty="0" err="1">
                <a:solidFill>
                  <a:srgbClr val="FF0000"/>
                </a:solidFill>
                <a:ea typeface="宋体" charset="-122"/>
              </a:rPr>
              <a:t>khác</a:t>
            </a:r>
            <a:r>
              <a:rPr lang="en-US" altLang="zh-CN" sz="2000" b="1" dirty="0">
                <a:solidFill>
                  <a:srgbClr val="FF0000"/>
                </a:solidFill>
                <a:ea typeface="宋体" charset="-122"/>
              </a:rPr>
              <a:t>.</a:t>
            </a:r>
            <a:endParaRPr lang="en-US" sz="2000" b="1" dirty="0">
              <a:solidFill>
                <a:srgbClr val="FF0000"/>
              </a:solidFill>
            </a:endParaRPr>
          </a:p>
        </p:txBody>
      </p:sp>
      <p:sp>
        <p:nvSpPr>
          <p:cNvPr id="206860" name="Text Box 12"/>
          <p:cNvSpPr txBox="1">
            <a:spLocks noChangeArrowheads="1"/>
          </p:cNvSpPr>
          <p:nvPr/>
        </p:nvSpPr>
        <p:spPr bwMode="auto">
          <a:xfrm>
            <a:off x="5257800" y="1905000"/>
            <a:ext cx="36576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000">
                <a:solidFill>
                  <a:srgbClr val="0000FF"/>
                </a:solidFill>
                <a:ea typeface="宋体" charset="-122"/>
              </a:rPr>
              <a:t>- Không được xâm phạm tài sản của cá nhân, của tập thể, nhà nước.</a:t>
            </a:r>
          </a:p>
          <a:p>
            <a:r>
              <a:rPr lang="en-US" altLang="zh-CN" sz="2000">
                <a:solidFill>
                  <a:srgbClr val="0000FF"/>
                </a:solidFill>
                <a:ea typeface="宋体" charset="-122"/>
              </a:rPr>
              <a:t>- Nhặt của rơi trả lại</a:t>
            </a:r>
          </a:p>
          <a:p>
            <a:r>
              <a:rPr lang="en-US" altLang="zh-CN" sz="2000">
                <a:solidFill>
                  <a:srgbClr val="0000FF"/>
                </a:solidFill>
                <a:ea typeface="宋体" charset="-122"/>
              </a:rPr>
              <a:t>- Khi vay nợ phải trả đúng hẹn, và đủ.</a:t>
            </a:r>
          </a:p>
          <a:p>
            <a:r>
              <a:rPr lang="en-US" altLang="zh-CN" sz="2000">
                <a:solidFill>
                  <a:srgbClr val="0000FF"/>
                </a:solidFill>
                <a:ea typeface="宋体" charset="-122"/>
              </a:rPr>
              <a:t>- Khi mượn phải giữ gìn cẩn thận, sử dụng xong phải trả, nếu hư hỏng phải sửa chữa và bồi thường.</a:t>
            </a:r>
            <a:endParaRPr lang="en-US" sz="2000">
              <a:solidFill>
                <a:srgbClr val="0000FF"/>
              </a:solidFill>
            </a:endParaRPr>
          </a:p>
        </p:txBody>
      </p:sp>
      <p:sp>
        <p:nvSpPr>
          <p:cNvPr id="12" name="Text Box 3"/>
          <p:cNvSpPr txBox="1">
            <a:spLocks noChangeArrowheads="1"/>
          </p:cNvSpPr>
          <p:nvPr/>
        </p:nvSpPr>
        <p:spPr bwMode="auto">
          <a:xfrm>
            <a:off x="457200" y="228600"/>
            <a:ext cx="838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b="1" dirty="0" smtClean="0">
                <a:solidFill>
                  <a:srgbClr val="FF0066"/>
                </a:solidFill>
                <a:latin typeface="Times New Roman" pitchFamily="18" charset="0"/>
              </a:rPr>
              <a:t>QUYỀN </a:t>
            </a:r>
            <a:r>
              <a:rPr lang="en-US" sz="2000" b="1" dirty="0">
                <a:solidFill>
                  <a:srgbClr val="FF0066"/>
                </a:solidFill>
                <a:latin typeface="Times New Roman" pitchFamily="18" charset="0"/>
              </a:rPr>
              <a:t>SỞ HỮU TÀI SẢN </a:t>
            </a:r>
            <a:r>
              <a:rPr lang="en-US" sz="2000" b="1" dirty="0" smtClean="0">
                <a:solidFill>
                  <a:srgbClr val="FF0066"/>
                </a:solidFill>
                <a:latin typeface="Times New Roman" pitchFamily="18" charset="0"/>
              </a:rPr>
              <a:t>VÀ </a:t>
            </a:r>
            <a:r>
              <a:rPr lang="en-US" sz="2000" b="1" dirty="0">
                <a:solidFill>
                  <a:srgbClr val="FF0066"/>
                </a:solidFill>
                <a:latin typeface="Times New Roman" pitchFamily="18" charset="0"/>
              </a:rPr>
              <a:t>NGHĨA VỤ TÔN TRỌNG TÀI </a:t>
            </a:r>
            <a:r>
              <a:rPr lang="en-US" sz="2000" b="1" dirty="0" smtClean="0">
                <a:solidFill>
                  <a:srgbClr val="FF0066"/>
                </a:solidFill>
                <a:latin typeface="Times New Roman" pitchFamily="18" charset="0"/>
              </a:rPr>
              <a:t>SẢN</a:t>
            </a:r>
          </a:p>
          <a:p>
            <a:pPr algn="ctr"/>
            <a:r>
              <a:rPr lang="en-US" sz="2000" b="1" dirty="0" smtClean="0">
                <a:solidFill>
                  <a:srgbClr val="FF0066"/>
                </a:solidFill>
                <a:latin typeface="Times New Roman" pitchFamily="18" charset="0"/>
              </a:rPr>
              <a:t> </a:t>
            </a:r>
            <a:r>
              <a:rPr lang="en-US" sz="2000" b="1" dirty="0">
                <a:solidFill>
                  <a:srgbClr val="FF0066"/>
                </a:solidFill>
                <a:latin typeface="Times New Roman" pitchFamily="18" charset="0"/>
              </a:rPr>
              <a:t>CỦA NGƯỜI KHÁC</a:t>
            </a:r>
            <a:r>
              <a:rPr lang="en-US" sz="2800" b="1" dirty="0">
                <a:solidFill>
                  <a:srgbClr val="FF0066"/>
                </a:solidFill>
                <a:latin typeface="Times New Roman" pitchFamily="18" charset="0"/>
              </a:rPr>
              <a:t> </a:t>
            </a:r>
          </a:p>
        </p:txBody>
      </p:sp>
    </p:spTree>
    <p:extLst>
      <p:ext uri="{BB962C8B-B14F-4D97-AF65-F5344CB8AC3E}">
        <p14:creationId xmlns:p14="http://schemas.microsoft.com/office/powerpoint/2010/main" val="32328965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6855"/>
                                        </p:tgtEl>
                                        <p:attrNameLst>
                                          <p:attrName>style.visibility</p:attrName>
                                        </p:attrNameLst>
                                      </p:cBhvr>
                                      <p:to>
                                        <p:strVal val="visible"/>
                                      </p:to>
                                    </p:set>
                                    <p:animEffect transition="in" filter="blinds(horizontal)">
                                      <p:cBhvr>
                                        <p:cTn id="7" dur="500"/>
                                        <p:tgtEl>
                                          <p:spTgt spid="2068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ctrTitle"/>
          </p:nvPr>
        </p:nvSpPr>
        <p:spPr/>
        <p:txBody>
          <a:bodyPr/>
          <a:lstStyle/>
          <a:p>
            <a:endParaRPr lang="en-US"/>
          </a:p>
        </p:txBody>
      </p:sp>
      <p:sp>
        <p:nvSpPr>
          <p:cNvPr id="126979" name="Rectangle 3"/>
          <p:cNvSpPr>
            <a:spLocks noGrp="1" noChangeArrowheads="1"/>
          </p:cNvSpPr>
          <p:nvPr>
            <p:ph type="subTitle" idx="1"/>
          </p:nvPr>
        </p:nvSpPr>
        <p:spPr/>
        <p:txBody>
          <a:bodyPr/>
          <a:lstStyle/>
          <a:p>
            <a:endParaRPr lang="en-US"/>
          </a:p>
        </p:txBody>
      </p:sp>
      <p:sp>
        <p:nvSpPr>
          <p:cNvPr id="126981" name="Text Box 5"/>
          <p:cNvSpPr txBox="1">
            <a:spLocks noChangeArrowheads="1"/>
          </p:cNvSpPr>
          <p:nvPr/>
        </p:nvSpPr>
        <p:spPr bwMode="auto">
          <a:xfrm>
            <a:off x="838200" y="762000"/>
            <a:ext cx="7848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r>
              <a:rPr kumimoji="1" lang="en-US" altLang="zh-CN" sz="2400" b="1" dirty="0" smtClean="0">
                <a:ea typeface="宋体" charset="-122"/>
              </a:rPr>
              <a:t>? </a:t>
            </a:r>
            <a:r>
              <a:rPr kumimoji="1" lang="en-US" altLang="zh-CN" sz="2400" b="1" dirty="0" err="1" smtClean="0">
                <a:ea typeface="宋体" charset="-122"/>
              </a:rPr>
              <a:t>Học</a:t>
            </a:r>
            <a:r>
              <a:rPr kumimoji="1" lang="en-US" altLang="zh-CN" sz="2400" b="1" dirty="0" smtClean="0">
                <a:ea typeface="宋体" charset="-122"/>
              </a:rPr>
              <a:t> </a:t>
            </a:r>
            <a:r>
              <a:rPr kumimoji="1" lang="en-US" altLang="zh-CN" sz="2400" b="1" dirty="0" err="1" smtClean="0">
                <a:ea typeface="宋体" charset="-122"/>
              </a:rPr>
              <a:t>sinh</a:t>
            </a:r>
            <a:r>
              <a:rPr kumimoji="1" lang="en-US" altLang="zh-CN" sz="2400" b="1" dirty="0" smtClean="0">
                <a:ea typeface="宋体" charset="-122"/>
              </a:rPr>
              <a:t> </a:t>
            </a:r>
            <a:r>
              <a:rPr kumimoji="1" lang="en-US" altLang="zh-CN" sz="2400" b="1" dirty="0" err="1" smtClean="0">
                <a:ea typeface="宋体" charset="-122"/>
              </a:rPr>
              <a:t>cần</a:t>
            </a:r>
            <a:r>
              <a:rPr kumimoji="1" lang="en-US" altLang="zh-CN" sz="2400" b="1" dirty="0" smtClean="0">
                <a:ea typeface="宋体" charset="-122"/>
              </a:rPr>
              <a:t> </a:t>
            </a:r>
            <a:r>
              <a:rPr kumimoji="1" lang="en-US" altLang="zh-CN" sz="2400" b="1" dirty="0" err="1" smtClean="0">
                <a:ea typeface="宋体" charset="-122"/>
              </a:rPr>
              <a:t>phải</a:t>
            </a:r>
            <a:r>
              <a:rPr kumimoji="1" lang="en-US" altLang="zh-CN" sz="2400" b="1" dirty="0" smtClean="0">
                <a:ea typeface="宋体" charset="-122"/>
              </a:rPr>
              <a:t> </a:t>
            </a:r>
            <a:r>
              <a:rPr kumimoji="1" lang="en-US" altLang="zh-CN" sz="2400" b="1" dirty="0" err="1" smtClean="0">
                <a:ea typeface="宋体" charset="-122"/>
              </a:rPr>
              <a:t>làm</a:t>
            </a:r>
            <a:r>
              <a:rPr kumimoji="1" lang="en-US" altLang="zh-CN" sz="2400" b="1" dirty="0" smtClean="0">
                <a:ea typeface="宋体" charset="-122"/>
              </a:rPr>
              <a:t> </a:t>
            </a:r>
            <a:r>
              <a:rPr kumimoji="1" lang="en-US" altLang="zh-CN" sz="2400" b="1" dirty="0" err="1" smtClean="0">
                <a:ea typeface="宋体" charset="-122"/>
              </a:rPr>
              <a:t>gì</a:t>
            </a:r>
            <a:r>
              <a:rPr kumimoji="1" lang="en-US" altLang="zh-CN" sz="2400" b="1" dirty="0" smtClean="0">
                <a:ea typeface="宋体" charset="-122"/>
              </a:rPr>
              <a:t> </a:t>
            </a:r>
            <a:r>
              <a:rPr kumimoji="1" lang="en-US" altLang="zh-CN" sz="2400" b="1" dirty="0" err="1" smtClean="0">
                <a:ea typeface="宋体" charset="-122"/>
              </a:rPr>
              <a:t>để</a:t>
            </a:r>
            <a:r>
              <a:rPr kumimoji="1" lang="en-US" altLang="zh-CN" sz="2400" b="1" dirty="0" smtClean="0">
                <a:ea typeface="宋体" charset="-122"/>
              </a:rPr>
              <a:t> </a:t>
            </a:r>
            <a:r>
              <a:rPr kumimoji="1" lang="en-US" altLang="zh-CN" sz="2400" b="1" dirty="0" err="1" smtClean="0">
                <a:ea typeface="宋体" charset="-122"/>
              </a:rPr>
              <a:t>thực</a:t>
            </a:r>
            <a:r>
              <a:rPr kumimoji="1" lang="en-US" altLang="zh-CN" sz="2400" b="1" dirty="0" smtClean="0">
                <a:ea typeface="宋体" charset="-122"/>
              </a:rPr>
              <a:t> </a:t>
            </a:r>
            <a:r>
              <a:rPr kumimoji="1" lang="en-US" altLang="zh-CN" sz="2400" b="1" dirty="0" err="1" smtClean="0">
                <a:ea typeface="宋体" charset="-122"/>
              </a:rPr>
              <a:t>hiện</a:t>
            </a:r>
            <a:r>
              <a:rPr kumimoji="1" lang="en-US" altLang="zh-CN" sz="2400" b="1" dirty="0" smtClean="0">
                <a:ea typeface="宋体" charset="-122"/>
              </a:rPr>
              <a:t> </a:t>
            </a:r>
            <a:r>
              <a:rPr kumimoji="1" lang="en-US" altLang="zh-CN" sz="2400" b="1" dirty="0" err="1" smtClean="0">
                <a:ea typeface="宋体" charset="-122"/>
              </a:rPr>
              <a:t>quy</a:t>
            </a:r>
            <a:r>
              <a:rPr kumimoji="1" lang="en-US" altLang="zh-CN" sz="2400" b="1" dirty="0" smtClean="0">
                <a:ea typeface="宋体" charset="-122"/>
              </a:rPr>
              <a:t> </a:t>
            </a:r>
            <a:r>
              <a:rPr kumimoji="1" lang="en-US" altLang="zh-CN" sz="2400" b="1" dirty="0" err="1" smtClean="0">
                <a:ea typeface="宋体" charset="-122"/>
              </a:rPr>
              <a:t>định</a:t>
            </a:r>
            <a:r>
              <a:rPr kumimoji="1" lang="en-US" altLang="zh-CN" sz="2400" b="1" dirty="0" smtClean="0">
                <a:ea typeface="宋体" charset="-122"/>
              </a:rPr>
              <a:t> </a:t>
            </a:r>
            <a:r>
              <a:rPr kumimoji="1" lang="en-US" altLang="zh-CN" sz="2400" b="1" dirty="0" err="1" smtClean="0">
                <a:ea typeface="宋体" charset="-122"/>
              </a:rPr>
              <a:t>về</a:t>
            </a:r>
            <a:r>
              <a:rPr kumimoji="1" lang="en-US" altLang="zh-CN" sz="2400" b="1" dirty="0" smtClean="0">
                <a:ea typeface="宋体" charset="-122"/>
              </a:rPr>
              <a:t> </a:t>
            </a:r>
            <a:r>
              <a:rPr kumimoji="1" lang="en-US" altLang="zh-CN" sz="2400" b="1" dirty="0" err="1" smtClean="0">
                <a:ea typeface="宋体" charset="-122"/>
              </a:rPr>
              <a:t>phòng</a:t>
            </a:r>
            <a:r>
              <a:rPr kumimoji="1" lang="en-US" altLang="zh-CN" sz="2400" b="1" dirty="0" smtClean="0">
                <a:ea typeface="宋体" charset="-122"/>
              </a:rPr>
              <a:t> </a:t>
            </a:r>
            <a:r>
              <a:rPr kumimoji="1" lang="en-US" altLang="zh-CN" sz="2400" b="1" dirty="0" err="1" smtClean="0">
                <a:ea typeface="宋体" charset="-122"/>
              </a:rPr>
              <a:t>ngừa</a:t>
            </a:r>
            <a:r>
              <a:rPr kumimoji="1" lang="en-US" altLang="zh-CN" sz="2400" b="1" dirty="0" smtClean="0">
                <a:ea typeface="宋体" charset="-122"/>
              </a:rPr>
              <a:t> tai </a:t>
            </a:r>
            <a:r>
              <a:rPr kumimoji="1" lang="en-US" altLang="zh-CN" sz="2400" b="1" dirty="0" err="1" smtClean="0">
                <a:ea typeface="宋体" charset="-122"/>
              </a:rPr>
              <a:t>nạn</a:t>
            </a:r>
            <a:r>
              <a:rPr kumimoji="1" lang="en-US" altLang="zh-CN" sz="2400" b="1" dirty="0" smtClean="0">
                <a:ea typeface="宋体" charset="-122"/>
              </a:rPr>
              <a:t> </a:t>
            </a:r>
            <a:r>
              <a:rPr kumimoji="1" lang="en-US" altLang="zh-CN" sz="2400" b="1" dirty="0" err="1" smtClean="0">
                <a:ea typeface="宋体" charset="-122"/>
              </a:rPr>
              <a:t>vũ</a:t>
            </a:r>
            <a:r>
              <a:rPr kumimoji="1" lang="en-US" altLang="zh-CN" sz="2400" b="1" dirty="0" smtClean="0">
                <a:ea typeface="宋体" charset="-122"/>
              </a:rPr>
              <a:t> </a:t>
            </a:r>
            <a:r>
              <a:rPr kumimoji="1" lang="en-US" altLang="zh-CN" sz="2400" b="1" dirty="0" err="1" smtClean="0">
                <a:ea typeface="宋体" charset="-122"/>
              </a:rPr>
              <a:t>khí</a:t>
            </a:r>
            <a:r>
              <a:rPr kumimoji="1" lang="en-US" altLang="zh-CN" sz="2400" b="1" dirty="0" smtClean="0">
                <a:ea typeface="宋体" charset="-122"/>
              </a:rPr>
              <a:t>, </a:t>
            </a:r>
            <a:r>
              <a:rPr kumimoji="1" lang="en-US" altLang="zh-CN" sz="2400" b="1" dirty="0" err="1" smtClean="0">
                <a:ea typeface="宋体" charset="-122"/>
              </a:rPr>
              <a:t>cháy</a:t>
            </a:r>
            <a:r>
              <a:rPr kumimoji="1" lang="en-US" altLang="zh-CN" sz="2400" b="1" dirty="0" smtClean="0">
                <a:ea typeface="宋体" charset="-122"/>
              </a:rPr>
              <a:t> </a:t>
            </a:r>
            <a:r>
              <a:rPr kumimoji="1" lang="en-US" altLang="zh-CN" sz="2400" b="1" dirty="0" err="1" smtClean="0">
                <a:ea typeface="宋体" charset="-122"/>
              </a:rPr>
              <a:t>nổ</a:t>
            </a:r>
            <a:r>
              <a:rPr kumimoji="1" lang="en-US" altLang="zh-CN" sz="2400" b="1" dirty="0" smtClean="0">
                <a:ea typeface="宋体" charset="-122"/>
              </a:rPr>
              <a:t> </a:t>
            </a:r>
            <a:r>
              <a:rPr kumimoji="1" lang="en-US" altLang="zh-CN" sz="2400" b="1" dirty="0" err="1" smtClean="0">
                <a:ea typeface="宋体" charset="-122"/>
              </a:rPr>
              <a:t>và</a:t>
            </a:r>
            <a:r>
              <a:rPr kumimoji="1" lang="en-US" altLang="zh-CN" sz="2400" b="1" dirty="0" smtClean="0">
                <a:ea typeface="宋体" charset="-122"/>
              </a:rPr>
              <a:t> </a:t>
            </a:r>
            <a:r>
              <a:rPr kumimoji="1" lang="en-US" altLang="zh-CN" sz="2400" b="1" dirty="0" err="1" smtClean="0">
                <a:ea typeface="宋体" charset="-122"/>
              </a:rPr>
              <a:t>các</a:t>
            </a:r>
            <a:r>
              <a:rPr kumimoji="1" lang="en-US" altLang="zh-CN" sz="2400" b="1" dirty="0" smtClean="0">
                <a:ea typeface="宋体" charset="-122"/>
              </a:rPr>
              <a:t> </a:t>
            </a:r>
            <a:r>
              <a:rPr kumimoji="1" lang="en-US" altLang="zh-CN" sz="2400" b="1" dirty="0" err="1" smtClean="0">
                <a:ea typeface="宋体" charset="-122"/>
              </a:rPr>
              <a:t>chất</a:t>
            </a:r>
            <a:r>
              <a:rPr kumimoji="1" lang="en-US" altLang="zh-CN" sz="2400" b="1" dirty="0" smtClean="0">
                <a:ea typeface="宋体" charset="-122"/>
              </a:rPr>
              <a:t> </a:t>
            </a:r>
            <a:r>
              <a:rPr kumimoji="1" lang="en-US" altLang="zh-CN" sz="2400" b="1" dirty="0" err="1" smtClean="0">
                <a:ea typeface="宋体" charset="-122"/>
              </a:rPr>
              <a:t>độc</a:t>
            </a:r>
            <a:r>
              <a:rPr kumimoji="1" lang="en-US" altLang="zh-CN" sz="2400" b="1" dirty="0" smtClean="0">
                <a:ea typeface="宋体" charset="-122"/>
              </a:rPr>
              <a:t> </a:t>
            </a:r>
            <a:r>
              <a:rPr kumimoji="1" lang="en-US" altLang="zh-CN" sz="2400" b="1" dirty="0" err="1" smtClean="0">
                <a:ea typeface="宋体" charset="-122"/>
              </a:rPr>
              <a:t>hại</a:t>
            </a:r>
            <a:r>
              <a:rPr kumimoji="1" lang="en-US" altLang="zh-CN" sz="2400" b="1" dirty="0" smtClean="0">
                <a:ea typeface="宋体" charset="-122"/>
              </a:rPr>
              <a:t>?</a:t>
            </a:r>
            <a:endParaRPr kumimoji="1" lang="en-US" sz="2400" b="1" dirty="0"/>
          </a:p>
        </p:txBody>
      </p:sp>
      <p:pic>
        <p:nvPicPr>
          <p:cNvPr id="6146" name="Picture 2" descr="C:\Documents and Settings\Administrator\My Documents\Downloads\nhasa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700" y="2438399"/>
            <a:ext cx="5562600" cy="4350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3906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8" name="Picture 2" descr="Frames PPT 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8900" name="Line 4"/>
          <p:cNvSpPr>
            <a:spLocks noChangeShapeType="1"/>
          </p:cNvSpPr>
          <p:nvPr/>
        </p:nvSpPr>
        <p:spPr bwMode="auto">
          <a:xfrm>
            <a:off x="5257800" y="1066800"/>
            <a:ext cx="0" cy="5562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01" name="Text Box 5"/>
          <p:cNvSpPr txBox="1">
            <a:spLocks noChangeArrowheads="1"/>
          </p:cNvSpPr>
          <p:nvPr/>
        </p:nvSpPr>
        <p:spPr bwMode="auto">
          <a:xfrm>
            <a:off x="381000" y="1066800"/>
            <a:ext cx="419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0000"/>
                </a:solidFill>
              </a:rPr>
              <a:t>I. ĐẶT VẤN ĐỀ:</a:t>
            </a:r>
            <a:r>
              <a:rPr lang="en-US" b="1"/>
              <a:t> SGK trang 44</a:t>
            </a:r>
          </a:p>
        </p:txBody>
      </p:sp>
      <p:sp>
        <p:nvSpPr>
          <p:cNvPr id="208903" name="Text Box 7"/>
          <p:cNvSpPr txBox="1">
            <a:spLocks noChangeArrowheads="1"/>
          </p:cNvSpPr>
          <p:nvPr/>
        </p:nvSpPr>
        <p:spPr bwMode="auto">
          <a:xfrm>
            <a:off x="381000" y="1447800"/>
            <a:ext cx="381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dirty="0">
                <a:solidFill>
                  <a:srgbClr val="FF0000"/>
                </a:solidFill>
              </a:rPr>
              <a:t>II. NỘI DUNG BÀI HỌC:</a:t>
            </a:r>
          </a:p>
        </p:txBody>
      </p:sp>
      <p:sp>
        <p:nvSpPr>
          <p:cNvPr id="208904" name="Text Box 8"/>
          <p:cNvSpPr txBox="1">
            <a:spLocks noChangeArrowheads="1"/>
          </p:cNvSpPr>
          <p:nvPr/>
        </p:nvSpPr>
        <p:spPr bwMode="auto">
          <a:xfrm>
            <a:off x="304800" y="1676400"/>
            <a:ext cx="495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8738" indent="-58738">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buFontTx/>
              <a:buAutoNum type="arabicPeriod"/>
            </a:pPr>
            <a:r>
              <a:rPr lang="en-US" sz="2000" dirty="0" err="1">
                <a:solidFill>
                  <a:srgbClr val="FF0000"/>
                </a:solidFill>
              </a:rPr>
              <a:t>Quyền</a:t>
            </a:r>
            <a:r>
              <a:rPr lang="en-US" sz="2000" dirty="0">
                <a:solidFill>
                  <a:srgbClr val="FF0000"/>
                </a:solidFill>
              </a:rPr>
              <a:t> </a:t>
            </a:r>
            <a:r>
              <a:rPr lang="en-US" sz="2000" dirty="0" err="1">
                <a:solidFill>
                  <a:srgbClr val="FF0000"/>
                </a:solidFill>
              </a:rPr>
              <a:t>sở</a:t>
            </a:r>
            <a:r>
              <a:rPr lang="en-US" sz="2000" dirty="0">
                <a:solidFill>
                  <a:srgbClr val="FF0000"/>
                </a:solidFill>
              </a:rPr>
              <a:t> </a:t>
            </a:r>
            <a:r>
              <a:rPr lang="en-US" sz="2000" dirty="0" err="1">
                <a:solidFill>
                  <a:srgbClr val="FF0000"/>
                </a:solidFill>
              </a:rPr>
              <a:t>hữu</a:t>
            </a:r>
            <a:r>
              <a:rPr lang="en-US" sz="2000" dirty="0">
                <a:solidFill>
                  <a:srgbClr val="FF0000"/>
                </a:solidFill>
              </a:rPr>
              <a:t> </a:t>
            </a:r>
            <a:r>
              <a:rPr lang="en-US" sz="2000" dirty="0" err="1">
                <a:solidFill>
                  <a:srgbClr val="FF0000"/>
                </a:solidFill>
              </a:rPr>
              <a:t>tài</a:t>
            </a:r>
            <a:r>
              <a:rPr lang="en-US" sz="2000" dirty="0">
                <a:solidFill>
                  <a:srgbClr val="FF0000"/>
                </a:solidFill>
              </a:rPr>
              <a:t> </a:t>
            </a:r>
            <a:r>
              <a:rPr lang="en-US" sz="2000" dirty="0" err="1">
                <a:solidFill>
                  <a:srgbClr val="FF0000"/>
                </a:solidFill>
              </a:rPr>
              <a:t>sản</a:t>
            </a:r>
            <a:r>
              <a:rPr lang="en-US" sz="2000" dirty="0">
                <a:solidFill>
                  <a:srgbClr val="FF0000"/>
                </a:solidFill>
              </a:rPr>
              <a:t> </a:t>
            </a:r>
            <a:r>
              <a:rPr lang="en-US" sz="2000" dirty="0" err="1">
                <a:solidFill>
                  <a:srgbClr val="FF0000"/>
                </a:solidFill>
              </a:rPr>
              <a:t>của</a:t>
            </a:r>
            <a:r>
              <a:rPr lang="en-US" sz="2000" dirty="0">
                <a:solidFill>
                  <a:srgbClr val="FF0000"/>
                </a:solidFill>
              </a:rPr>
              <a:t> </a:t>
            </a:r>
            <a:r>
              <a:rPr lang="en-US" sz="2000" dirty="0" err="1">
                <a:solidFill>
                  <a:srgbClr val="FF0000"/>
                </a:solidFill>
              </a:rPr>
              <a:t>công</a:t>
            </a:r>
            <a:r>
              <a:rPr lang="en-US" sz="2000" dirty="0">
                <a:solidFill>
                  <a:srgbClr val="FF0000"/>
                </a:solidFill>
              </a:rPr>
              <a:t> </a:t>
            </a:r>
            <a:r>
              <a:rPr lang="en-US" sz="2000" dirty="0" err="1">
                <a:solidFill>
                  <a:srgbClr val="FF0000"/>
                </a:solidFill>
              </a:rPr>
              <a:t>dân</a:t>
            </a:r>
            <a:r>
              <a:rPr lang="en-US" sz="2000" dirty="0">
                <a:solidFill>
                  <a:srgbClr val="FF0000"/>
                </a:solidFill>
              </a:rPr>
              <a:t>:</a:t>
            </a:r>
          </a:p>
        </p:txBody>
      </p:sp>
      <p:sp>
        <p:nvSpPr>
          <p:cNvPr id="208906" name="Text Box 10"/>
          <p:cNvSpPr txBox="1">
            <a:spLocks noChangeArrowheads="1"/>
          </p:cNvSpPr>
          <p:nvPr/>
        </p:nvSpPr>
        <p:spPr bwMode="auto">
          <a:xfrm>
            <a:off x="381000" y="2057400"/>
            <a:ext cx="48768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000" b="1" i="1" dirty="0">
                <a:solidFill>
                  <a:srgbClr val="FF0000"/>
                </a:solidFill>
                <a:ea typeface="宋体" charset="-122"/>
              </a:rPr>
              <a:t>2. </a:t>
            </a:r>
            <a:r>
              <a:rPr lang="en-US" altLang="zh-CN" sz="2000" b="1" i="1" dirty="0" err="1">
                <a:solidFill>
                  <a:srgbClr val="FF0000"/>
                </a:solidFill>
                <a:ea typeface="宋体" charset="-122"/>
              </a:rPr>
              <a:t>Các</a:t>
            </a:r>
            <a:r>
              <a:rPr lang="en-US" altLang="zh-CN" sz="2000" b="1" i="1" dirty="0">
                <a:solidFill>
                  <a:srgbClr val="FF0000"/>
                </a:solidFill>
                <a:ea typeface="宋体" charset="-122"/>
              </a:rPr>
              <a:t> </a:t>
            </a:r>
            <a:r>
              <a:rPr lang="en-US" altLang="zh-CN" sz="2000" b="1" i="1" dirty="0" err="1">
                <a:solidFill>
                  <a:srgbClr val="FF0000"/>
                </a:solidFill>
                <a:ea typeface="宋体" charset="-122"/>
              </a:rPr>
              <a:t>loại</a:t>
            </a:r>
            <a:r>
              <a:rPr lang="en-US" altLang="zh-CN" sz="2000" b="1" i="1" dirty="0">
                <a:solidFill>
                  <a:srgbClr val="FF0000"/>
                </a:solidFill>
                <a:ea typeface="宋体" charset="-122"/>
              </a:rPr>
              <a:t> </a:t>
            </a:r>
            <a:r>
              <a:rPr lang="en-US" altLang="zh-CN" sz="2000" b="1" i="1" dirty="0" err="1">
                <a:solidFill>
                  <a:srgbClr val="FF0000"/>
                </a:solidFill>
                <a:ea typeface="宋体" charset="-122"/>
              </a:rPr>
              <a:t>tài</a:t>
            </a:r>
            <a:r>
              <a:rPr lang="en-US" altLang="zh-CN" sz="2000" b="1" i="1" dirty="0">
                <a:solidFill>
                  <a:srgbClr val="FF0000"/>
                </a:solidFill>
                <a:ea typeface="宋体" charset="-122"/>
              </a:rPr>
              <a:t> </a:t>
            </a:r>
            <a:r>
              <a:rPr lang="en-US" altLang="zh-CN" sz="2000" b="1" i="1" dirty="0" err="1">
                <a:solidFill>
                  <a:srgbClr val="FF0000"/>
                </a:solidFill>
                <a:ea typeface="宋体" charset="-122"/>
              </a:rPr>
              <a:t>sản</a:t>
            </a:r>
            <a:r>
              <a:rPr lang="en-US" altLang="zh-CN" sz="2000" b="1" i="1" dirty="0">
                <a:solidFill>
                  <a:srgbClr val="FF0000"/>
                </a:solidFill>
                <a:ea typeface="宋体" charset="-122"/>
              </a:rPr>
              <a:t> </a:t>
            </a:r>
            <a:r>
              <a:rPr lang="en-US" altLang="zh-CN" sz="2000" b="1" i="1" dirty="0" err="1">
                <a:solidFill>
                  <a:srgbClr val="FF0000"/>
                </a:solidFill>
                <a:ea typeface="宋体" charset="-122"/>
              </a:rPr>
              <a:t>thuộc</a:t>
            </a:r>
            <a:r>
              <a:rPr lang="en-US" altLang="zh-CN" sz="2000" b="1" i="1" dirty="0">
                <a:solidFill>
                  <a:srgbClr val="FF0000"/>
                </a:solidFill>
                <a:ea typeface="宋体" charset="-122"/>
              </a:rPr>
              <a:t> </a:t>
            </a:r>
            <a:r>
              <a:rPr lang="en-US" altLang="zh-CN" sz="2000" b="1" i="1" dirty="0" err="1">
                <a:solidFill>
                  <a:srgbClr val="FF0000"/>
                </a:solidFill>
                <a:ea typeface="宋体" charset="-122"/>
              </a:rPr>
              <a:t>sở</a:t>
            </a:r>
            <a:r>
              <a:rPr lang="en-US" altLang="zh-CN" sz="2000" b="1" i="1" dirty="0">
                <a:solidFill>
                  <a:srgbClr val="FF0000"/>
                </a:solidFill>
                <a:ea typeface="宋体" charset="-122"/>
              </a:rPr>
              <a:t> </a:t>
            </a:r>
            <a:r>
              <a:rPr lang="en-US" altLang="zh-CN" sz="2000" b="1" i="1" dirty="0" err="1">
                <a:solidFill>
                  <a:srgbClr val="FF0000"/>
                </a:solidFill>
                <a:ea typeface="宋体" charset="-122"/>
              </a:rPr>
              <a:t>hữu</a:t>
            </a:r>
            <a:r>
              <a:rPr lang="en-US" altLang="zh-CN" sz="2000" b="1" i="1" dirty="0">
                <a:solidFill>
                  <a:srgbClr val="FF0000"/>
                </a:solidFill>
                <a:ea typeface="宋体" charset="-122"/>
              </a:rPr>
              <a:t> </a:t>
            </a:r>
            <a:r>
              <a:rPr lang="en-US" altLang="zh-CN" sz="2000" b="1" i="1" dirty="0" err="1">
                <a:solidFill>
                  <a:srgbClr val="FF0000"/>
                </a:solidFill>
                <a:ea typeface="宋体" charset="-122"/>
              </a:rPr>
              <a:t>công</a:t>
            </a:r>
            <a:r>
              <a:rPr lang="en-US" altLang="zh-CN" sz="2000" b="1" i="1" dirty="0">
                <a:solidFill>
                  <a:srgbClr val="FF0000"/>
                </a:solidFill>
                <a:ea typeface="宋体" charset="-122"/>
              </a:rPr>
              <a:t> </a:t>
            </a:r>
            <a:r>
              <a:rPr lang="en-US" altLang="zh-CN" sz="2000" b="1" i="1" dirty="0" err="1">
                <a:solidFill>
                  <a:srgbClr val="FF0000"/>
                </a:solidFill>
                <a:ea typeface="宋体" charset="-122"/>
              </a:rPr>
              <a:t>dân</a:t>
            </a:r>
            <a:r>
              <a:rPr lang="en-US" altLang="zh-CN" sz="2000" b="1" i="1" dirty="0">
                <a:solidFill>
                  <a:srgbClr val="FF0000"/>
                </a:solidFill>
                <a:ea typeface="宋体" charset="-122"/>
              </a:rPr>
              <a:t> .</a:t>
            </a:r>
            <a:endParaRPr lang="en-US" altLang="zh-CN" sz="2000" dirty="0">
              <a:solidFill>
                <a:srgbClr val="FF0000"/>
              </a:solidFill>
              <a:ea typeface="宋体" charset="-122"/>
            </a:endParaRPr>
          </a:p>
          <a:p>
            <a:pPr>
              <a:spcBef>
                <a:spcPct val="50000"/>
              </a:spcBef>
            </a:pPr>
            <a:r>
              <a:rPr lang="en-US" altLang="zh-CN" sz="2000" dirty="0" smtClean="0">
                <a:solidFill>
                  <a:srgbClr val="FF0000"/>
                </a:solidFill>
                <a:ea typeface="宋体" charset="-122"/>
              </a:rPr>
              <a:t>3. </a:t>
            </a:r>
            <a:r>
              <a:rPr lang="en-US" altLang="zh-CN" sz="2000" dirty="0" err="1">
                <a:solidFill>
                  <a:srgbClr val="FF0000"/>
                </a:solidFill>
                <a:ea typeface="宋体" charset="-122"/>
              </a:rPr>
              <a:t>Công</a:t>
            </a:r>
            <a:r>
              <a:rPr lang="en-US" altLang="zh-CN" sz="2000" dirty="0">
                <a:solidFill>
                  <a:srgbClr val="FF0000"/>
                </a:solidFill>
                <a:ea typeface="宋体" charset="-122"/>
              </a:rPr>
              <a:t> </a:t>
            </a:r>
            <a:r>
              <a:rPr lang="en-US" altLang="zh-CN" sz="2000" dirty="0" err="1">
                <a:solidFill>
                  <a:srgbClr val="FF0000"/>
                </a:solidFill>
                <a:ea typeface="宋体" charset="-122"/>
              </a:rPr>
              <a:t>dân</a:t>
            </a:r>
            <a:r>
              <a:rPr lang="en-US" altLang="zh-CN" sz="2000" dirty="0">
                <a:solidFill>
                  <a:srgbClr val="FF0000"/>
                </a:solidFill>
                <a:ea typeface="宋体" charset="-122"/>
              </a:rPr>
              <a:t> </a:t>
            </a:r>
            <a:r>
              <a:rPr lang="en-US" altLang="zh-CN" sz="2000" dirty="0" err="1">
                <a:solidFill>
                  <a:srgbClr val="FF0000"/>
                </a:solidFill>
                <a:ea typeface="宋体" charset="-122"/>
              </a:rPr>
              <a:t>có</a:t>
            </a:r>
            <a:r>
              <a:rPr lang="en-US" altLang="zh-CN" sz="2000" dirty="0">
                <a:solidFill>
                  <a:srgbClr val="FF0000"/>
                </a:solidFill>
                <a:ea typeface="宋体" charset="-122"/>
              </a:rPr>
              <a:t> </a:t>
            </a:r>
            <a:r>
              <a:rPr lang="en-US" altLang="zh-CN" sz="2000" dirty="0" err="1">
                <a:solidFill>
                  <a:srgbClr val="FF0000"/>
                </a:solidFill>
                <a:ea typeface="宋体" charset="-122"/>
              </a:rPr>
              <a:t>nghĩa</a:t>
            </a:r>
            <a:r>
              <a:rPr lang="en-US" altLang="zh-CN" sz="2000" dirty="0">
                <a:solidFill>
                  <a:srgbClr val="FF0000"/>
                </a:solidFill>
                <a:ea typeface="宋体" charset="-122"/>
              </a:rPr>
              <a:t> </a:t>
            </a:r>
            <a:r>
              <a:rPr lang="en-US" altLang="zh-CN" sz="2000" dirty="0" err="1">
                <a:solidFill>
                  <a:srgbClr val="FF0000"/>
                </a:solidFill>
                <a:ea typeface="宋体" charset="-122"/>
              </a:rPr>
              <a:t>vụ</a:t>
            </a:r>
            <a:r>
              <a:rPr lang="en-US" altLang="zh-CN" sz="2000" dirty="0">
                <a:solidFill>
                  <a:srgbClr val="FF0000"/>
                </a:solidFill>
                <a:ea typeface="宋体" charset="-122"/>
              </a:rPr>
              <a:t> </a:t>
            </a:r>
            <a:r>
              <a:rPr lang="en-US" altLang="zh-CN" sz="2000" dirty="0" err="1">
                <a:solidFill>
                  <a:srgbClr val="FF0000"/>
                </a:solidFill>
                <a:ea typeface="宋体" charset="-122"/>
              </a:rPr>
              <a:t>tôn</a:t>
            </a:r>
            <a:r>
              <a:rPr lang="en-US" altLang="zh-CN" sz="2000" dirty="0">
                <a:solidFill>
                  <a:srgbClr val="FF0000"/>
                </a:solidFill>
                <a:ea typeface="宋体" charset="-122"/>
              </a:rPr>
              <a:t> </a:t>
            </a:r>
            <a:r>
              <a:rPr lang="en-US" altLang="zh-CN" sz="2000" dirty="0" err="1">
                <a:solidFill>
                  <a:srgbClr val="FF0000"/>
                </a:solidFill>
                <a:ea typeface="宋体" charset="-122"/>
              </a:rPr>
              <a:t>trọng</a:t>
            </a:r>
            <a:r>
              <a:rPr lang="en-US" altLang="zh-CN" sz="2000" dirty="0">
                <a:solidFill>
                  <a:srgbClr val="FF0000"/>
                </a:solidFill>
                <a:ea typeface="宋体" charset="-122"/>
              </a:rPr>
              <a:t> </a:t>
            </a:r>
            <a:r>
              <a:rPr lang="en-US" altLang="zh-CN" sz="2000" dirty="0" err="1">
                <a:solidFill>
                  <a:srgbClr val="FF0000"/>
                </a:solidFill>
                <a:ea typeface="宋体" charset="-122"/>
              </a:rPr>
              <a:t>tài</a:t>
            </a:r>
            <a:r>
              <a:rPr lang="en-US" altLang="zh-CN" sz="2000" dirty="0">
                <a:solidFill>
                  <a:srgbClr val="FF0000"/>
                </a:solidFill>
                <a:ea typeface="宋体" charset="-122"/>
              </a:rPr>
              <a:t> </a:t>
            </a:r>
            <a:r>
              <a:rPr lang="en-US" altLang="zh-CN" sz="2000" dirty="0" err="1">
                <a:solidFill>
                  <a:srgbClr val="FF0000"/>
                </a:solidFill>
                <a:ea typeface="宋体" charset="-122"/>
              </a:rPr>
              <a:t>sản</a:t>
            </a:r>
            <a:r>
              <a:rPr lang="en-US" altLang="zh-CN" sz="2000" dirty="0">
                <a:solidFill>
                  <a:srgbClr val="FF0000"/>
                </a:solidFill>
                <a:ea typeface="宋体" charset="-122"/>
              </a:rPr>
              <a:t> </a:t>
            </a:r>
            <a:r>
              <a:rPr lang="en-US" altLang="zh-CN" sz="2000" dirty="0" err="1">
                <a:solidFill>
                  <a:srgbClr val="FF0000"/>
                </a:solidFill>
                <a:ea typeface="宋体" charset="-122"/>
              </a:rPr>
              <a:t>của</a:t>
            </a:r>
            <a:r>
              <a:rPr lang="en-US" altLang="zh-CN" sz="2000" dirty="0">
                <a:solidFill>
                  <a:srgbClr val="FF0000"/>
                </a:solidFill>
                <a:ea typeface="宋体" charset="-122"/>
              </a:rPr>
              <a:t> </a:t>
            </a:r>
            <a:r>
              <a:rPr lang="en-US" altLang="zh-CN" sz="2000" dirty="0" err="1">
                <a:solidFill>
                  <a:srgbClr val="FF0000"/>
                </a:solidFill>
                <a:ea typeface="宋体" charset="-122"/>
              </a:rPr>
              <a:t>người</a:t>
            </a:r>
            <a:r>
              <a:rPr lang="en-US" altLang="zh-CN" sz="2000" dirty="0">
                <a:solidFill>
                  <a:srgbClr val="FF0000"/>
                </a:solidFill>
                <a:ea typeface="宋体" charset="-122"/>
              </a:rPr>
              <a:t> </a:t>
            </a:r>
            <a:r>
              <a:rPr lang="en-US" altLang="zh-CN" sz="2000" dirty="0" err="1">
                <a:solidFill>
                  <a:srgbClr val="FF0000"/>
                </a:solidFill>
                <a:ea typeface="宋体" charset="-122"/>
              </a:rPr>
              <a:t>khác</a:t>
            </a:r>
            <a:r>
              <a:rPr lang="en-US" altLang="zh-CN" sz="2000" dirty="0">
                <a:solidFill>
                  <a:srgbClr val="FF0000"/>
                </a:solidFill>
                <a:ea typeface="宋体" charset="-122"/>
              </a:rPr>
              <a:t>.</a:t>
            </a:r>
            <a:endParaRPr lang="en-US" sz="2000" dirty="0">
              <a:solidFill>
                <a:srgbClr val="FF0000"/>
              </a:solidFill>
            </a:endParaRPr>
          </a:p>
        </p:txBody>
      </p:sp>
      <p:sp>
        <p:nvSpPr>
          <p:cNvPr id="208908" name="Text Box 12"/>
          <p:cNvSpPr txBox="1">
            <a:spLocks noChangeArrowheads="1"/>
          </p:cNvSpPr>
          <p:nvPr/>
        </p:nvSpPr>
        <p:spPr bwMode="auto">
          <a:xfrm>
            <a:off x="381000" y="2743200"/>
            <a:ext cx="449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208909" name="Text Box 13"/>
          <p:cNvSpPr txBox="1">
            <a:spLocks noChangeArrowheads="1"/>
          </p:cNvSpPr>
          <p:nvPr/>
        </p:nvSpPr>
        <p:spPr bwMode="auto">
          <a:xfrm>
            <a:off x="533400" y="2743200"/>
            <a:ext cx="4572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b="1" dirty="0" smtClean="0">
              <a:solidFill>
                <a:srgbClr val="FF0000"/>
              </a:solidFill>
            </a:endParaRPr>
          </a:p>
          <a:p>
            <a:pPr>
              <a:spcBef>
                <a:spcPct val="50000"/>
              </a:spcBef>
            </a:pPr>
            <a:endParaRPr lang="en-US" b="1" dirty="0">
              <a:solidFill>
                <a:srgbClr val="FF0000"/>
              </a:solidFill>
            </a:endParaRPr>
          </a:p>
          <a:p>
            <a:pPr>
              <a:spcBef>
                <a:spcPct val="50000"/>
              </a:spcBef>
            </a:pPr>
            <a:r>
              <a:rPr lang="en-US" b="1" dirty="0" smtClean="0">
                <a:solidFill>
                  <a:srgbClr val="FF0000"/>
                </a:solidFill>
              </a:rPr>
              <a:t>III. </a:t>
            </a:r>
            <a:r>
              <a:rPr lang="en-US" b="1" dirty="0">
                <a:solidFill>
                  <a:srgbClr val="FF0000"/>
                </a:solidFill>
              </a:rPr>
              <a:t>LUYỆN TẬP: BT 3SGK </a:t>
            </a:r>
            <a:r>
              <a:rPr lang="en-US" b="1" dirty="0" err="1">
                <a:solidFill>
                  <a:srgbClr val="FF0000"/>
                </a:solidFill>
              </a:rPr>
              <a:t>trang</a:t>
            </a:r>
            <a:r>
              <a:rPr lang="en-US" b="1" dirty="0">
                <a:solidFill>
                  <a:srgbClr val="FF0000"/>
                </a:solidFill>
              </a:rPr>
              <a:t> 46</a:t>
            </a:r>
          </a:p>
        </p:txBody>
      </p:sp>
      <p:sp>
        <p:nvSpPr>
          <p:cNvPr id="208912" name="Text Box 16"/>
          <p:cNvSpPr txBox="1">
            <a:spLocks noChangeArrowheads="1"/>
          </p:cNvSpPr>
          <p:nvPr/>
        </p:nvSpPr>
        <p:spPr bwMode="auto">
          <a:xfrm>
            <a:off x="228600" y="4038600"/>
            <a:ext cx="46482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000" dirty="0" smtClean="0">
                <a:solidFill>
                  <a:srgbClr val="6600FF"/>
                </a:solidFill>
              </a:rPr>
              <a:t>Do </a:t>
            </a:r>
            <a:r>
              <a:rPr lang="en-US" sz="2000" dirty="0" err="1">
                <a:solidFill>
                  <a:srgbClr val="6600FF"/>
                </a:solidFill>
              </a:rPr>
              <a:t>có</a:t>
            </a:r>
            <a:r>
              <a:rPr lang="en-US" sz="2000" dirty="0">
                <a:solidFill>
                  <a:srgbClr val="6600FF"/>
                </a:solidFill>
              </a:rPr>
              <a:t> </a:t>
            </a:r>
            <a:r>
              <a:rPr lang="en-US" sz="2000" dirty="0" err="1">
                <a:solidFill>
                  <a:srgbClr val="6600FF"/>
                </a:solidFill>
              </a:rPr>
              <a:t>việc</a:t>
            </a:r>
            <a:r>
              <a:rPr lang="en-US" sz="2000" dirty="0">
                <a:solidFill>
                  <a:srgbClr val="6600FF"/>
                </a:solidFill>
              </a:rPr>
              <a:t> </a:t>
            </a:r>
            <a:r>
              <a:rPr lang="en-US" sz="2000" dirty="0" err="1">
                <a:solidFill>
                  <a:srgbClr val="6600FF"/>
                </a:solidFill>
              </a:rPr>
              <a:t>gấp</a:t>
            </a:r>
            <a:r>
              <a:rPr lang="en-US" sz="2000" dirty="0">
                <a:solidFill>
                  <a:srgbClr val="6600FF"/>
                </a:solidFill>
              </a:rPr>
              <a:t>, </a:t>
            </a:r>
            <a:r>
              <a:rPr lang="en-US" sz="2000" dirty="0" err="1">
                <a:solidFill>
                  <a:srgbClr val="6600FF"/>
                </a:solidFill>
              </a:rPr>
              <a:t>chị</a:t>
            </a:r>
            <a:r>
              <a:rPr lang="en-US" sz="2000" dirty="0">
                <a:solidFill>
                  <a:srgbClr val="6600FF"/>
                </a:solidFill>
              </a:rPr>
              <a:t> </a:t>
            </a:r>
            <a:r>
              <a:rPr lang="en-US" sz="2000" dirty="0" err="1">
                <a:solidFill>
                  <a:srgbClr val="6600FF"/>
                </a:solidFill>
              </a:rPr>
              <a:t>Hoa</a:t>
            </a:r>
            <a:r>
              <a:rPr lang="en-US" sz="2000" dirty="0">
                <a:solidFill>
                  <a:srgbClr val="6600FF"/>
                </a:solidFill>
              </a:rPr>
              <a:t> </a:t>
            </a:r>
            <a:r>
              <a:rPr lang="en-US" sz="2000" dirty="0" err="1">
                <a:solidFill>
                  <a:srgbClr val="6600FF"/>
                </a:solidFill>
              </a:rPr>
              <a:t>đem</a:t>
            </a:r>
            <a:r>
              <a:rPr lang="en-US" sz="2000" dirty="0">
                <a:solidFill>
                  <a:srgbClr val="6600FF"/>
                </a:solidFill>
              </a:rPr>
              <a:t> </a:t>
            </a:r>
            <a:r>
              <a:rPr lang="en-US" sz="2000" dirty="0" err="1">
                <a:solidFill>
                  <a:srgbClr val="6600FF"/>
                </a:solidFill>
              </a:rPr>
              <a:t>chiếc</a:t>
            </a:r>
            <a:r>
              <a:rPr lang="en-US" sz="2000" dirty="0">
                <a:solidFill>
                  <a:srgbClr val="6600FF"/>
                </a:solidFill>
              </a:rPr>
              <a:t> </a:t>
            </a:r>
            <a:r>
              <a:rPr lang="en-US" sz="2000" dirty="0" err="1">
                <a:solidFill>
                  <a:srgbClr val="6600FF"/>
                </a:solidFill>
              </a:rPr>
              <a:t>xe</a:t>
            </a:r>
            <a:r>
              <a:rPr lang="en-US" sz="2000" dirty="0">
                <a:solidFill>
                  <a:srgbClr val="6600FF"/>
                </a:solidFill>
              </a:rPr>
              <a:t> </a:t>
            </a:r>
            <a:r>
              <a:rPr lang="en-US" sz="2000" dirty="0" err="1">
                <a:solidFill>
                  <a:srgbClr val="6600FF"/>
                </a:solidFill>
              </a:rPr>
              <a:t>đạp</a:t>
            </a:r>
            <a:r>
              <a:rPr lang="en-US" sz="2000" dirty="0">
                <a:solidFill>
                  <a:srgbClr val="6600FF"/>
                </a:solidFill>
              </a:rPr>
              <a:t> </a:t>
            </a:r>
            <a:r>
              <a:rPr lang="en-US" sz="2000" dirty="0" err="1">
                <a:solidFill>
                  <a:srgbClr val="6600FF"/>
                </a:solidFill>
              </a:rPr>
              <a:t>của</a:t>
            </a:r>
            <a:r>
              <a:rPr lang="en-US" sz="2000" dirty="0">
                <a:solidFill>
                  <a:srgbClr val="6600FF"/>
                </a:solidFill>
              </a:rPr>
              <a:t> </a:t>
            </a:r>
            <a:r>
              <a:rPr lang="en-US" sz="2000" dirty="0" err="1">
                <a:solidFill>
                  <a:srgbClr val="6600FF"/>
                </a:solidFill>
              </a:rPr>
              <a:t>mình</a:t>
            </a:r>
            <a:r>
              <a:rPr lang="en-US" sz="2000" dirty="0">
                <a:solidFill>
                  <a:srgbClr val="6600FF"/>
                </a:solidFill>
              </a:rPr>
              <a:t> </a:t>
            </a:r>
            <a:r>
              <a:rPr lang="en-US" sz="2000" dirty="0" err="1">
                <a:solidFill>
                  <a:srgbClr val="6600FF"/>
                </a:solidFill>
              </a:rPr>
              <a:t>ra</a:t>
            </a:r>
            <a:r>
              <a:rPr lang="en-US" sz="2000" dirty="0">
                <a:solidFill>
                  <a:srgbClr val="6600FF"/>
                </a:solidFill>
              </a:rPr>
              <a:t> </a:t>
            </a:r>
            <a:r>
              <a:rPr lang="en-US" sz="2000" dirty="0" err="1">
                <a:solidFill>
                  <a:srgbClr val="6600FF"/>
                </a:solidFill>
              </a:rPr>
              <a:t>cửa</a:t>
            </a:r>
            <a:r>
              <a:rPr lang="en-US" sz="2000" dirty="0">
                <a:solidFill>
                  <a:srgbClr val="6600FF"/>
                </a:solidFill>
              </a:rPr>
              <a:t> </a:t>
            </a:r>
            <a:r>
              <a:rPr lang="en-US" sz="2000" dirty="0" err="1">
                <a:solidFill>
                  <a:srgbClr val="6600FF"/>
                </a:solidFill>
              </a:rPr>
              <a:t>hàng</a:t>
            </a:r>
            <a:r>
              <a:rPr lang="en-US" sz="2000" dirty="0">
                <a:solidFill>
                  <a:srgbClr val="6600FF"/>
                </a:solidFill>
              </a:rPr>
              <a:t> </a:t>
            </a:r>
            <a:r>
              <a:rPr lang="en-US" sz="2000" dirty="0" err="1">
                <a:solidFill>
                  <a:srgbClr val="6600FF"/>
                </a:solidFill>
              </a:rPr>
              <a:t>cầm</a:t>
            </a:r>
            <a:r>
              <a:rPr lang="en-US" sz="2000" dirty="0">
                <a:solidFill>
                  <a:srgbClr val="6600FF"/>
                </a:solidFill>
              </a:rPr>
              <a:t> </a:t>
            </a:r>
            <a:r>
              <a:rPr lang="en-US" sz="2000" dirty="0" err="1">
                <a:solidFill>
                  <a:srgbClr val="6600FF"/>
                </a:solidFill>
              </a:rPr>
              <a:t>đồ</a:t>
            </a:r>
            <a:r>
              <a:rPr lang="en-US" sz="2000" dirty="0">
                <a:solidFill>
                  <a:srgbClr val="6600FF"/>
                </a:solidFill>
              </a:rPr>
              <a:t> </a:t>
            </a:r>
            <a:r>
              <a:rPr lang="en-US" sz="2000" dirty="0" err="1">
                <a:solidFill>
                  <a:srgbClr val="6600FF"/>
                </a:solidFill>
              </a:rPr>
              <a:t>để</a:t>
            </a:r>
            <a:r>
              <a:rPr lang="en-US" sz="2000" dirty="0">
                <a:solidFill>
                  <a:srgbClr val="6600FF"/>
                </a:solidFill>
              </a:rPr>
              <a:t> </a:t>
            </a:r>
            <a:r>
              <a:rPr lang="en-US" sz="2000" dirty="0" err="1">
                <a:solidFill>
                  <a:srgbClr val="6600FF"/>
                </a:solidFill>
              </a:rPr>
              <a:t>vay</a:t>
            </a:r>
            <a:r>
              <a:rPr lang="en-US" sz="2000" dirty="0">
                <a:solidFill>
                  <a:srgbClr val="6600FF"/>
                </a:solidFill>
              </a:rPr>
              <a:t> </a:t>
            </a:r>
            <a:r>
              <a:rPr lang="en-US" sz="2000" dirty="0" err="1">
                <a:solidFill>
                  <a:srgbClr val="6600FF"/>
                </a:solidFill>
              </a:rPr>
              <a:t>tiền</a:t>
            </a:r>
            <a:r>
              <a:rPr lang="en-US" sz="2000" dirty="0">
                <a:solidFill>
                  <a:srgbClr val="6600FF"/>
                </a:solidFill>
              </a:rPr>
              <a:t>. </a:t>
            </a:r>
            <a:r>
              <a:rPr lang="en-US" sz="2000" dirty="0" err="1">
                <a:solidFill>
                  <a:srgbClr val="6600FF"/>
                </a:solidFill>
              </a:rPr>
              <a:t>Đến</a:t>
            </a:r>
            <a:r>
              <a:rPr lang="en-US" sz="2000" dirty="0">
                <a:solidFill>
                  <a:srgbClr val="6600FF"/>
                </a:solidFill>
              </a:rPr>
              <a:t> </a:t>
            </a:r>
            <a:r>
              <a:rPr lang="en-US" sz="2000" dirty="0" err="1">
                <a:solidFill>
                  <a:srgbClr val="6600FF"/>
                </a:solidFill>
              </a:rPr>
              <a:t>hẹn</a:t>
            </a:r>
            <a:r>
              <a:rPr lang="en-US" sz="2000" dirty="0">
                <a:solidFill>
                  <a:srgbClr val="6600FF"/>
                </a:solidFill>
              </a:rPr>
              <a:t>, </a:t>
            </a:r>
            <a:r>
              <a:rPr lang="en-US" sz="2000" dirty="0" err="1">
                <a:solidFill>
                  <a:srgbClr val="6600FF"/>
                </a:solidFill>
              </a:rPr>
              <a:t>chị</a:t>
            </a:r>
            <a:r>
              <a:rPr lang="en-US" sz="2000" dirty="0">
                <a:solidFill>
                  <a:srgbClr val="6600FF"/>
                </a:solidFill>
              </a:rPr>
              <a:t> </a:t>
            </a:r>
            <a:r>
              <a:rPr lang="en-US" sz="2000" dirty="0" err="1">
                <a:solidFill>
                  <a:srgbClr val="6600FF"/>
                </a:solidFill>
              </a:rPr>
              <a:t>mang</a:t>
            </a:r>
            <a:r>
              <a:rPr lang="en-US" sz="2000" dirty="0">
                <a:solidFill>
                  <a:srgbClr val="6600FF"/>
                </a:solidFill>
              </a:rPr>
              <a:t> </a:t>
            </a:r>
            <a:r>
              <a:rPr lang="en-US" sz="2000" dirty="0" err="1">
                <a:solidFill>
                  <a:srgbClr val="6600FF"/>
                </a:solidFill>
              </a:rPr>
              <a:t>tiền</a:t>
            </a:r>
            <a:r>
              <a:rPr lang="en-US" sz="2000" dirty="0">
                <a:solidFill>
                  <a:srgbClr val="6600FF"/>
                </a:solidFill>
              </a:rPr>
              <a:t> </a:t>
            </a:r>
            <a:r>
              <a:rPr lang="en-US" sz="2000" dirty="0" err="1">
                <a:solidFill>
                  <a:srgbClr val="6600FF"/>
                </a:solidFill>
              </a:rPr>
              <a:t>đến</a:t>
            </a:r>
            <a:r>
              <a:rPr lang="en-US" sz="2000" dirty="0">
                <a:solidFill>
                  <a:srgbClr val="6600FF"/>
                </a:solidFill>
              </a:rPr>
              <a:t> </a:t>
            </a:r>
            <a:r>
              <a:rPr lang="en-US" sz="2000" dirty="0" err="1">
                <a:solidFill>
                  <a:srgbClr val="6600FF"/>
                </a:solidFill>
              </a:rPr>
              <a:t>trả</a:t>
            </a:r>
            <a:r>
              <a:rPr lang="en-US" sz="2000" dirty="0">
                <a:solidFill>
                  <a:srgbClr val="6600FF"/>
                </a:solidFill>
              </a:rPr>
              <a:t> </a:t>
            </a:r>
            <a:r>
              <a:rPr lang="en-US" sz="2000" dirty="0" err="1">
                <a:solidFill>
                  <a:srgbClr val="6600FF"/>
                </a:solidFill>
              </a:rPr>
              <a:t>để</a:t>
            </a:r>
            <a:r>
              <a:rPr lang="en-US" sz="2000" dirty="0">
                <a:solidFill>
                  <a:srgbClr val="6600FF"/>
                </a:solidFill>
              </a:rPr>
              <a:t> </a:t>
            </a:r>
            <a:r>
              <a:rPr lang="en-US" sz="2000" dirty="0" err="1">
                <a:solidFill>
                  <a:srgbClr val="6600FF"/>
                </a:solidFill>
              </a:rPr>
              <a:t>lấy</a:t>
            </a:r>
            <a:r>
              <a:rPr lang="en-US" sz="2000" dirty="0">
                <a:solidFill>
                  <a:srgbClr val="6600FF"/>
                </a:solidFill>
              </a:rPr>
              <a:t> </a:t>
            </a:r>
            <a:r>
              <a:rPr lang="en-US" sz="2000" dirty="0" err="1">
                <a:solidFill>
                  <a:srgbClr val="6600FF"/>
                </a:solidFill>
              </a:rPr>
              <a:t>lại</a:t>
            </a:r>
            <a:r>
              <a:rPr lang="en-US" sz="2000" dirty="0">
                <a:solidFill>
                  <a:srgbClr val="6600FF"/>
                </a:solidFill>
              </a:rPr>
              <a:t> </a:t>
            </a:r>
            <a:r>
              <a:rPr lang="en-US" sz="2000" dirty="0" err="1">
                <a:solidFill>
                  <a:srgbClr val="6600FF"/>
                </a:solidFill>
              </a:rPr>
              <a:t>xe</a:t>
            </a:r>
            <a:r>
              <a:rPr lang="en-US" sz="2000" dirty="0">
                <a:solidFill>
                  <a:srgbClr val="6600FF"/>
                </a:solidFill>
              </a:rPr>
              <a:t> </a:t>
            </a:r>
            <a:r>
              <a:rPr lang="en-US" sz="2000" dirty="0" err="1">
                <a:solidFill>
                  <a:srgbClr val="6600FF"/>
                </a:solidFill>
              </a:rPr>
              <a:t>nhưng</a:t>
            </a:r>
            <a:r>
              <a:rPr lang="en-US" sz="2000" dirty="0">
                <a:solidFill>
                  <a:srgbClr val="6600FF"/>
                </a:solidFill>
              </a:rPr>
              <a:t> </a:t>
            </a:r>
            <a:r>
              <a:rPr lang="en-US" sz="2000" dirty="0" err="1">
                <a:solidFill>
                  <a:srgbClr val="6600FF"/>
                </a:solidFill>
              </a:rPr>
              <a:t>chiếc</a:t>
            </a:r>
            <a:r>
              <a:rPr lang="en-US" sz="2000" dirty="0">
                <a:solidFill>
                  <a:srgbClr val="6600FF"/>
                </a:solidFill>
              </a:rPr>
              <a:t> </a:t>
            </a:r>
            <a:r>
              <a:rPr lang="en-US" sz="2000" dirty="0" err="1">
                <a:solidFill>
                  <a:srgbClr val="6600FF"/>
                </a:solidFill>
              </a:rPr>
              <a:t>xe</a:t>
            </a:r>
            <a:r>
              <a:rPr lang="en-US" sz="2000" dirty="0">
                <a:solidFill>
                  <a:srgbClr val="6600FF"/>
                </a:solidFill>
              </a:rPr>
              <a:t> </a:t>
            </a:r>
            <a:r>
              <a:rPr lang="en-US" sz="2000" dirty="0" err="1">
                <a:solidFill>
                  <a:srgbClr val="6600FF"/>
                </a:solidFill>
              </a:rPr>
              <a:t>của</a:t>
            </a:r>
            <a:r>
              <a:rPr lang="en-US" sz="2000" dirty="0">
                <a:solidFill>
                  <a:srgbClr val="6600FF"/>
                </a:solidFill>
              </a:rPr>
              <a:t> </a:t>
            </a:r>
            <a:r>
              <a:rPr lang="en-US" sz="2000" dirty="0" err="1">
                <a:solidFill>
                  <a:srgbClr val="6600FF"/>
                </a:solidFill>
              </a:rPr>
              <a:t>chị</a:t>
            </a:r>
            <a:r>
              <a:rPr lang="en-US" sz="2000" dirty="0">
                <a:solidFill>
                  <a:srgbClr val="6600FF"/>
                </a:solidFill>
              </a:rPr>
              <a:t> </a:t>
            </a:r>
            <a:r>
              <a:rPr lang="en-US" sz="2000" dirty="0" err="1">
                <a:solidFill>
                  <a:srgbClr val="6600FF"/>
                </a:solidFill>
              </a:rPr>
              <a:t>đã</a:t>
            </a:r>
            <a:r>
              <a:rPr lang="en-US" sz="2000" dirty="0">
                <a:solidFill>
                  <a:srgbClr val="6600FF"/>
                </a:solidFill>
              </a:rPr>
              <a:t> </a:t>
            </a:r>
            <a:r>
              <a:rPr lang="en-US" sz="2000" dirty="0" err="1">
                <a:solidFill>
                  <a:srgbClr val="6600FF"/>
                </a:solidFill>
              </a:rPr>
              <a:t>bị</a:t>
            </a:r>
            <a:r>
              <a:rPr lang="en-US" sz="2000" dirty="0">
                <a:solidFill>
                  <a:srgbClr val="6600FF"/>
                </a:solidFill>
              </a:rPr>
              <a:t> </a:t>
            </a:r>
            <a:r>
              <a:rPr lang="en-US" sz="2000" dirty="0" err="1">
                <a:solidFill>
                  <a:srgbClr val="6600FF"/>
                </a:solidFill>
              </a:rPr>
              <a:t>Hà</a:t>
            </a:r>
            <a:r>
              <a:rPr lang="en-US" sz="2000" dirty="0">
                <a:solidFill>
                  <a:srgbClr val="6600FF"/>
                </a:solidFill>
              </a:rPr>
              <a:t>- con </a:t>
            </a:r>
            <a:r>
              <a:rPr lang="en-US" sz="2000" dirty="0" err="1">
                <a:solidFill>
                  <a:srgbClr val="6600FF"/>
                </a:solidFill>
              </a:rPr>
              <a:t>trai</a:t>
            </a:r>
            <a:r>
              <a:rPr lang="en-US" sz="2000" dirty="0">
                <a:solidFill>
                  <a:srgbClr val="6600FF"/>
                </a:solidFill>
              </a:rPr>
              <a:t> </a:t>
            </a:r>
            <a:r>
              <a:rPr lang="en-US" sz="2000" dirty="0" err="1">
                <a:solidFill>
                  <a:srgbClr val="6600FF"/>
                </a:solidFill>
              </a:rPr>
              <a:t>ông</a:t>
            </a:r>
            <a:r>
              <a:rPr lang="en-US" sz="2000" dirty="0">
                <a:solidFill>
                  <a:srgbClr val="6600FF"/>
                </a:solidFill>
              </a:rPr>
              <a:t> </a:t>
            </a:r>
            <a:r>
              <a:rPr lang="en-US" sz="2000" dirty="0" err="1">
                <a:solidFill>
                  <a:srgbClr val="6600FF"/>
                </a:solidFill>
              </a:rPr>
              <a:t>chủ</a:t>
            </a:r>
            <a:r>
              <a:rPr lang="en-US" sz="2000" dirty="0">
                <a:solidFill>
                  <a:srgbClr val="6600FF"/>
                </a:solidFill>
              </a:rPr>
              <a:t> </a:t>
            </a:r>
            <a:r>
              <a:rPr lang="en-US" sz="2000" dirty="0" err="1">
                <a:solidFill>
                  <a:srgbClr val="6600FF"/>
                </a:solidFill>
              </a:rPr>
              <a:t>cửa</a:t>
            </a:r>
            <a:r>
              <a:rPr lang="en-US" sz="2000" dirty="0">
                <a:solidFill>
                  <a:srgbClr val="6600FF"/>
                </a:solidFill>
              </a:rPr>
              <a:t> </a:t>
            </a:r>
            <a:r>
              <a:rPr lang="en-US" sz="2000" dirty="0" err="1">
                <a:solidFill>
                  <a:srgbClr val="6600FF"/>
                </a:solidFill>
              </a:rPr>
              <a:t>hàng</a:t>
            </a:r>
            <a:r>
              <a:rPr lang="en-US" sz="2000" dirty="0">
                <a:solidFill>
                  <a:srgbClr val="6600FF"/>
                </a:solidFill>
              </a:rPr>
              <a:t> - </a:t>
            </a:r>
            <a:r>
              <a:rPr lang="en-US" sz="2000" dirty="0" err="1">
                <a:solidFill>
                  <a:srgbClr val="6600FF"/>
                </a:solidFill>
              </a:rPr>
              <a:t>đem</a:t>
            </a:r>
            <a:r>
              <a:rPr lang="en-US" sz="2000" dirty="0">
                <a:solidFill>
                  <a:srgbClr val="6600FF"/>
                </a:solidFill>
              </a:rPr>
              <a:t> </a:t>
            </a:r>
            <a:r>
              <a:rPr lang="en-US" sz="2000" dirty="0" err="1">
                <a:solidFill>
                  <a:srgbClr val="6600FF"/>
                </a:solidFill>
              </a:rPr>
              <a:t>sử</a:t>
            </a:r>
            <a:r>
              <a:rPr lang="en-US" sz="2000" dirty="0">
                <a:solidFill>
                  <a:srgbClr val="6600FF"/>
                </a:solidFill>
              </a:rPr>
              <a:t> </a:t>
            </a:r>
            <a:r>
              <a:rPr lang="en-US" sz="2000" dirty="0" err="1">
                <a:solidFill>
                  <a:srgbClr val="6600FF"/>
                </a:solidFill>
              </a:rPr>
              <a:t>dụng</a:t>
            </a:r>
            <a:r>
              <a:rPr lang="en-US" sz="2000" dirty="0">
                <a:solidFill>
                  <a:srgbClr val="6600FF"/>
                </a:solidFill>
              </a:rPr>
              <a:t> </a:t>
            </a:r>
            <a:r>
              <a:rPr lang="en-US" sz="2000" dirty="0" err="1">
                <a:solidFill>
                  <a:srgbClr val="6600FF"/>
                </a:solidFill>
              </a:rPr>
              <a:t>làm</a:t>
            </a:r>
            <a:r>
              <a:rPr lang="en-US" sz="2000" dirty="0">
                <a:solidFill>
                  <a:srgbClr val="6600FF"/>
                </a:solidFill>
              </a:rPr>
              <a:t> </a:t>
            </a:r>
            <a:r>
              <a:rPr lang="en-US" sz="2000" dirty="0" err="1">
                <a:solidFill>
                  <a:srgbClr val="6600FF"/>
                </a:solidFill>
              </a:rPr>
              <a:t>gãy</a:t>
            </a:r>
            <a:r>
              <a:rPr lang="en-US" sz="2000" dirty="0">
                <a:solidFill>
                  <a:srgbClr val="6600FF"/>
                </a:solidFill>
              </a:rPr>
              <a:t> </a:t>
            </a:r>
            <a:r>
              <a:rPr lang="en-US" sz="2000" dirty="0" err="1">
                <a:solidFill>
                  <a:srgbClr val="6600FF"/>
                </a:solidFill>
              </a:rPr>
              <a:t>khung</a:t>
            </a:r>
            <a:r>
              <a:rPr lang="en-US" sz="2000" dirty="0">
                <a:solidFill>
                  <a:srgbClr val="6600FF"/>
                </a:solidFill>
              </a:rPr>
              <a:t>. Theo </a:t>
            </a:r>
            <a:r>
              <a:rPr lang="en-US" sz="2000" dirty="0" err="1">
                <a:solidFill>
                  <a:srgbClr val="6600FF"/>
                </a:solidFill>
              </a:rPr>
              <a:t>em</a:t>
            </a:r>
            <a:r>
              <a:rPr lang="en-US" sz="2000" dirty="0">
                <a:solidFill>
                  <a:srgbClr val="6600FF"/>
                </a:solidFill>
              </a:rPr>
              <a:t>:</a:t>
            </a:r>
            <a:br>
              <a:rPr lang="en-US" sz="2000" dirty="0">
                <a:solidFill>
                  <a:srgbClr val="6600FF"/>
                </a:solidFill>
              </a:rPr>
            </a:br>
            <a:r>
              <a:rPr lang="en-US" sz="2000" dirty="0">
                <a:solidFill>
                  <a:srgbClr val="6600FF"/>
                </a:solidFill>
              </a:rPr>
              <a:t>	</a:t>
            </a:r>
          </a:p>
        </p:txBody>
      </p:sp>
      <p:sp>
        <p:nvSpPr>
          <p:cNvPr id="208914" name="Text Box 18"/>
          <p:cNvSpPr txBox="1">
            <a:spLocks noChangeArrowheads="1"/>
          </p:cNvSpPr>
          <p:nvPr/>
        </p:nvSpPr>
        <p:spPr bwMode="auto">
          <a:xfrm>
            <a:off x="5334000" y="1066800"/>
            <a:ext cx="36576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solidFill>
                  <a:srgbClr val="6600FF"/>
                </a:solidFill>
              </a:rPr>
              <a:t>     a)Hà có được quyền sử dụng chiếc xe đó không? Vì sao?</a:t>
            </a:r>
            <a:br>
              <a:rPr lang="en-US" sz="2000">
                <a:solidFill>
                  <a:srgbClr val="6600FF"/>
                </a:solidFill>
              </a:rPr>
            </a:br>
            <a:r>
              <a:rPr lang="en-US" sz="2000">
                <a:solidFill>
                  <a:srgbClr val="6600FF"/>
                </a:solidFill>
              </a:rPr>
              <a:t>     b)Ông chủ cửa hàng có những quyền gì đối với chiếc xe của chị Hoa</a:t>
            </a:r>
            <a:br>
              <a:rPr lang="en-US" sz="2000">
                <a:solidFill>
                  <a:srgbClr val="6600FF"/>
                </a:solidFill>
              </a:rPr>
            </a:br>
            <a:r>
              <a:rPr lang="en-US" sz="2000">
                <a:solidFill>
                  <a:srgbClr val="6600FF"/>
                </a:solidFill>
              </a:rPr>
              <a:t>     c)Chị Hoa có quyền đòi bồi thường chiếc bị hỏng không? Ai sẽ phải bồi thường?</a:t>
            </a:r>
            <a:endParaRPr lang="en-US" sz="2000"/>
          </a:p>
        </p:txBody>
      </p:sp>
      <p:sp>
        <p:nvSpPr>
          <p:cNvPr id="13" name="Text Box 3"/>
          <p:cNvSpPr txBox="1">
            <a:spLocks noChangeArrowheads="1"/>
          </p:cNvSpPr>
          <p:nvPr/>
        </p:nvSpPr>
        <p:spPr bwMode="auto">
          <a:xfrm>
            <a:off x="457200" y="228600"/>
            <a:ext cx="838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b="1" dirty="0" smtClean="0">
                <a:solidFill>
                  <a:srgbClr val="FF0066"/>
                </a:solidFill>
                <a:latin typeface="Times New Roman" pitchFamily="18" charset="0"/>
              </a:rPr>
              <a:t>QUYỀN </a:t>
            </a:r>
            <a:r>
              <a:rPr lang="en-US" sz="2000" b="1" dirty="0">
                <a:solidFill>
                  <a:srgbClr val="FF0066"/>
                </a:solidFill>
                <a:latin typeface="Times New Roman" pitchFamily="18" charset="0"/>
              </a:rPr>
              <a:t>SỞ HỮU TÀI SẢN </a:t>
            </a:r>
            <a:r>
              <a:rPr lang="en-US" sz="2000" b="1" dirty="0" smtClean="0">
                <a:solidFill>
                  <a:srgbClr val="FF0066"/>
                </a:solidFill>
                <a:latin typeface="Times New Roman" pitchFamily="18" charset="0"/>
              </a:rPr>
              <a:t>VÀ </a:t>
            </a:r>
            <a:r>
              <a:rPr lang="en-US" sz="2000" b="1" dirty="0">
                <a:solidFill>
                  <a:srgbClr val="FF0066"/>
                </a:solidFill>
                <a:latin typeface="Times New Roman" pitchFamily="18" charset="0"/>
              </a:rPr>
              <a:t>NGHĨA VỤ TÔN TRỌNG TÀI </a:t>
            </a:r>
            <a:r>
              <a:rPr lang="en-US" sz="2000" b="1" dirty="0" smtClean="0">
                <a:solidFill>
                  <a:srgbClr val="FF0066"/>
                </a:solidFill>
                <a:latin typeface="Times New Roman" pitchFamily="18" charset="0"/>
              </a:rPr>
              <a:t>SẢN</a:t>
            </a:r>
          </a:p>
          <a:p>
            <a:pPr algn="ctr"/>
            <a:r>
              <a:rPr lang="en-US" sz="2000" b="1" dirty="0" smtClean="0">
                <a:solidFill>
                  <a:srgbClr val="FF0066"/>
                </a:solidFill>
                <a:latin typeface="Times New Roman" pitchFamily="18" charset="0"/>
              </a:rPr>
              <a:t> </a:t>
            </a:r>
            <a:r>
              <a:rPr lang="en-US" sz="2000" b="1" dirty="0">
                <a:solidFill>
                  <a:srgbClr val="FF0066"/>
                </a:solidFill>
                <a:latin typeface="Times New Roman" pitchFamily="18" charset="0"/>
              </a:rPr>
              <a:t>CỦA NGƯỜI KHÁC</a:t>
            </a:r>
            <a:r>
              <a:rPr lang="en-US" sz="2800" b="1" dirty="0">
                <a:solidFill>
                  <a:srgbClr val="FF0066"/>
                </a:solidFill>
                <a:latin typeface="Times New Roman" pitchFamily="18" charset="0"/>
              </a:rPr>
              <a:t> </a:t>
            </a:r>
          </a:p>
        </p:txBody>
      </p:sp>
    </p:spTree>
    <p:extLst>
      <p:ext uri="{BB962C8B-B14F-4D97-AF65-F5344CB8AC3E}">
        <p14:creationId xmlns:p14="http://schemas.microsoft.com/office/powerpoint/2010/main" val="9596134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4" name="Text Box 4"/>
          <p:cNvSpPr txBox="1">
            <a:spLocks noGrp="1" noChangeArrowheads="1"/>
          </p:cNvSpPr>
          <p:nvPr>
            <p:ph type="title"/>
          </p:nvPr>
        </p:nvSpPr>
        <p:spPr>
          <a:xfrm>
            <a:off x="609600" y="2155825"/>
            <a:ext cx="8229600" cy="3733800"/>
          </a:xfrm>
          <a:noFill/>
          <a:ln/>
        </p:spPr>
        <p:txBody>
          <a:bodyPr>
            <a:noAutofit/>
          </a:bodyPr>
          <a:lstStyle>
            <a:lvl1pPr marL="342900" indent="-342900"/>
            <a:lvl2pPr marL="342900" indent="-342900"/>
            <a:lvl3pPr marL="342900" indent="-342900"/>
            <a:lvl4pPr marL="342900" indent="-342900"/>
            <a:lvl5pPr marL="342900" indent="-342900"/>
            <a:lvl6pPr marL="800100" indent="-342900"/>
            <a:lvl7pPr marL="1257300" indent="-342900"/>
            <a:lvl8pPr marL="1714500" indent="-342900"/>
            <a:lvl9pPr marL="2171700" indent="-342900"/>
          </a:lstStyle>
          <a:p>
            <a:pPr algn="l">
              <a:spcBef>
                <a:spcPct val="50000"/>
              </a:spcBef>
            </a:pPr>
            <a:r>
              <a:rPr lang="en-US" sz="3200" dirty="0">
                <a:latin typeface="Times New Roman" pitchFamily="18" charset="0"/>
                <a:cs typeface="Times New Roman" pitchFamily="18" charset="0"/>
              </a:rPr>
              <a:t>		</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	Do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việc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gấp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chiếc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máy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mình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cửa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hàng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cầm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đồ</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vay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tiền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hẹn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mang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tiền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lấy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nhưng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chiếc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Hà</a:t>
            </a:r>
            <a:r>
              <a:rPr lang="en-US" sz="3200" dirty="0">
                <a:latin typeface="Times New Roman" pitchFamily="18" charset="0"/>
                <a:cs typeface="Times New Roman" pitchFamily="18" charset="0"/>
              </a:rPr>
              <a:t>- con </a:t>
            </a:r>
            <a:r>
              <a:rPr lang="en-US" sz="3200" dirty="0" err="1">
                <a:latin typeface="Times New Roman" pitchFamily="18" charset="0"/>
                <a:cs typeface="Times New Roman" pitchFamily="18" charset="0"/>
              </a:rPr>
              <a:t>trai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chủ</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cửa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hàng</a:t>
            </a:r>
            <a:r>
              <a:rPr lang="en-US" sz="3200" dirty="0">
                <a:latin typeface="Times New Roman" pitchFamily="18" charset="0"/>
                <a:cs typeface="Times New Roman" pitchFamily="18" charset="0"/>
              </a:rPr>
              <a:t> - </a:t>
            </a:r>
            <a:r>
              <a:rPr lang="en-US" sz="3200" dirty="0" err="1">
                <a:latin typeface="Times New Roman" pitchFamily="18" charset="0"/>
                <a:cs typeface="Times New Roman" pitchFamily="18" charset="0"/>
              </a:rPr>
              <a:t>đem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khung</a:t>
            </a:r>
            <a:r>
              <a:rPr lang="en-US" sz="3200" dirty="0">
                <a:latin typeface="Times New Roman" pitchFamily="18" charset="0"/>
                <a:cs typeface="Times New Roman" pitchFamily="18" charset="0"/>
              </a:rPr>
              <a:t>. Theo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	a)</a:t>
            </a:r>
            <a:r>
              <a:rPr lang="en-US" sz="3200" dirty="0" err="1">
                <a:latin typeface="Times New Roman" pitchFamily="18" charset="0"/>
                <a:cs typeface="Times New Roman" pitchFamily="18" charset="0"/>
              </a:rPr>
              <a:t>Hà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quyền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chiếc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sao</a:t>
            </a:r>
            <a:r>
              <a:rPr lang="en-US" sz="3200" dirty="0">
                <a:latin typeface="Times New Roman" pitchFamily="18" charset="0"/>
                <a:cs typeface="Times New Roman" pitchFamily="18" charset="0"/>
              </a:rPr>
              <a:t>?</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	b)</a:t>
            </a:r>
            <a:r>
              <a:rPr lang="en-US" sz="3200" dirty="0" err="1">
                <a:latin typeface="Times New Roman" pitchFamily="18" charset="0"/>
                <a:cs typeface="Times New Roman" pitchFamily="18" charset="0"/>
              </a:rPr>
              <a:t>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chủ</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cửa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hàng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quyền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chiếc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Hoa</a:t>
            </a:r>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	c)</a:t>
            </a:r>
            <a:r>
              <a:rPr lang="en-US" sz="3200" dirty="0" err="1">
                <a:latin typeface="Times New Roman" pitchFamily="18" charset="0"/>
                <a:cs typeface="Times New Roman" pitchFamily="18" charset="0"/>
              </a:rPr>
              <a:t>Chị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quyền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đòi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bồi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chiếc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hỏng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Ai </a:t>
            </a:r>
            <a:r>
              <a:rPr lang="en-US" sz="3200" dirty="0" err="1">
                <a:latin typeface="Times New Roman" pitchFamily="18" charset="0"/>
                <a:cs typeface="Times New Roman" pitchFamily="18" charset="0"/>
              </a:rPr>
              <a:t>sẽ</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bồi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thường</a:t>
            </a:r>
            <a:r>
              <a:rPr lang="en-US" sz="3200" dirty="0" smtClean="0">
                <a:latin typeface="Times New Roman" pitchFamily="18" charset="0"/>
                <a:cs typeface="Times New Roman" pitchFamily="18" charset="0"/>
              </a:rPr>
              <a:t>?</a:t>
            </a:r>
            <a:br>
              <a:rPr lang="en-US" sz="3200" dirty="0" smtClean="0">
                <a:latin typeface="Times New Roman" pitchFamily="18" charset="0"/>
                <a:cs typeface="Times New Roman" pitchFamily="18" charset="0"/>
              </a:rPr>
            </a:br>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(5phut)</a:t>
            </a:r>
            <a:endParaRPr lang="en-US" sz="3200" dirty="0">
              <a:latin typeface="Times New Roman" pitchFamily="18" charset="0"/>
              <a:cs typeface="Times New Roman" pitchFamily="18" charset="0"/>
            </a:endParaRPr>
          </a:p>
        </p:txBody>
      </p:sp>
      <p:sp>
        <p:nvSpPr>
          <p:cNvPr id="209926" name="Text Box 6"/>
          <p:cNvSpPr txBox="1">
            <a:spLocks noChangeArrowheads="1"/>
          </p:cNvSpPr>
          <p:nvPr/>
        </p:nvSpPr>
        <p:spPr bwMode="auto">
          <a:xfrm>
            <a:off x="2133600" y="0"/>
            <a:ext cx="2819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209927" name="Text Box 7"/>
          <p:cNvSpPr txBox="1">
            <a:spLocks noChangeArrowheads="1"/>
          </p:cNvSpPr>
          <p:nvPr/>
        </p:nvSpPr>
        <p:spPr bwMode="auto">
          <a:xfrm>
            <a:off x="2438399" y="152400"/>
            <a:ext cx="38258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800" b="1" dirty="0" err="1">
                <a:solidFill>
                  <a:srgbClr val="FF0000"/>
                </a:solidFill>
              </a:rPr>
              <a:t>Bài</a:t>
            </a:r>
            <a:r>
              <a:rPr lang="en-US" sz="2800" b="1" dirty="0">
                <a:solidFill>
                  <a:srgbClr val="FF0000"/>
                </a:solidFill>
              </a:rPr>
              <a:t> </a:t>
            </a:r>
            <a:r>
              <a:rPr lang="en-US" sz="2800" b="1" dirty="0" err="1">
                <a:solidFill>
                  <a:srgbClr val="FF0000"/>
                </a:solidFill>
              </a:rPr>
              <a:t>tập</a:t>
            </a:r>
            <a:r>
              <a:rPr lang="en-US" sz="2800" b="1" dirty="0">
                <a:solidFill>
                  <a:srgbClr val="FF0000"/>
                </a:solidFill>
              </a:rPr>
              <a:t> 3 SGK </a:t>
            </a:r>
            <a:r>
              <a:rPr lang="en-US" sz="2800" b="1" dirty="0" err="1">
                <a:solidFill>
                  <a:srgbClr val="FF0000"/>
                </a:solidFill>
              </a:rPr>
              <a:t>trang</a:t>
            </a:r>
            <a:r>
              <a:rPr lang="en-US" sz="2800" b="1" dirty="0">
                <a:solidFill>
                  <a:srgbClr val="FF0000"/>
                </a:solidFill>
              </a:rPr>
              <a:t> 46</a:t>
            </a:r>
            <a:endParaRPr lang="en-US" sz="2800" dirty="0"/>
          </a:p>
        </p:txBody>
      </p:sp>
      <p:sp>
        <p:nvSpPr>
          <p:cNvPr id="209945" name="Text Box 25"/>
          <p:cNvSpPr txBox="1">
            <a:spLocks noChangeArrowheads="1"/>
          </p:cNvSpPr>
          <p:nvPr/>
        </p:nvSpPr>
        <p:spPr bwMode="auto">
          <a:xfrm>
            <a:off x="6080125" y="55229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Tree>
    <p:extLst>
      <p:ext uri="{BB962C8B-B14F-4D97-AF65-F5344CB8AC3E}">
        <p14:creationId xmlns:p14="http://schemas.microsoft.com/office/powerpoint/2010/main" val="10257532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381000" y="304800"/>
            <a:ext cx="8229600" cy="1981200"/>
          </a:xfrm>
        </p:spPr>
        <p:txBody>
          <a:bodyPr>
            <a:normAutofit fontScale="90000"/>
          </a:bodyPr>
          <a:lstStyle/>
          <a:p>
            <a:pPr algn="l"/>
            <a:r>
              <a:rPr lang="en-US" sz="2400">
                <a:solidFill>
                  <a:srgbClr val="6600FF"/>
                </a:solidFill>
              </a:rPr>
              <a:t>a)Hà có được quyền sử dụng chiếc xe đó không? Vì sao?</a:t>
            </a:r>
            <a:br>
              <a:rPr lang="en-US" sz="2400">
                <a:solidFill>
                  <a:srgbClr val="6600FF"/>
                </a:solidFill>
              </a:rPr>
            </a:br>
            <a:r>
              <a:rPr lang="en-US" sz="2400">
                <a:solidFill>
                  <a:srgbClr val="6600FF"/>
                </a:solidFill>
              </a:rPr>
              <a:t>b)Ông chủ cửa hàng có những quyền gì đối với chiếc xe của chị Hoa</a:t>
            </a:r>
            <a:br>
              <a:rPr lang="en-US" sz="2400">
                <a:solidFill>
                  <a:srgbClr val="6600FF"/>
                </a:solidFill>
              </a:rPr>
            </a:br>
            <a:r>
              <a:rPr lang="en-US" sz="2400">
                <a:solidFill>
                  <a:srgbClr val="6600FF"/>
                </a:solidFill>
              </a:rPr>
              <a:t>c)Chị Hoa có quyền đòi bồi thường chiếc bị hỏng không? Ai sẽ phải bồi thường?</a:t>
            </a:r>
            <a:r>
              <a:rPr lang="en-US" sz="2400">
                <a:solidFill>
                  <a:schemeClr val="tx1"/>
                </a:solidFill>
              </a:rPr>
              <a:t/>
            </a:r>
            <a:br>
              <a:rPr lang="en-US" sz="2400">
                <a:solidFill>
                  <a:schemeClr val="tx1"/>
                </a:solidFill>
              </a:rPr>
            </a:br>
            <a:endParaRPr lang="en-US" sz="2400">
              <a:solidFill>
                <a:schemeClr val="tx1"/>
              </a:solidFill>
            </a:endParaRPr>
          </a:p>
        </p:txBody>
      </p:sp>
      <p:sp>
        <p:nvSpPr>
          <p:cNvPr id="210947" name="Rectangle 3"/>
          <p:cNvSpPr>
            <a:spLocks noGrp="1" noChangeArrowheads="1"/>
          </p:cNvSpPr>
          <p:nvPr>
            <p:ph type="body" idx="1"/>
          </p:nvPr>
        </p:nvSpPr>
        <p:spPr>
          <a:xfrm>
            <a:off x="457200" y="2819400"/>
            <a:ext cx="8229600" cy="3200400"/>
          </a:xfrm>
        </p:spPr>
        <p:txBody>
          <a:bodyPr/>
          <a:lstStyle/>
          <a:p>
            <a:pPr marL="609600" indent="-609600">
              <a:buFontTx/>
              <a:buAutoNum type="alphaLcParenR"/>
            </a:pPr>
            <a:r>
              <a:rPr lang="en-US" sz="2400">
                <a:solidFill>
                  <a:srgbClr val="003300"/>
                </a:solidFill>
              </a:rPr>
              <a:t>Hà không được quyền sử dụng chiếc xe đó. Bởi vì nó không thuộc quyền sở hữu của Hà.</a:t>
            </a:r>
          </a:p>
          <a:p>
            <a:pPr marL="609600" indent="-609600">
              <a:buFontTx/>
              <a:buAutoNum type="alphaLcParenR"/>
            </a:pPr>
            <a:r>
              <a:rPr lang="en-US" sz="2400">
                <a:solidFill>
                  <a:srgbClr val="003300"/>
                </a:solidFill>
              </a:rPr>
              <a:t>Ông chủ cửa hàng chỉ có quyền sở hữu chiếc xe khi chị Hoa không trả tiền theo quy định đã cam kết.</a:t>
            </a:r>
          </a:p>
          <a:p>
            <a:pPr marL="609600" indent="-609600">
              <a:buFontTx/>
              <a:buAutoNum type="alphaLcParenR"/>
            </a:pPr>
            <a:r>
              <a:rPr lang="en-US" sz="2400">
                <a:solidFill>
                  <a:srgbClr val="003300"/>
                </a:solidFill>
              </a:rPr>
              <a:t>Chị Hoa có quyền đòi bồi thường chiếc xe bị hỏng vì chính ông chủ cửa hàng là người trực tiếp bồi thường vì đã xâm phạm quyền sở hữu chiếc xe của chị Hoa</a:t>
            </a:r>
          </a:p>
        </p:txBody>
      </p:sp>
      <p:sp>
        <p:nvSpPr>
          <p:cNvPr id="210948" name="Text Box 4"/>
          <p:cNvSpPr txBox="1">
            <a:spLocks noChangeArrowheads="1"/>
          </p:cNvSpPr>
          <p:nvPr/>
        </p:nvSpPr>
        <p:spPr bwMode="auto">
          <a:xfrm>
            <a:off x="2895600" y="2286000"/>
            <a:ext cx="297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a:solidFill>
                  <a:srgbClr val="FF0066"/>
                </a:solidFill>
              </a:rPr>
              <a:t>TRẢ LỜI</a:t>
            </a:r>
          </a:p>
        </p:txBody>
      </p:sp>
    </p:spTree>
    <p:extLst>
      <p:ext uri="{BB962C8B-B14F-4D97-AF65-F5344CB8AC3E}">
        <p14:creationId xmlns:p14="http://schemas.microsoft.com/office/powerpoint/2010/main" val="31583776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B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8600"/>
            <a:ext cx="9144000" cy="6858000"/>
          </a:xfrm>
          <a:prstGeom prst="rect">
            <a:avLst/>
          </a:prstGeom>
          <a:noFill/>
          <a:ln w="9525">
            <a:solidFill>
              <a:srgbClr val="003300"/>
            </a:solidFill>
            <a:miter lim="800000"/>
            <a:headEnd/>
            <a:tailEnd/>
          </a:ln>
          <a:extLst>
            <a:ext uri="{909E8E84-426E-40DD-AFC4-6F175D3DCCD1}">
              <a14:hiddenFill xmlns:a14="http://schemas.microsoft.com/office/drawing/2010/main">
                <a:solidFill>
                  <a:srgbClr val="FFFFFF"/>
                </a:solidFill>
              </a14:hiddenFill>
            </a:ext>
          </a:extLst>
        </p:spPr>
      </p:pic>
      <p:sp>
        <p:nvSpPr>
          <p:cNvPr id="24580" name="Text Box 4"/>
          <p:cNvSpPr txBox="1">
            <a:spLocks noChangeArrowheads="1"/>
          </p:cNvSpPr>
          <p:nvPr/>
        </p:nvSpPr>
        <p:spPr bwMode="auto">
          <a:xfrm>
            <a:off x="609600" y="2819400"/>
            <a:ext cx="2667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rPr>
              <a:t>TUẦN 24</a:t>
            </a:r>
          </a:p>
          <a:p>
            <a:pPr>
              <a:spcBef>
                <a:spcPct val="50000"/>
              </a:spcBef>
            </a:pP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rPr>
              <a:t>TIẾT 24.</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24582" name="Picture 6" descr="FLWRC0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5181600"/>
            <a:ext cx="1485900" cy="1257300"/>
          </a:xfrm>
          <a:prstGeom prst="rect">
            <a:avLst/>
          </a:prstGeom>
          <a:noFill/>
          <a:extLst>
            <a:ext uri="{909E8E84-426E-40DD-AFC4-6F175D3DCCD1}">
              <a14:hiddenFill xmlns:a14="http://schemas.microsoft.com/office/drawing/2010/main">
                <a:solidFill>
                  <a:srgbClr val="FFFFFF"/>
                </a:solidFill>
              </a14:hiddenFill>
            </a:ext>
          </a:extLst>
        </p:spPr>
      </p:pic>
      <p:pic>
        <p:nvPicPr>
          <p:cNvPr id="24583" name="Picture 7" descr="FLWRC0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5181600"/>
            <a:ext cx="1485900" cy="1257300"/>
          </a:xfrm>
          <a:prstGeom prst="rect">
            <a:avLst/>
          </a:prstGeom>
          <a:noFill/>
          <a:extLst>
            <a:ext uri="{909E8E84-426E-40DD-AFC4-6F175D3DCCD1}">
              <a14:hiddenFill xmlns:a14="http://schemas.microsoft.com/office/drawing/2010/main">
                <a:solidFill>
                  <a:srgbClr val="FFFFFF"/>
                </a:solidFill>
              </a14:hiddenFill>
            </a:ext>
          </a:extLst>
        </p:spPr>
      </p:pic>
      <p:pic>
        <p:nvPicPr>
          <p:cNvPr id="24584" name="Picture 8" descr="FLWRC0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5181600"/>
            <a:ext cx="1485900" cy="1257300"/>
          </a:xfrm>
          <a:prstGeom prst="rect">
            <a:avLst/>
          </a:prstGeom>
          <a:noFill/>
          <a:extLst>
            <a:ext uri="{909E8E84-426E-40DD-AFC4-6F175D3DCCD1}">
              <a14:hiddenFill xmlns:a14="http://schemas.microsoft.com/office/drawing/2010/main">
                <a:solidFill>
                  <a:srgbClr val="FFFFFF"/>
                </a:solidFill>
              </a14:hiddenFill>
            </a:ext>
          </a:extLst>
        </p:spPr>
      </p:pic>
      <p:pic>
        <p:nvPicPr>
          <p:cNvPr id="24585" name="Picture 9" descr="FLWRC0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5181600"/>
            <a:ext cx="1485900" cy="1257300"/>
          </a:xfrm>
          <a:prstGeom prst="rect">
            <a:avLst/>
          </a:prstGeom>
          <a:noFill/>
          <a:extLst>
            <a:ext uri="{909E8E84-426E-40DD-AFC4-6F175D3DCCD1}">
              <a14:hiddenFill xmlns:a14="http://schemas.microsoft.com/office/drawing/2010/main">
                <a:solidFill>
                  <a:srgbClr val="FFFFFF"/>
                </a:solidFill>
              </a14:hiddenFill>
            </a:ext>
          </a:extLst>
        </p:spPr>
      </p:pic>
      <p:pic>
        <p:nvPicPr>
          <p:cNvPr id="24586" name="Picture 10" descr="FLWRC0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5181600"/>
            <a:ext cx="1485900" cy="1257300"/>
          </a:xfrm>
          <a:prstGeom prst="rect">
            <a:avLst/>
          </a:prstGeom>
          <a:noFill/>
          <a:extLst>
            <a:ext uri="{909E8E84-426E-40DD-AFC4-6F175D3DCCD1}">
              <a14:hiddenFill xmlns:a14="http://schemas.microsoft.com/office/drawing/2010/main">
                <a:solidFill>
                  <a:srgbClr val="FFFFFF"/>
                </a:solidFill>
              </a14:hiddenFill>
            </a:ext>
          </a:extLst>
        </p:spPr>
      </p:pic>
      <p:pic>
        <p:nvPicPr>
          <p:cNvPr id="24587" name="Picture 11" descr="FLWRC0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5181600"/>
            <a:ext cx="1485900" cy="1257300"/>
          </a:xfrm>
          <a:prstGeom prst="rect">
            <a:avLst/>
          </a:prstGeom>
          <a:noFill/>
          <a:extLst>
            <a:ext uri="{909E8E84-426E-40DD-AFC4-6F175D3DCCD1}">
              <a14:hiddenFill xmlns:a14="http://schemas.microsoft.com/office/drawing/2010/main">
                <a:solidFill>
                  <a:srgbClr val="FFFFFF"/>
                </a:solidFill>
              </a14:hiddenFill>
            </a:ext>
          </a:extLst>
        </p:spPr>
      </p:pic>
      <p:sp>
        <p:nvSpPr>
          <p:cNvPr id="24588" name="WordArt 12"/>
          <p:cNvSpPr>
            <a:spLocks noChangeArrowheads="1" noChangeShapeType="1" noTextEdit="1"/>
          </p:cNvSpPr>
          <p:nvPr/>
        </p:nvSpPr>
        <p:spPr bwMode="auto">
          <a:xfrm>
            <a:off x="1093157" y="3429000"/>
            <a:ext cx="7162800" cy="1219200"/>
          </a:xfrm>
          <a:prstGeom prst="rect">
            <a:avLst/>
          </a:prstGeom>
        </p:spPr>
        <p:txBody>
          <a:bodyPr wrap="none" fromWordArt="1">
            <a:prstTxWarp prst="textPlain">
              <a:avLst>
                <a:gd name="adj" fmla="val 50000"/>
              </a:avLst>
            </a:prstTxWarp>
          </a:bodyPr>
          <a:lstStyle/>
          <a:p>
            <a:pPr algn="ctr"/>
            <a:r>
              <a:rPr lang="vi-VN" sz="2400" kern="10" dirty="0">
                <a:ln w="19050">
                  <a:solidFill>
                    <a:srgbClr val="FF0000"/>
                  </a:solidFill>
                  <a:round/>
                  <a:headEnd/>
                  <a:tailEnd/>
                </a:ln>
                <a:solidFill>
                  <a:srgbClr val="92D050"/>
                </a:solidFill>
                <a:latin typeface="Times New Roman"/>
                <a:cs typeface="Times New Roman"/>
              </a:rPr>
              <a:t>QUYỀN SỞ HỮU TÀI SẢN VÀ</a:t>
            </a:r>
          </a:p>
          <a:p>
            <a:pPr algn="ctr"/>
            <a:r>
              <a:rPr lang="vi-VN" sz="2400" kern="10" dirty="0">
                <a:ln w="19050">
                  <a:solidFill>
                    <a:srgbClr val="FF0000"/>
                  </a:solidFill>
                  <a:round/>
                  <a:headEnd/>
                  <a:tailEnd/>
                </a:ln>
                <a:solidFill>
                  <a:srgbClr val="92D050"/>
                </a:solidFill>
                <a:latin typeface="Times New Roman"/>
                <a:cs typeface="Times New Roman"/>
              </a:rPr>
              <a:t> NGHĨA VỤ TÔN TRỌNG TÀI SẢN CỦA NGƯỜI KHÁC</a:t>
            </a:r>
            <a:endParaRPr lang="en-US" sz="2400" kern="10" dirty="0">
              <a:ln w="19050">
                <a:solidFill>
                  <a:srgbClr val="FF0000"/>
                </a:solidFill>
                <a:round/>
                <a:headEnd/>
                <a:tailEnd/>
              </a:ln>
              <a:solidFill>
                <a:srgbClr val="92D050"/>
              </a:solidFill>
              <a:latin typeface="Times New Roman"/>
              <a:cs typeface="Times New Roman"/>
            </a:endParaRPr>
          </a:p>
        </p:txBody>
      </p:sp>
      <p:sp>
        <p:nvSpPr>
          <p:cNvPr id="11" name="WordArt 12"/>
          <p:cNvSpPr>
            <a:spLocks noChangeArrowheads="1" noChangeShapeType="1" noTextEdit="1"/>
          </p:cNvSpPr>
          <p:nvPr/>
        </p:nvSpPr>
        <p:spPr bwMode="auto">
          <a:xfrm>
            <a:off x="1400175" y="1143000"/>
            <a:ext cx="6419850" cy="1396663"/>
          </a:xfrm>
          <a:prstGeom prst="rect">
            <a:avLst/>
          </a:prstGeom>
          <a:solidFill>
            <a:schemeClr val="bg1"/>
          </a:solidFill>
          <a:ln>
            <a:solidFill>
              <a:schemeClr val="bg1"/>
            </a:solidFill>
          </a:ln>
        </p:spPr>
        <p:txBody>
          <a:bodyPr wrap="none" fromWordArt="1">
            <a:prstTxWarp prst="textPlain">
              <a:avLst>
                <a:gd name="adj" fmla="val 50000"/>
              </a:avLst>
            </a:prstTxWarp>
          </a:bodyPr>
          <a:lstStyle/>
          <a:p>
            <a:pPr algn="ctr"/>
            <a:r>
              <a:rPr lang="en-US" sz="2400" b="1" u="sng" kern="1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cs typeface="Times New Roman"/>
              </a:rPr>
              <a:t>CHỦ ĐỀ</a:t>
            </a:r>
            <a:r>
              <a:rPr lang="en-US" sz="2400" b="1" kern="1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cs typeface="Times New Roman"/>
              </a:rPr>
              <a:t>: </a:t>
            </a:r>
            <a:r>
              <a:rPr lang="vi-VN" sz="2400" b="1" kern="1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cs typeface="Times New Roman"/>
              </a:rPr>
              <a:t>QUYỀN </a:t>
            </a:r>
            <a:r>
              <a:rPr lang="en-US" sz="2400" b="1" kern="1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cs typeface="Times New Roman"/>
              </a:rPr>
              <a:t>VÀ NGHĨA VỤ CỦA CÔNG DÂN </a:t>
            </a:r>
          </a:p>
          <a:p>
            <a:pPr algn="ctr"/>
            <a:r>
              <a:rPr lang="en-US" sz="2400" b="1" kern="1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cs typeface="Times New Roman"/>
              </a:rPr>
              <a:t>VỀ VĂN HÓA, GIÁO DỤC, KINH TẾ</a:t>
            </a:r>
            <a:endParaRPr lang="en-US" sz="2400" b="1" kern="1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cs typeface="Times New Roman"/>
            </a:endParaRPr>
          </a:p>
        </p:txBody>
      </p:sp>
    </p:spTree>
    <p:extLst>
      <p:ext uri="{BB962C8B-B14F-4D97-AF65-F5344CB8AC3E}">
        <p14:creationId xmlns:p14="http://schemas.microsoft.com/office/powerpoint/2010/main" val="14470378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0" name="Picture 2" descr="Frames PPT 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6852" name="Line 4"/>
          <p:cNvSpPr>
            <a:spLocks noChangeShapeType="1"/>
          </p:cNvSpPr>
          <p:nvPr/>
        </p:nvSpPr>
        <p:spPr bwMode="auto">
          <a:xfrm>
            <a:off x="5257800" y="1066800"/>
            <a:ext cx="0" cy="5562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853" name="Text Box 5"/>
          <p:cNvSpPr txBox="1">
            <a:spLocks noChangeArrowheads="1"/>
          </p:cNvSpPr>
          <p:nvPr/>
        </p:nvSpPr>
        <p:spPr bwMode="auto">
          <a:xfrm>
            <a:off x="381000" y="1066800"/>
            <a:ext cx="419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0000"/>
                </a:solidFill>
              </a:rPr>
              <a:t>I. ĐẶT VẤN ĐỀ:</a:t>
            </a:r>
            <a:r>
              <a:rPr lang="en-US" b="1"/>
              <a:t> SGK trang 44</a:t>
            </a:r>
          </a:p>
        </p:txBody>
      </p:sp>
      <p:sp>
        <p:nvSpPr>
          <p:cNvPr id="206856" name="Text Box 8"/>
          <p:cNvSpPr txBox="1">
            <a:spLocks noChangeArrowheads="1"/>
          </p:cNvSpPr>
          <p:nvPr/>
        </p:nvSpPr>
        <p:spPr bwMode="auto">
          <a:xfrm>
            <a:off x="381000" y="1447800"/>
            <a:ext cx="381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0000"/>
                </a:solidFill>
              </a:rPr>
              <a:t>II. NỘI DUNG BÀI HỌC:</a:t>
            </a:r>
          </a:p>
        </p:txBody>
      </p:sp>
      <p:sp>
        <p:nvSpPr>
          <p:cNvPr id="206857" name="Text Box 9"/>
          <p:cNvSpPr txBox="1">
            <a:spLocks noChangeArrowheads="1"/>
          </p:cNvSpPr>
          <p:nvPr/>
        </p:nvSpPr>
        <p:spPr bwMode="auto">
          <a:xfrm>
            <a:off x="304800" y="1676400"/>
            <a:ext cx="4953000" cy="268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8738" indent="-58738">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buFontTx/>
              <a:buAutoNum type="arabicPeriod"/>
            </a:pPr>
            <a:r>
              <a:rPr lang="en-US" sz="2000">
                <a:solidFill>
                  <a:srgbClr val="0000FF"/>
                </a:solidFill>
              </a:rPr>
              <a:t>Quyền sở hữu tài sản của công dân là quyền của công dân( chủ sở hữu) đối với tài sản thuộc sở hữu của mình. Quyền sở hữu tài sản bao gồm:</a:t>
            </a:r>
          </a:p>
          <a:p>
            <a:pPr>
              <a:spcBef>
                <a:spcPct val="50000"/>
              </a:spcBef>
            </a:pPr>
            <a:r>
              <a:rPr lang="en-US" sz="2000">
                <a:solidFill>
                  <a:srgbClr val="0000FF"/>
                </a:solidFill>
              </a:rPr>
              <a:t>  - Quyền chiếm hữu</a:t>
            </a:r>
          </a:p>
          <a:p>
            <a:pPr>
              <a:spcBef>
                <a:spcPct val="50000"/>
              </a:spcBef>
              <a:buFontTx/>
              <a:buChar char="-"/>
            </a:pPr>
            <a:r>
              <a:rPr lang="en-US" sz="2000">
                <a:solidFill>
                  <a:srgbClr val="0000FF"/>
                </a:solidFill>
              </a:rPr>
              <a:t>Quyền sử dụng</a:t>
            </a:r>
          </a:p>
          <a:p>
            <a:pPr>
              <a:spcBef>
                <a:spcPct val="50000"/>
              </a:spcBef>
              <a:buFontTx/>
              <a:buChar char="-"/>
            </a:pPr>
            <a:r>
              <a:rPr lang="en-US" sz="2000">
                <a:solidFill>
                  <a:srgbClr val="0000FF"/>
                </a:solidFill>
              </a:rPr>
              <a:t>Quyền định đoạt </a:t>
            </a:r>
          </a:p>
        </p:txBody>
      </p:sp>
      <p:sp>
        <p:nvSpPr>
          <p:cNvPr id="206858" name="Text Box 10"/>
          <p:cNvSpPr txBox="1">
            <a:spLocks noChangeArrowheads="1"/>
          </p:cNvSpPr>
          <p:nvPr/>
        </p:nvSpPr>
        <p:spPr bwMode="auto">
          <a:xfrm>
            <a:off x="381000" y="4495800"/>
            <a:ext cx="50292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000" b="1" i="1" dirty="0" smtClean="0">
                <a:solidFill>
                  <a:srgbClr val="FF0000"/>
                </a:solidFill>
                <a:ea typeface="宋体" charset="-122"/>
              </a:rPr>
              <a:t>2. </a:t>
            </a:r>
            <a:r>
              <a:rPr lang="en-US" altLang="zh-CN" sz="2000" b="1" i="1" dirty="0" err="1" smtClean="0">
                <a:solidFill>
                  <a:srgbClr val="FF0000"/>
                </a:solidFill>
                <a:ea typeface="宋体" charset="-122"/>
              </a:rPr>
              <a:t>Các</a:t>
            </a:r>
            <a:r>
              <a:rPr lang="en-US" altLang="zh-CN" sz="2000" b="1" i="1" dirty="0" smtClean="0">
                <a:solidFill>
                  <a:srgbClr val="FF0000"/>
                </a:solidFill>
                <a:ea typeface="宋体" charset="-122"/>
              </a:rPr>
              <a:t> </a:t>
            </a:r>
            <a:r>
              <a:rPr lang="en-US" altLang="zh-CN" sz="2000" b="1" i="1" dirty="0" err="1" smtClean="0">
                <a:solidFill>
                  <a:srgbClr val="FF0000"/>
                </a:solidFill>
                <a:ea typeface="宋体" charset="-122"/>
              </a:rPr>
              <a:t>loại</a:t>
            </a:r>
            <a:r>
              <a:rPr lang="en-US" altLang="zh-CN" sz="2000" b="1" i="1" dirty="0" smtClean="0">
                <a:solidFill>
                  <a:srgbClr val="FF0000"/>
                </a:solidFill>
                <a:ea typeface="宋体" charset="-122"/>
              </a:rPr>
              <a:t> </a:t>
            </a:r>
            <a:r>
              <a:rPr lang="en-US" altLang="zh-CN" sz="2000" b="1" i="1" dirty="0" err="1" smtClean="0">
                <a:solidFill>
                  <a:srgbClr val="FF0000"/>
                </a:solidFill>
                <a:ea typeface="宋体" charset="-122"/>
              </a:rPr>
              <a:t>tài</a:t>
            </a:r>
            <a:r>
              <a:rPr lang="en-US" altLang="zh-CN" sz="2000" b="1" i="1" dirty="0" smtClean="0">
                <a:solidFill>
                  <a:srgbClr val="FF0000"/>
                </a:solidFill>
                <a:ea typeface="宋体" charset="-122"/>
              </a:rPr>
              <a:t> </a:t>
            </a:r>
            <a:r>
              <a:rPr lang="en-US" altLang="zh-CN" sz="2000" b="1" i="1" dirty="0" err="1" smtClean="0">
                <a:solidFill>
                  <a:srgbClr val="FF0000"/>
                </a:solidFill>
                <a:ea typeface="宋体" charset="-122"/>
              </a:rPr>
              <a:t>sản</a:t>
            </a:r>
            <a:r>
              <a:rPr lang="en-US" altLang="zh-CN" sz="2000" b="1" i="1" dirty="0" smtClean="0">
                <a:solidFill>
                  <a:srgbClr val="FF0000"/>
                </a:solidFill>
                <a:ea typeface="宋体" charset="-122"/>
              </a:rPr>
              <a:t> </a:t>
            </a:r>
            <a:r>
              <a:rPr lang="en-US" altLang="zh-CN" sz="2000" b="1" i="1" dirty="0" err="1" smtClean="0">
                <a:solidFill>
                  <a:srgbClr val="FF0000"/>
                </a:solidFill>
                <a:ea typeface="宋体" charset="-122"/>
              </a:rPr>
              <a:t>thuộc</a:t>
            </a:r>
            <a:r>
              <a:rPr lang="en-US" altLang="zh-CN" sz="2000" b="1" i="1" dirty="0" smtClean="0">
                <a:solidFill>
                  <a:srgbClr val="FF0000"/>
                </a:solidFill>
                <a:ea typeface="宋体" charset="-122"/>
              </a:rPr>
              <a:t> </a:t>
            </a:r>
            <a:r>
              <a:rPr lang="en-US" altLang="zh-CN" sz="2000" b="1" i="1" dirty="0" err="1" smtClean="0">
                <a:solidFill>
                  <a:srgbClr val="FF0000"/>
                </a:solidFill>
                <a:ea typeface="宋体" charset="-122"/>
              </a:rPr>
              <a:t>sở</a:t>
            </a:r>
            <a:r>
              <a:rPr lang="en-US" altLang="zh-CN" sz="2000" b="1" i="1" dirty="0" smtClean="0">
                <a:solidFill>
                  <a:srgbClr val="FF0000"/>
                </a:solidFill>
                <a:ea typeface="宋体" charset="-122"/>
              </a:rPr>
              <a:t> </a:t>
            </a:r>
            <a:r>
              <a:rPr lang="en-US" altLang="zh-CN" sz="2000" b="1" i="1" dirty="0" err="1" smtClean="0">
                <a:solidFill>
                  <a:srgbClr val="FF0000"/>
                </a:solidFill>
                <a:ea typeface="宋体" charset="-122"/>
              </a:rPr>
              <a:t>hữu</a:t>
            </a:r>
            <a:r>
              <a:rPr lang="en-US" altLang="zh-CN" sz="2000" b="1" i="1" dirty="0" smtClean="0">
                <a:solidFill>
                  <a:srgbClr val="FF0000"/>
                </a:solidFill>
                <a:ea typeface="宋体" charset="-122"/>
              </a:rPr>
              <a:t> </a:t>
            </a:r>
            <a:r>
              <a:rPr lang="en-US" altLang="zh-CN" sz="2000" b="1" i="1" dirty="0" err="1" smtClean="0">
                <a:solidFill>
                  <a:srgbClr val="FF0000"/>
                </a:solidFill>
                <a:ea typeface="宋体" charset="-122"/>
              </a:rPr>
              <a:t>công</a:t>
            </a:r>
            <a:r>
              <a:rPr lang="en-US" altLang="zh-CN" sz="2000" b="1" i="1" dirty="0" smtClean="0">
                <a:solidFill>
                  <a:srgbClr val="FF0000"/>
                </a:solidFill>
                <a:ea typeface="宋体" charset="-122"/>
              </a:rPr>
              <a:t> </a:t>
            </a:r>
            <a:r>
              <a:rPr lang="en-US" altLang="zh-CN" sz="2000" b="1" i="1" dirty="0" err="1" smtClean="0">
                <a:solidFill>
                  <a:srgbClr val="FF0000"/>
                </a:solidFill>
                <a:ea typeface="宋体" charset="-122"/>
              </a:rPr>
              <a:t>dân</a:t>
            </a:r>
            <a:r>
              <a:rPr lang="en-US" altLang="zh-CN" sz="2000" b="1" i="1" dirty="0" smtClean="0">
                <a:solidFill>
                  <a:srgbClr val="FF0000"/>
                </a:solidFill>
                <a:ea typeface="宋体" charset="-122"/>
              </a:rPr>
              <a:t> .</a:t>
            </a:r>
            <a:endParaRPr lang="en-US" altLang="zh-CN" sz="2000" dirty="0" smtClean="0">
              <a:solidFill>
                <a:srgbClr val="FF0000"/>
              </a:solidFill>
              <a:ea typeface="宋体" charset="-122"/>
            </a:endParaRPr>
          </a:p>
          <a:p>
            <a:r>
              <a:rPr lang="en-US" altLang="zh-CN" sz="2000" dirty="0" smtClean="0">
                <a:solidFill>
                  <a:srgbClr val="0000FF"/>
                </a:solidFill>
                <a:ea typeface="宋体" charset="-122"/>
              </a:rPr>
              <a:t>- </a:t>
            </a:r>
            <a:r>
              <a:rPr lang="en-US" altLang="zh-CN" sz="2000" dirty="0">
                <a:solidFill>
                  <a:srgbClr val="0000FF"/>
                </a:solidFill>
                <a:ea typeface="宋体" charset="-122"/>
              </a:rPr>
              <a:t>Thu </a:t>
            </a:r>
            <a:r>
              <a:rPr lang="en-US" altLang="zh-CN" sz="2000" dirty="0" err="1">
                <a:solidFill>
                  <a:srgbClr val="0000FF"/>
                </a:solidFill>
                <a:ea typeface="宋体" charset="-122"/>
              </a:rPr>
              <a:t>nhập</a:t>
            </a:r>
            <a:r>
              <a:rPr lang="en-US" altLang="zh-CN" sz="2000" dirty="0">
                <a:solidFill>
                  <a:srgbClr val="0000FF"/>
                </a:solidFill>
                <a:ea typeface="宋体" charset="-122"/>
              </a:rPr>
              <a:t> </a:t>
            </a:r>
            <a:r>
              <a:rPr lang="en-US" altLang="zh-CN" sz="2000" dirty="0" err="1">
                <a:solidFill>
                  <a:srgbClr val="0000FF"/>
                </a:solidFill>
                <a:ea typeface="宋体" charset="-122"/>
              </a:rPr>
              <a:t>hợp</a:t>
            </a:r>
            <a:r>
              <a:rPr lang="en-US" altLang="zh-CN" sz="2000" dirty="0">
                <a:solidFill>
                  <a:srgbClr val="0000FF"/>
                </a:solidFill>
                <a:ea typeface="宋体" charset="-122"/>
              </a:rPr>
              <a:t> </a:t>
            </a:r>
            <a:r>
              <a:rPr lang="en-US" altLang="zh-CN" sz="2000" dirty="0" err="1">
                <a:solidFill>
                  <a:srgbClr val="0000FF"/>
                </a:solidFill>
                <a:ea typeface="宋体" charset="-122"/>
              </a:rPr>
              <a:t>pháp</a:t>
            </a:r>
            <a:endParaRPr lang="en-US" altLang="zh-CN" sz="2000" dirty="0">
              <a:solidFill>
                <a:srgbClr val="0000FF"/>
              </a:solidFill>
              <a:ea typeface="宋体" charset="-122"/>
            </a:endParaRPr>
          </a:p>
          <a:p>
            <a:r>
              <a:rPr lang="en-US" altLang="zh-CN" sz="2000" dirty="0">
                <a:solidFill>
                  <a:srgbClr val="0000FF"/>
                </a:solidFill>
                <a:ea typeface="宋体" charset="-122"/>
              </a:rPr>
              <a:t>- </a:t>
            </a:r>
            <a:r>
              <a:rPr lang="en-US" altLang="zh-CN" sz="2000" dirty="0" err="1">
                <a:solidFill>
                  <a:srgbClr val="0000FF"/>
                </a:solidFill>
                <a:ea typeface="宋体" charset="-122"/>
              </a:rPr>
              <a:t>Sở</a:t>
            </a:r>
            <a:r>
              <a:rPr lang="en-US" altLang="zh-CN" sz="2000" dirty="0">
                <a:solidFill>
                  <a:srgbClr val="0000FF"/>
                </a:solidFill>
                <a:ea typeface="宋体" charset="-122"/>
              </a:rPr>
              <a:t> </a:t>
            </a:r>
            <a:r>
              <a:rPr lang="en-US" altLang="zh-CN" sz="2000" dirty="0" err="1">
                <a:solidFill>
                  <a:srgbClr val="0000FF"/>
                </a:solidFill>
                <a:ea typeface="宋体" charset="-122"/>
              </a:rPr>
              <a:t>hữu</a:t>
            </a:r>
            <a:r>
              <a:rPr lang="en-US" altLang="zh-CN" sz="2000" dirty="0">
                <a:solidFill>
                  <a:srgbClr val="0000FF"/>
                </a:solidFill>
                <a:ea typeface="宋体" charset="-122"/>
              </a:rPr>
              <a:t> </a:t>
            </a:r>
            <a:r>
              <a:rPr lang="en-US" altLang="zh-CN" sz="2000" dirty="0" err="1">
                <a:solidFill>
                  <a:srgbClr val="0000FF"/>
                </a:solidFill>
                <a:ea typeface="宋体" charset="-122"/>
              </a:rPr>
              <a:t>nhà</a:t>
            </a:r>
            <a:r>
              <a:rPr lang="en-US" altLang="zh-CN" sz="2000" dirty="0">
                <a:solidFill>
                  <a:srgbClr val="0000FF"/>
                </a:solidFill>
                <a:ea typeface="宋体" charset="-122"/>
              </a:rPr>
              <a:t> ở</a:t>
            </a:r>
          </a:p>
          <a:p>
            <a:r>
              <a:rPr lang="en-US" altLang="zh-CN" sz="2000" dirty="0">
                <a:solidFill>
                  <a:srgbClr val="0000FF"/>
                </a:solidFill>
                <a:ea typeface="宋体" charset="-122"/>
              </a:rPr>
              <a:t>- </a:t>
            </a:r>
            <a:r>
              <a:rPr lang="en-US" altLang="zh-CN" sz="2000" dirty="0" err="1">
                <a:solidFill>
                  <a:srgbClr val="0000FF"/>
                </a:solidFill>
                <a:ea typeface="宋体" charset="-122"/>
              </a:rPr>
              <a:t>Của</a:t>
            </a:r>
            <a:r>
              <a:rPr lang="en-US" altLang="zh-CN" sz="2000" dirty="0">
                <a:solidFill>
                  <a:srgbClr val="0000FF"/>
                </a:solidFill>
                <a:ea typeface="宋体" charset="-122"/>
              </a:rPr>
              <a:t> </a:t>
            </a:r>
            <a:r>
              <a:rPr lang="en-US" altLang="zh-CN" sz="2000" dirty="0" err="1">
                <a:solidFill>
                  <a:srgbClr val="0000FF"/>
                </a:solidFill>
                <a:ea typeface="宋体" charset="-122"/>
              </a:rPr>
              <a:t>cải</a:t>
            </a:r>
            <a:r>
              <a:rPr lang="en-US" altLang="zh-CN" sz="2000" dirty="0">
                <a:solidFill>
                  <a:srgbClr val="0000FF"/>
                </a:solidFill>
                <a:ea typeface="宋体" charset="-122"/>
              </a:rPr>
              <a:t> </a:t>
            </a:r>
            <a:r>
              <a:rPr lang="en-US" altLang="zh-CN" sz="2000" dirty="0" err="1">
                <a:solidFill>
                  <a:srgbClr val="0000FF"/>
                </a:solidFill>
                <a:ea typeface="宋体" charset="-122"/>
              </a:rPr>
              <a:t>để</a:t>
            </a:r>
            <a:r>
              <a:rPr lang="en-US" altLang="zh-CN" sz="2000" dirty="0">
                <a:solidFill>
                  <a:srgbClr val="0000FF"/>
                </a:solidFill>
                <a:ea typeface="宋体" charset="-122"/>
              </a:rPr>
              <a:t> </a:t>
            </a:r>
            <a:r>
              <a:rPr lang="en-US" altLang="zh-CN" sz="2000" dirty="0" err="1">
                <a:solidFill>
                  <a:srgbClr val="0000FF"/>
                </a:solidFill>
                <a:ea typeface="宋体" charset="-122"/>
              </a:rPr>
              <a:t>dành</a:t>
            </a:r>
            <a:endParaRPr lang="en-US" altLang="zh-CN" sz="2000" dirty="0">
              <a:solidFill>
                <a:srgbClr val="0000FF"/>
              </a:solidFill>
              <a:ea typeface="宋体" charset="-122"/>
            </a:endParaRPr>
          </a:p>
          <a:p>
            <a:r>
              <a:rPr lang="en-US" altLang="zh-CN" sz="2000" dirty="0">
                <a:solidFill>
                  <a:srgbClr val="0000FF"/>
                </a:solidFill>
                <a:ea typeface="宋体" charset="-122"/>
              </a:rPr>
              <a:t>- </a:t>
            </a:r>
            <a:r>
              <a:rPr lang="en-US" altLang="zh-CN" sz="2000" dirty="0" err="1">
                <a:solidFill>
                  <a:srgbClr val="0000FF"/>
                </a:solidFill>
                <a:ea typeface="宋体" charset="-122"/>
              </a:rPr>
              <a:t>Tư</a:t>
            </a:r>
            <a:r>
              <a:rPr lang="en-US" altLang="zh-CN" sz="2000" dirty="0">
                <a:solidFill>
                  <a:srgbClr val="0000FF"/>
                </a:solidFill>
                <a:ea typeface="宋体" charset="-122"/>
              </a:rPr>
              <a:t> </a:t>
            </a:r>
            <a:r>
              <a:rPr lang="en-US" altLang="zh-CN" sz="2000" dirty="0" err="1">
                <a:solidFill>
                  <a:srgbClr val="0000FF"/>
                </a:solidFill>
                <a:ea typeface="宋体" charset="-122"/>
              </a:rPr>
              <a:t>liệu</a:t>
            </a:r>
            <a:r>
              <a:rPr lang="en-US" altLang="zh-CN" sz="2000" dirty="0">
                <a:solidFill>
                  <a:srgbClr val="0000FF"/>
                </a:solidFill>
                <a:ea typeface="宋体" charset="-122"/>
              </a:rPr>
              <a:t> </a:t>
            </a:r>
            <a:r>
              <a:rPr lang="en-US" altLang="zh-CN" sz="2000" dirty="0" err="1">
                <a:solidFill>
                  <a:srgbClr val="0000FF"/>
                </a:solidFill>
                <a:ea typeface="宋体" charset="-122"/>
              </a:rPr>
              <a:t>sản</a:t>
            </a:r>
            <a:r>
              <a:rPr lang="en-US" altLang="zh-CN" sz="2000" dirty="0">
                <a:solidFill>
                  <a:srgbClr val="0000FF"/>
                </a:solidFill>
                <a:ea typeface="宋体" charset="-122"/>
              </a:rPr>
              <a:t> </a:t>
            </a:r>
            <a:r>
              <a:rPr lang="en-US" altLang="zh-CN" sz="2000" dirty="0" err="1">
                <a:solidFill>
                  <a:srgbClr val="0000FF"/>
                </a:solidFill>
                <a:ea typeface="宋体" charset="-122"/>
              </a:rPr>
              <a:t>xuất</a:t>
            </a:r>
            <a:r>
              <a:rPr lang="en-US" altLang="zh-CN" sz="2000" dirty="0">
                <a:solidFill>
                  <a:srgbClr val="0000FF"/>
                </a:solidFill>
                <a:ea typeface="宋体" charset="-122"/>
              </a:rPr>
              <a:t>, </a:t>
            </a:r>
            <a:r>
              <a:rPr lang="en-US" altLang="zh-CN" sz="2000" dirty="0" err="1">
                <a:solidFill>
                  <a:srgbClr val="0000FF"/>
                </a:solidFill>
                <a:ea typeface="宋体" charset="-122"/>
              </a:rPr>
              <a:t>tư</a:t>
            </a:r>
            <a:r>
              <a:rPr lang="en-US" altLang="zh-CN" sz="2000" dirty="0">
                <a:solidFill>
                  <a:srgbClr val="0000FF"/>
                </a:solidFill>
                <a:ea typeface="宋体" charset="-122"/>
              </a:rPr>
              <a:t> </a:t>
            </a:r>
            <a:r>
              <a:rPr lang="en-US" altLang="zh-CN" sz="2000" dirty="0" err="1">
                <a:solidFill>
                  <a:srgbClr val="0000FF"/>
                </a:solidFill>
                <a:ea typeface="宋体" charset="-122"/>
              </a:rPr>
              <a:t>liệu</a:t>
            </a:r>
            <a:r>
              <a:rPr lang="en-US" altLang="zh-CN" sz="2000" dirty="0">
                <a:solidFill>
                  <a:srgbClr val="0000FF"/>
                </a:solidFill>
                <a:ea typeface="宋体" charset="-122"/>
              </a:rPr>
              <a:t> </a:t>
            </a:r>
            <a:r>
              <a:rPr lang="en-US" altLang="zh-CN" sz="2000" dirty="0" err="1">
                <a:solidFill>
                  <a:srgbClr val="0000FF"/>
                </a:solidFill>
                <a:ea typeface="宋体" charset="-122"/>
              </a:rPr>
              <a:t>sinh</a:t>
            </a:r>
            <a:r>
              <a:rPr lang="en-US" altLang="zh-CN" sz="2000" dirty="0">
                <a:solidFill>
                  <a:srgbClr val="0000FF"/>
                </a:solidFill>
                <a:ea typeface="宋体" charset="-122"/>
              </a:rPr>
              <a:t> </a:t>
            </a:r>
            <a:r>
              <a:rPr lang="en-US" altLang="zh-CN" sz="2000" dirty="0" err="1">
                <a:solidFill>
                  <a:srgbClr val="0000FF"/>
                </a:solidFill>
                <a:ea typeface="宋体" charset="-122"/>
              </a:rPr>
              <a:t>hoạt</a:t>
            </a:r>
            <a:endParaRPr lang="en-US" altLang="zh-CN" sz="2000" dirty="0">
              <a:solidFill>
                <a:srgbClr val="0000FF"/>
              </a:solidFill>
              <a:ea typeface="宋体" charset="-122"/>
            </a:endParaRPr>
          </a:p>
          <a:p>
            <a:r>
              <a:rPr lang="en-US" altLang="zh-CN" sz="2000" dirty="0">
                <a:solidFill>
                  <a:srgbClr val="0000FF"/>
                </a:solidFill>
                <a:ea typeface="宋体" charset="-122"/>
              </a:rPr>
              <a:t>- </a:t>
            </a:r>
            <a:r>
              <a:rPr lang="en-US" altLang="zh-CN" sz="2000" dirty="0" err="1">
                <a:solidFill>
                  <a:srgbClr val="0000FF"/>
                </a:solidFill>
                <a:ea typeface="宋体" charset="-122"/>
              </a:rPr>
              <a:t>Vốn</a:t>
            </a:r>
            <a:r>
              <a:rPr lang="en-US" altLang="zh-CN" sz="2000" dirty="0">
                <a:solidFill>
                  <a:srgbClr val="0000FF"/>
                </a:solidFill>
                <a:ea typeface="宋体" charset="-122"/>
              </a:rPr>
              <a:t> </a:t>
            </a:r>
            <a:r>
              <a:rPr lang="en-US" altLang="zh-CN" sz="2000" dirty="0" err="1">
                <a:solidFill>
                  <a:srgbClr val="0000FF"/>
                </a:solidFill>
                <a:ea typeface="宋体" charset="-122"/>
              </a:rPr>
              <a:t>và</a:t>
            </a:r>
            <a:r>
              <a:rPr lang="en-US" altLang="zh-CN" sz="2000" dirty="0">
                <a:solidFill>
                  <a:srgbClr val="0000FF"/>
                </a:solidFill>
                <a:ea typeface="宋体" charset="-122"/>
              </a:rPr>
              <a:t> </a:t>
            </a:r>
            <a:r>
              <a:rPr lang="en-US" altLang="zh-CN" sz="2000" dirty="0" err="1">
                <a:solidFill>
                  <a:srgbClr val="0000FF"/>
                </a:solidFill>
                <a:ea typeface="宋体" charset="-122"/>
              </a:rPr>
              <a:t>các</a:t>
            </a:r>
            <a:r>
              <a:rPr lang="en-US" altLang="zh-CN" sz="2000" dirty="0">
                <a:solidFill>
                  <a:srgbClr val="0000FF"/>
                </a:solidFill>
                <a:ea typeface="宋体" charset="-122"/>
              </a:rPr>
              <a:t> </a:t>
            </a:r>
            <a:r>
              <a:rPr lang="en-US" altLang="zh-CN" sz="2000" dirty="0" err="1">
                <a:solidFill>
                  <a:srgbClr val="0000FF"/>
                </a:solidFill>
                <a:ea typeface="宋体" charset="-122"/>
              </a:rPr>
              <a:t>tài</a:t>
            </a:r>
            <a:r>
              <a:rPr lang="en-US" altLang="zh-CN" sz="2000" dirty="0">
                <a:solidFill>
                  <a:srgbClr val="0000FF"/>
                </a:solidFill>
                <a:ea typeface="宋体" charset="-122"/>
              </a:rPr>
              <a:t> </a:t>
            </a:r>
            <a:r>
              <a:rPr lang="en-US" altLang="zh-CN" sz="2000" dirty="0" err="1">
                <a:solidFill>
                  <a:srgbClr val="0000FF"/>
                </a:solidFill>
                <a:ea typeface="宋体" charset="-122"/>
              </a:rPr>
              <a:t>sản</a:t>
            </a:r>
            <a:r>
              <a:rPr lang="en-US" altLang="zh-CN" sz="2000" dirty="0">
                <a:solidFill>
                  <a:srgbClr val="0000FF"/>
                </a:solidFill>
                <a:ea typeface="宋体" charset="-122"/>
              </a:rPr>
              <a:t> </a:t>
            </a:r>
            <a:r>
              <a:rPr lang="en-US" altLang="zh-CN" sz="2000" dirty="0" err="1">
                <a:solidFill>
                  <a:srgbClr val="0000FF"/>
                </a:solidFill>
                <a:ea typeface="宋体" charset="-122"/>
              </a:rPr>
              <a:t>trong</a:t>
            </a:r>
            <a:r>
              <a:rPr lang="en-US" altLang="zh-CN" sz="2000" dirty="0">
                <a:solidFill>
                  <a:srgbClr val="0000FF"/>
                </a:solidFill>
                <a:ea typeface="宋体" charset="-122"/>
              </a:rPr>
              <a:t> </a:t>
            </a:r>
            <a:r>
              <a:rPr lang="en-US" altLang="zh-CN" sz="2000" dirty="0" err="1">
                <a:solidFill>
                  <a:srgbClr val="0000FF"/>
                </a:solidFill>
                <a:ea typeface="宋体" charset="-122"/>
              </a:rPr>
              <a:t>các</a:t>
            </a:r>
            <a:r>
              <a:rPr lang="en-US" altLang="zh-CN" sz="2000" dirty="0">
                <a:solidFill>
                  <a:srgbClr val="0000FF"/>
                </a:solidFill>
                <a:ea typeface="宋体" charset="-122"/>
              </a:rPr>
              <a:t> </a:t>
            </a:r>
            <a:r>
              <a:rPr lang="en-US" altLang="zh-CN" sz="2000" dirty="0" err="1">
                <a:solidFill>
                  <a:srgbClr val="0000FF"/>
                </a:solidFill>
                <a:ea typeface="宋体" charset="-122"/>
              </a:rPr>
              <a:t>danh</a:t>
            </a:r>
            <a:r>
              <a:rPr lang="en-US" altLang="zh-CN" sz="2000" dirty="0">
                <a:solidFill>
                  <a:srgbClr val="0000FF"/>
                </a:solidFill>
                <a:ea typeface="宋体" charset="-122"/>
              </a:rPr>
              <a:t> </a:t>
            </a:r>
            <a:r>
              <a:rPr lang="en-US" altLang="zh-CN" sz="2000" dirty="0" err="1">
                <a:solidFill>
                  <a:srgbClr val="0000FF"/>
                </a:solidFill>
                <a:ea typeface="宋体" charset="-122"/>
              </a:rPr>
              <a:t>nghiệp</a:t>
            </a:r>
            <a:endParaRPr lang="en-US" sz="2000" dirty="0">
              <a:solidFill>
                <a:srgbClr val="0000FF"/>
              </a:solidFill>
            </a:endParaRPr>
          </a:p>
        </p:txBody>
      </p:sp>
      <p:sp>
        <p:nvSpPr>
          <p:cNvPr id="206859" name="Text Box 11"/>
          <p:cNvSpPr txBox="1">
            <a:spLocks noChangeArrowheads="1"/>
          </p:cNvSpPr>
          <p:nvPr/>
        </p:nvSpPr>
        <p:spPr bwMode="auto">
          <a:xfrm>
            <a:off x="5334000" y="1066800"/>
            <a:ext cx="3810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b="1" dirty="0" smtClean="0">
                <a:solidFill>
                  <a:srgbClr val="FF0000"/>
                </a:solidFill>
                <a:ea typeface="宋体" charset="-122"/>
              </a:rPr>
              <a:t>3. </a:t>
            </a:r>
            <a:r>
              <a:rPr lang="en-US" altLang="zh-CN" sz="2000" b="1" dirty="0" err="1">
                <a:solidFill>
                  <a:srgbClr val="FF0000"/>
                </a:solidFill>
                <a:ea typeface="宋体" charset="-122"/>
              </a:rPr>
              <a:t>Công</a:t>
            </a:r>
            <a:r>
              <a:rPr lang="en-US" altLang="zh-CN" sz="2000" b="1" dirty="0">
                <a:solidFill>
                  <a:srgbClr val="FF0000"/>
                </a:solidFill>
                <a:ea typeface="宋体" charset="-122"/>
              </a:rPr>
              <a:t> </a:t>
            </a:r>
            <a:r>
              <a:rPr lang="en-US" altLang="zh-CN" sz="2000" b="1" dirty="0" err="1">
                <a:solidFill>
                  <a:srgbClr val="FF0000"/>
                </a:solidFill>
                <a:ea typeface="宋体" charset="-122"/>
              </a:rPr>
              <a:t>dân</a:t>
            </a:r>
            <a:r>
              <a:rPr lang="en-US" altLang="zh-CN" sz="2000" b="1" dirty="0">
                <a:solidFill>
                  <a:srgbClr val="FF0000"/>
                </a:solidFill>
                <a:ea typeface="宋体" charset="-122"/>
              </a:rPr>
              <a:t> </a:t>
            </a:r>
            <a:r>
              <a:rPr lang="en-US" altLang="zh-CN" sz="2000" b="1" dirty="0" err="1">
                <a:solidFill>
                  <a:srgbClr val="FF0000"/>
                </a:solidFill>
                <a:ea typeface="宋体" charset="-122"/>
              </a:rPr>
              <a:t>có</a:t>
            </a:r>
            <a:r>
              <a:rPr lang="en-US" altLang="zh-CN" sz="2000" b="1" dirty="0">
                <a:solidFill>
                  <a:srgbClr val="FF0000"/>
                </a:solidFill>
                <a:ea typeface="宋体" charset="-122"/>
              </a:rPr>
              <a:t> </a:t>
            </a:r>
            <a:r>
              <a:rPr lang="en-US" altLang="zh-CN" sz="2000" b="1" dirty="0" err="1">
                <a:solidFill>
                  <a:srgbClr val="FF0000"/>
                </a:solidFill>
                <a:ea typeface="宋体" charset="-122"/>
              </a:rPr>
              <a:t>nghĩa</a:t>
            </a:r>
            <a:r>
              <a:rPr lang="en-US" altLang="zh-CN" sz="2000" b="1" dirty="0">
                <a:solidFill>
                  <a:srgbClr val="FF0000"/>
                </a:solidFill>
                <a:ea typeface="宋体" charset="-122"/>
              </a:rPr>
              <a:t> </a:t>
            </a:r>
            <a:r>
              <a:rPr lang="en-US" altLang="zh-CN" sz="2000" b="1" dirty="0" err="1">
                <a:solidFill>
                  <a:srgbClr val="FF0000"/>
                </a:solidFill>
                <a:ea typeface="宋体" charset="-122"/>
              </a:rPr>
              <a:t>vụ</a:t>
            </a:r>
            <a:r>
              <a:rPr lang="en-US" altLang="zh-CN" sz="2000" b="1" dirty="0">
                <a:solidFill>
                  <a:srgbClr val="FF0000"/>
                </a:solidFill>
                <a:ea typeface="宋体" charset="-122"/>
              </a:rPr>
              <a:t> </a:t>
            </a:r>
            <a:r>
              <a:rPr lang="en-US" altLang="zh-CN" sz="2000" b="1" dirty="0" err="1">
                <a:solidFill>
                  <a:srgbClr val="FF0000"/>
                </a:solidFill>
                <a:ea typeface="宋体" charset="-122"/>
              </a:rPr>
              <a:t>tôn</a:t>
            </a:r>
            <a:r>
              <a:rPr lang="en-US" altLang="zh-CN" sz="2000" b="1" dirty="0">
                <a:solidFill>
                  <a:srgbClr val="FF0000"/>
                </a:solidFill>
                <a:ea typeface="宋体" charset="-122"/>
              </a:rPr>
              <a:t> </a:t>
            </a:r>
            <a:r>
              <a:rPr lang="en-US" altLang="zh-CN" sz="2000" b="1" dirty="0" err="1">
                <a:solidFill>
                  <a:srgbClr val="FF0000"/>
                </a:solidFill>
                <a:ea typeface="宋体" charset="-122"/>
              </a:rPr>
              <a:t>trọng</a:t>
            </a:r>
            <a:r>
              <a:rPr lang="en-US" altLang="zh-CN" sz="2000" b="1" dirty="0">
                <a:solidFill>
                  <a:srgbClr val="FF0000"/>
                </a:solidFill>
                <a:ea typeface="宋体" charset="-122"/>
              </a:rPr>
              <a:t> </a:t>
            </a:r>
            <a:r>
              <a:rPr lang="en-US" altLang="zh-CN" sz="2000" b="1" dirty="0" err="1">
                <a:solidFill>
                  <a:srgbClr val="FF0000"/>
                </a:solidFill>
                <a:ea typeface="宋体" charset="-122"/>
              </a:rPr>
              <a:t>tài</a:t>
            </a:r>
            <a:r>
              <a:rPr lang="en-US" altLang="zh-CN" sz="2000" b="1" dirty="0">
                <a:solidFill>
                  <a:srgbClr val="FF0000"/>
                </a:solidFill>
                <a:ea typeface="宋体" charset="-122"/>
              </a:rPr>
              <a:t> </a:t>
            </a:r>
            <a:r>
              <a:rPr lang="en-US" altLang="zh-CN" sz="2000" b="1" dirty="0" err="1">
                <a:solidFill>
                  <a:srgbClr val="FF0000"/>
                </a:solidFill>
                <a:ea typeface="宋体" charset="-122"/>
              </a:rPr>
              <a:t>sản</a:t>
            </a:r>
            <a:r>
              <a:rPr lang="en-US" altLang="zh-CN" sz="2000" b="1" dirty="0">
                <a:solidFill>
                  <a:srgbClr val="FF0000"/>
                </a:solidFill>
                <a:ea typeface="宋体" charset="-122"/>
              </a:rPr>
              <a:t> </a:t>
            </a:r>
            <a:r>
              <a:rPr lang="en-US" altLang="zh-CN" sz="2000" b="1" dirty="0" err="1">
                <a:solidFill>
                  <a:srgbClr val="FF0000"/>
                </a:solidFill>
                <a:ea typeface="宋体" charset="-122"/>
              </a:rPr>
              <a:t>của</a:t>
            </a:r>
            <a:r>
              <a:rPr lang="en-US" altLang="zh-CN" sz="2000" b="1" dirty="0">
                <a:solidFill>
                  <a:srgbClr val="FF0000"/>
                </a:solidFill>
                <a:ea typeface="宋体" charset="-122"/>
              </a:rPr>
              <a:t> </a:t>
            </a:r>
            <a:r>
              <a:rPr lang="en-US" altLang="zh-CN" sz="2000" b="1" dirty="0" err="1">
                <a:solidFill>
                  <a:srgbClr val="FF0000"/>
                </a:solidFill>
                <a:ea typeface="宋体" charset="-122"/>
              </a:rPr>
              <a:t>người</a:t>
            </a:r>
            <a:r>
              <a:rPr lang="en-US" altLang="zh-CN" sz="2000" b="1" dirty="0">
                <a:solidFill>
                  <a:srgbClr val="FF0000"/>
                </a:solidFill>
                <a:ea typeface="宋体" charset="-122"/>
              </a:rPr>
              <a:t> </a:t>
            </a:r>
            <a:r>
              <a:rPr lang="en-US" altLang="zh-CN" sz="2000" b="1" dirty="0" err="1">
                <a:solidFill>
                  <a:srgbClr val="FF0000"/>
                </a:solidFill>
                <a:ea typeface="宋体" charset="-122"/>
              </a:rPr>
              <a:t>khác</a:t>
            </a:r>
            <a:r>
              <a:rPr lang="en-US" altLang="zh-CN" sz="2000" b="1" dirty="0">
                <a:solidFill>
                  <a:srgbClr val="FF0000"/>
                </a:solidFill>
                <a:ea typeface="宋体" charset="-122"/>
              </a:rPr>
              <a:t>.</a:t>
            </a:r>
            <a:endParaRPr lang="en-US" sz="2000" b="1" dirty="0">
              <a:solidFill>
                <a:srgbClr val="FF0000"/>
              </a:solidFill>
            </a:endParaRPr>
          </a:p>
        </p:txBody>
      </p:sp>
      <p:sp>
        <p:nvSpPr>
          <p:cNvPr id="206860" name="Text Box 12"/>
          <p:cNvSpPr txBox="1">
            <a:spLocks noChangeArrowheads="1"/>
          </p:cNvSpPr>
          <p:nvPr/>
        </p:nvSpPr>
        <p:spPr bwMode="auto">
          <a:xfrm>
            <a:off x="5257800" y="1905000"/>
            <a:ext cx="36576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000">
                <a:solidFill>
                  <a:srgbClr val="0000FF"/>
                </a:solidFill>
                <a:ea typeface="宋体" charset="-122"/>
              </a:rPr>
              <a:t>- Không được xâm phạm tài sản của cá nhân, của tập thể, nhà nước.</a:t>
            </a:r>
          </a:p>
          <a:p>
            <a:r>
              <a:rPr lang="en-US" altLang="zh-CN" sz="2000">
                <a:solidFill>
                  <a:srgbClr val="0000FF"/>
                </a:solidFill>
                <a:ea typeface="宋体" charset="-122"/>
              </a:rPr>
              <a:t>- Nhặt của rơi trả lại</a:t>
            </a:r>
          </a:p>
          <a:p>
            <a:r>
              <a:rPr lang="en-US" altLang="zh-CN" sz="2000">
                <a:solidFill>
                  <a:srgbClr val="0000FF"/>
                </a:solidFill>
                <a:ea typeface="宋体" charset="-122"/>
              </a:rPr>
              <a:t>- Khi vay nợ phải trả đúng hẹn, và đủ.</a:t>
            </a:r>
          </a:p>
          <a:p>
            <a:r>
              <a:rPr lang="en-US" altLang="zh-CN" sz="2000">
                <a:solidFill>
                  <a:srgbClr val="0000FF"/>
                </a:solidFill>
                <a:ea typeface="宋体" charset="-122"/>
              </a:rPr>
              <a:t>- Khi mượn phải giữ gìn cẩn thận, sử dụng xong phải trả, nếu hư hỏng phải sửa chữa và bồi thường.</a:t>
            </a:r>
            <a:endParaRPr lang="en-US" sz="2000">
              <a:solidFill>
                <a:srgbClr val="0000FF"/>
              </a:solidFill>
            </a:endParaRPr>
          </a:p>
        </p:txBody>
      </p:sp>
      <p:sp>
        <p:nvSpPr>
          <p:cNvPr id="12" name="Text Box 3"/>
          <p:cNvSpPr txBox="1">
            <a:spLocks noChangeArrowheads="1"/>
          </p:cNvSpPr>
          <p:nvPr/>
        </p:nvSpPr>
        <p:spPr bwMode="auto">
          <a:xfrm>
            <a:off x="457200" y="228600"/>
            <a:ext cx="838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b="1" dirty="0" smtClean="0">
                <a:solidFill>
                  <a:srgbClr val="FF0066"/>
                </a:solidFill>
                <a:latin typeface="Times New Roman" pitchFamily="18" charset="0"/>
              </a:rPr>
              <a:t>QUYỀN </a:t>
            </a:r>
            <a:r>
              <a:rPr lang="en-US" sz="2000" b="1" dirty="0">
                <a:solidFill>
                  <a:srgbClr val="FF0066"/>
                </a:solidFill>
                <a:latin typeface="Times New Roman" pitchFamily="18" charset="0"/>
              </a:rPr>
              <a:t>SỞ HỮU TÀI SẢN </a:t>
            </a:r>
            <a:r>
              <a:rPr lang="en-US" sz="2000" b="1" dirty="0" smtClean="0">
                <a:solidFill>
                  <a:srgbClr val="FF0066"/>
                </a:solidFill>
                <a:latin typeface="Times New Roman" pitchFamily="18" charset="0"/>
              </a:rPr>
              <a:t>VÀ </a:t>
            </a:r>
            <a:r>
              <a:rPr lang="en-US" sz="2000" b="1" dirty="0">
                <a:solidFill>
                  <a:srgbClr val="FF0066"/>
                </a:solidFill>
                <a:latin typeface="Times New Roman" pitchFamily="18" charset="0"/>
              </a:rPr>
              <a:t>NGHĨA VỤ TÔN TRỌNG TÀI </a:t>
            </a:r>
            <a:r>
              <a:rPr lang="en-US" sz="2000" b="1" dirty="0" smtClean="0">
                <a:solidFill>
                  <a:srgbClr val="FF0066"/>
                </a:solidFill>
                <a:latin typeface="Times New Roman" pitchFamily="18" charset="0"/>
              </a:rPr>
              <a:t>SẢN</a:t>
            </a:r>
          </a:p>
          <a:p>
            <a:pPr algn="ctr"/>
            <a:r>
              <a:rPr lang="en-US" sz="2000" b="1" dirty="0" smtClean="0">
                <a:solidFill>
                  <a:srgbClr val="FF0066"/>
                </a:solidFill>
                <a:latin typeface="Times New Roman" pitchFamily="18" charset="0"/>
              </a:rPr>
              <a:t> </a:t>
            </a:r>
            <a:r>
              <a:rPr lang="en-US" sz="2000" b="1" dirty="0">
                <a:solidFill>
                  <a:srgbClr val="FF0066"/>
                </a:solidFill>
                <a:latin typeface="Times New Roman" pitchFamily="18" charset="0"/>
              </a:rPr>
              <a:t>CỦA NGƯỜI KHÁC</a:t>
            </a:r>
            <a:r>
              <a:rPr lang="en-US" sz="2800" b="1" dirty="0">
                <a:solidFill>
                  <a:srgbClr val="FF0066"/>
                </a:solidFill>
                <a:latin typeface="Times New Roman" pitchFamily="18" charset="0"/>
              </a:rPr>
              <a:t> </a:t>
            </a:r>
          </a:p>
        </p:txBody>
      </p:sp>
      <p:sp>
        <p:nvSpPr>
          <p:cNvPr id="2" name="Rectangle 1"/>
          <p:cNvSpPr/>
          <p:nvPr/>
        </p:nvSpPr>
        <p:spPr>
          <a:xfrm>
            <a:off x="5404981" y="5124576"/>
            <a:ext cx="2242409" cy="784830"/>
          </a:xfrm>
          <a:prstGeom prst="rect">
            <a:avLst/>
          </a:prstGeom>
        </p:spPr>
        <p:txBody>
          <a:bodyPr wrap="none">
            <a:spAutoFit/>
          </a:bodyPr>
          <a:lstStyle/>
          <a:p>
            <a:pPr>
              <a:spcBef>
                <a:spcPct val="50000"/>
              </a:spcBef>
            </a:pPr>
            <a:r>
              <a:rPr lang="en-US" b="1" dirty="0">
                <a:solidFill>
                  <a:srgbClr val="FF0000"/>
                </a:solidFill>
              </a:rPr>
              <a:t>III. LUYỆN TẬP: </a:t>
            </a:r>
            <a:endParaRPr lang="en-US" b="1" dirty="0" smtClean="0">
              <a:solidFill>
                <a:srgbClr val="FF0000"/>
              </a:solidFill>
            </a:endParaRPr>
          </a:p>
          <a:p>
            <a:pPr>
              <a:spcBef>
                <a:spcPct val="50000"/>
              </a:spcBef>
            </a:pPr>
            <a:r>
              <a:rPr lang="en-US" b="1" dirty="0"/>
              <a:t> </a:t>
            </a:r>
            <a:r>
              <a:rPr lang="en-US" b="1" dirty="0" smtClean="0"/>
              <a:t>       </a:t>
            </a:r>
            <a:r>
              <a:rPr lang="en-US" dirty="0" smtClean="0"/>
              <a:t>BT </a:t>
            </a:r>
            <a:r>
              <a:rPr lang="en-US" dirty="0"/>
              <a:t>3SGK </a:t>
            </a:r>
            <a:r>
              <a:rPr lang="en-US" dirty="0" err="1"/>
              <a:t>trang</a:t>
            </a:r>
            <a:r>
              <a:rPr lang="en-US" dirty="0"/>
              <a:t> 46</a:t>
            </a:r>
          </a:p>
        </p:txBody>
      </p:sp>
    </p:spTree>
    <p:extLst>
      <p:ext uri="{BB962C8B-B14F-4D97-AF65-F5344CB8AC3E}">
        <p14:creationId xmlns:p14="http://schemas.microsoft.com/office/powerpoint/2010/main" val="27320533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endParaRPr lang="en-US"/>
          </a:p>
        </p:txBody>
      </p:sp>
      <p:sp>
        <p:nvSpPr>
          <p:cNvPr id="14339" name="Rectangle 3"/>
          <p:cNvSpPr>
            <a:spLocks noGrp="1" noChangeArrowheads="1"/>
          </p:cNvSpPr>
          <p:nvPr>
            <p:ph type="body" idx="1"/>
          </p:nvPr>
        </p:nvSpPr>
        <p:spPr/>
        <p:txBody>
          <a:bodyPr/>
          <a:lstStyle/>
          <a:p>
            <a:endParaRPr lang="en-US"/>
          </a:p>
        </p:txBody>
      </p:sp>
      <p:pic>
        <p:nvPicPr>
          <p:cNvPr id="14340" name="Picture 4" descr="k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8163"/>
          </a:xfrm>
          <a:prstGeom prst="rect">
            <a:avLst/>
          </a:prstGeom>
          <a:noFill/>
          <a:extLst>
            <a:ext uri="{909E8E84-426E-40DD-AFC4-6F175D3DCCD1}">
              <a14:hiddenFill xmlns:a14="http://schemas.microsoft.com/office/drawing/2010/main">
                <a:solidFill>
                  <a:srgbClr val="FFFFFF"/>
                </a:solidFill>
              </a14:hiddenFill>
            </a:ext>
          </a:extLst>
        </p:spPr>
      </p:pic>
      <p:sp>
        <p:nvSpPr>
          <p:cNvPr id="14341" name="Text Box 5"/>
          <p:cNvSpPr txBox="1">
            <a:spLocks noChangeArrowheads="1"/>
          </p:cNvSpPr>
          <p:nvPr/>
        </p:nvSpPr>
        <p:spPr bwMode="auto">
          <a:xfrm>
            <a:off x="914400" y="1676400"/>
            <a:ext cx="6934200"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pt-BR" sz="2400" dirty="0">
              <a:solidFill>
                <a:srgbClr val="0000FF"/>
              </a:solidFill>
              <a:latin typeface="Times New Roman" pitchFamily="18" charset="0"/>
            </a:endParaRPr>
          </a:p>
          <a:p>
            <a:r>
              <a:rPr lang="en-US" altLang="zh-CN" sz="2000" dirty="0">
                <a:solidFill>
                  <a:srgbClr val="333300"/>
                </a:solidFill>
                <a:ea typeface="宋体" charset="-122"/>
              </a:rPr>
              <a:t>a/ - </a:t>
            </a:r>
            <a:r>
              <a:rPr lang="en-US" altLang="zh-CN" sz="2000" dirty="0" err="1">
                <a:solidFill>
                  <a:srgbClr val="333300"/>
                </a:solidFill>
                <a:ea typeface="宋体" charset="-122"/>
              </a:rPr>
              <a:t>Học</a:t>
            </a:r>
            <a:r>
              <a:rPr lang="en-US" altLang="zh-CN" sz="2000" dirty="0">
                <a:solidFill>
                  <a:srgbClr val="333300"/>
                </a:solidFill>
                <a:ea typeface="宋体" charset="-122"/>
              </a:rPr>
              <a:t> </a:t>
            </a:r>
            <a:r>
              <a:rPr lang="en-US" altLang="zh-CN" sz="2000" dirty="0" err="1">
                <a:solidFill>
                  <a:srgbClr val="333300"/>
                </a:solidFill>
                <a:ea typeface="宋体" charset="-122"/>
              </a:rPr>
              <a:t>nội</a:t>
            </a:r>
            <a:r>
              <a:rPr lang="en-US" altLang="zh-CN" sz="2000" dirty="0">
                <a:solidFill>
                  <a:srgbClr val="333300"/>
                </a:solidFill>
                <a:ea typeface="宋体" charset="-122"/>
              </a:rPr>
              <a:t> dung </a:t>
            </a:r>
            <a:r>
              <a:rPr lang="en-US" altLang="zh-CN" sz="2000" dirty="0" err="1">
                <a:solidFill>
                  <a:srgbClr val="333300"/>
                </a:solidFill>
                <a:ea typeface="宋体" charset="-122"/>
              </a:rPr>
              <a:t>bài</a:t>
            </a:r>
            <a:r>
              <a:rPr lang="en-US" altLang="zh-CN" sz="2000" dirty="0">
                <a:solidFill>
                  <a:srgbClr val="333300"/>
                </a:solidFill>
                <a:ea typeface="宋体" charset="-122"/>
              </a:rPr>
              <a:t> </a:t>
            </a:r>
            <a:r>
              <a:rPr lang="en-US" altLang="zh-CN" sz="2000" dirty="0" err="1">
                <a:solidFill>
                  <a:srgbClr val="333300"/>
                </a:solidFill>
                <a:ea typeface="宋体" charset="-122"/>
              </a:rPr>
              <a:t>học</a:t>
            </a:r>
            <a:r>
              <a:rPr lang="en-US" altLang="zh-CN" sz="2000" dirty="0">
                <a:solidFill>
                  <a:srgbClr val="333300"/>
                </a:solidFill>
                <a:ea typeface="宋体" charset="-122"/>
              </a:rPr>
              <a:t>. </a:t>
            </a:r>
            <a:r>
              <a:rPr lang="en-US" altLang="zh-CN" sz="2000" dirty="0" err="1">
                <a:solidFill>
                  <a:srgbClr val="333300"/>
                </a:solidFill>
                <a:ea typeface="宋体" charset="-122"/>
              </a:rPr>
              <a:t>Xem</a:t>
            </a:r>
            <a:r>
              <a:rPr lang="en-US" altLang="zh-CN" sz="2000" dirty="0">
                <a:solidFill>
                  <a:srgbClr val="333300"/>
                </a:solidFill>
                <a:ea typeface="宋体" charset="-122"/>
              </a:rPr>
              <a:t> </a:t>
            </a:r>
            <a:r>
              <a:rPr lang="en-US" altLang="zh-CN" sz="2000" dirty="0" err="1">
                <a:solidFill>
                  <a:srgbClr val="333300"/>
                </a:solidFill>
                <a:ea typeface="宋体" charset="-122"/>
              </a:rPr>
              <a:t>lại</a:t>
            </a:r>
            <a:r>
              <a:rPr lang="en-US" altLang="zh-CN" sz="2000" dirty="0">
                <a:solidFill>
                  <a:srgbClr val="333300"/>
                </a:solidFill>
                <a:ea typeface="宋体" charset="-122"/>
              </a:rPr>
              <a:t> </a:t>
            </a:r>
            <a:r>
              <a:rPr lang="en-US" altLang="zh-CN" sz="2000" dirty="0" err="1">
                <a:solidFill>
                  <a:srgbClr val="333300"/>
                </a:solidFill>
                <a:ea typeface="宋体" charset="-122"/>
              </a:rPr>
              <a:t>các</a:t>
            </a:r>
            <a:r>
              <a:rPr lang="en-US" altLang="zh-CN" sz="2000" dirty="0">
                <a:solidFill>
                  <a:srgbClr val="333300"/>
                </a:solidFill>
                <a:ea typeface="宋体" charset="-122"/>
              </a:rPr>
              <a:t> </a:t>
            </a:r>
            <a:r>
              <a:rPr lang="en-US" altLang="zh-CN" sz="2000" dirty="0" err="1">
                <a:solidFill>
                  <a:srgbClr val="333300"/>
                </a:solidFill>
                <a:ea typeface="宋体" charset="-122"/>
              </a:rPr>
              <a:t>tư</a:t>
            </a:r>
            <a:r>
              <a:rPr lang="en-US" altLang="zh-CN" sz="2000" dirty="0">
                <a:solidFill>
                  <a:srgbClr val="333300"/>
                </a:solidFill>
                <a:ea typeface="宋体" charset="-122"/>
              </a:rPr>
              <a:t> </a:t>
            </a:r>
            <a:r>
              <a:rPr lang="en-US" altLang="zh-CN" sz="2000" dirty="0" err="1">
                <a:solidFill>
                  <a:srgbClr val="333300"/>
                </a:solidFill>
                <a:ea typeface="宋体" charset="-122"/>
              </a:rPr>
              <a:t>liệu</a:t>
            </a:r>
            <a:r>
              <a:rPr lang="en-US" altLang="zh-CN" sz="2000" dirty="0">
                <a:solidFill>
                  <a:srgbClr val="333300"/>
                </a:solidFill>
                <a:ea typeface="宋体" charset="-122"/>
              </a:rPr>
              <a:t>: </a:t>
            </a:r>
            <a:endParaRPr lang="en-US" altLang="zh-CN" sz="2000" dirty="0" smtClean="0">
              <a:solidFill>
                <a:srgbClr val="333300"/>
              </a:solidFill>
              <a:ea typeface="宋体" charset="-122"/>
            </a:endParaRPr>
          </a:p>
          <a:p>
            <a:r>
              <a:rPr lang="en-US" altLang="zh-CN" sz="2000" dirty="0" smtClean="0">
                <a:solidFill>
                  <a:srgbClr val="333300"/>
                </a:solidFill>
                <a:ea typeface="宋体" charset="-122"/>
              </a:rPr>
              <a:t>b</a:t>
            </a:r>
            <a:r>
              <a:rPr lang="en-US" altLang="zh-CN" sz="2000" dirty="0">
                <a:solidFill>
                  <a:srgbClr val="333300"/>
                </a:solidFill>
                <a:ea typeface="宋体" charset="-122"/>
              </a:rPr>
              <a:t>/ </a:t>
            </a:r>
            <a:r>
              <a:rPr lang="en-US" altLang="zh-CN" sz="2000" dirty="0" err="1">
                <a:solidFill>
                  <a:srgbClr val="333300"/>
                </a:solidFill>
                <a:ea typeface="宋体" charset="-122"/>
              </a:rPr>
              <a:t>Chuẩn</a:t>
            </a:r>
            <a:r>
              <a:rPr lang="en-US" altLang="zh-CN" sz="2000" dirty="0">
                <a:solidFill>
                  <a:srgbClr val="333300"/>
                </a:solidFill>
                <a:ea typeface="宋体" charset="-122"/>
              </a:rPr>
              <a:t> </a:t>
            </a:r>
            <a:r>
              <a:rPr lang="en-US" altLang="zh-CN" sz="2000" dirty="0" err="1">
                <a:solidFill>
                  <a:srgbClr val="333300"/>
                </a:solidFill>
                <a:ea typeface="宋体" charset="-122"/>
              </a:rPr>
              <a:t>bị</a:t>
            </a:r>
            <a:r>
              <a:rPr lang="en-US" altLang="zh-CN" sz="2000" dirty="0">
                <a:solidFill>
                  <a:srgbClr val="333300"/>
                </a:solidFill>
                <a:ea typeface="宋体" charset="-122"/>
              </a:rPr>
              <a:t> </a:t>
            </a:r>
            <a:r>
              <a:rPr lang="en-US" altLang="zh-CN" sz="2000" dirty="0" err="1">
                <a:solidFill>
                  <a:srgbClr val="333300"/>
                </a:solidFill>
                <a:ea typeface="宋体" charset="-122"/>
              </a:rPr>
              <a:t>bài</a:t>
            </a:r>
            <a:r>
              <a:rPr lang="en-US" altLang="zh-CN" sz="2000" dirty="0">
                <a:solidFill>
                  <a:srgbClr val="333300"/>
                </a:solidFill>
                <a:ea typeface="宋体" charset="-122"/>
              </a:rPr>
              <a:t> 17: </a:t>
            </a:r>
            <a:r>
              <a:rPr lang="en-US" altLang="zh-CN" sz="2000" dirty="0" err="1">
                <a:solidFill>
                  <a:srgbClr val="333300"/>
                </a:solidFill>
                <a:ea typeface="宋体" charset="-122"/>
              </a:rPr>
              <a:t>Nghĩa</a:t>
            </a:r>
            <a:r>
              <a:rPr lang="en-US" altLang="zh-CN" sz="2000" dirty="0">
                <a:solidFill>
                  <a:srgbClr val="333300"/>
                </a:solidFill>
                <a:ea typeface="宋体" charset="-122"/>
              </a:rPr>
              <a:t> </a:t>
            </a:r>
            <a:r>
              <a:rPr lang="en-US" altLang="zh-CN" sz="2000" dirty="0" err="1">
                <a:solidFill>
                  <a:srgbClr val="333300"/>
                </a:solidFill>
                <a:ea typeface="宋体" charset="-122"/>
              </a:rPr>
              <a:t>vụ</a:t>
            </a:r>
            <a:r>
              <a:rPr lang="en-US" altLang="zh-CN" sz="2000" dirty="0">
                <a:solidFill>
                  <a:srgbClr val="333300"/>
                </a:solidFill>
                <a:ea typeface="宋体" charset="-122"/>
              </a:rPr>
              <a:t> </a:t>
            </a:r>
            <a:r>
              <a:rPr lang="en-US" altLang="zh-CN" sz="2000" dirty="0" err="1">
                <a:solidFill>
                  <a:srgbClr val="333300"/>
                </a:solidFill>
                <a:ea typeface="宋体" charset="-122"/>
              </a:rPr>
              <a:t>tôn</a:t>
            </a:r>
            <a:r>
              <a:rPr lang="en-US" altLang="zh-CN" sz="2000" dirty="0">
                <a:solidFill>
                  <a:srgbClr val="333300"/>
                </a:solidFill>
                <a:ea typeface="宋体" charset="-122"/>
              </a:rPr>
              <a:t> </a:t>
            </a:r>
            <a:r>
              <a:rPr lang="en-US" altLang="zh-CN" sz="2000" dirty="0" err="1">
                <a:solidFill>
                  <a:srgbClr val="333300"/>
                </a:solidFill>
                <a:ea typeface="宋体" charset="-122"/>
              </a:rPr>
              <a:t>trọng</a:t>
            </a:r>
            <a:r>
              <a:rPr lang="en-US" altLang="zh-CN" sz="2000" dirty="0">
                <a:solidFill>
                  <a:srgbClr val="333300"/>
                </a:solidFill>
                <a:ea typeface="宋体" charset="-122"/>
              </a:rPr>
              <a:t>, </a:t>
            </a:r>
            <a:r>
              <a:rPr lang="en-US" altLang="zh-CN" sz="2000" dirty="0" err="1">
                <a:solidFill>
                  <a:srgbClr val="333300"/>
                </a:solidFill>
                <a:ea typeface="宋体" charset="-122"/>
              </a:rPr>
              <a:t>bảo</a:t>
            </a:r>
            <a:r>
              <a:rPr lang="en-US" altLang="zh-CN" sz="2000" dirty="0">
                <a:solidFill>
                  <a:srgbClr val="333300"/>
                </a:solidFill>
                <a:ea typeface="宋体" charset="-122"/>
              </a:rPr>
              <a:t> </a:t>
            </a:r>
            <a:r>
              <a:rPr lang="en-US" altLang="zh-CN" sz="2000" dirty="0" err="1">
                <a:solidFill>
                  <a:srgbClr val="333300"/>
                </a:solidFill>
                <a:ea typeface="宋体" charset="-122"/>
              </a:rPr>
              <a:t>vệ</a:t>
            </a:r>
            <a:r>
              <a:rPr lang="en-US" altLang="zh-CN" sz="2000" dirty="0">
                <a:solidFill>
                  <a:srgbClr val="333300"/>
                </a:solidFill>
                <a:ea typeface="宋体" charset="-122"/>
              </a:rPr>
              <a:t> </a:t>
            </a:r>
            <a:r>
              <a:rPr lang="en-US" altLang="zh-CN" sz="2000" dirty="0" err="1">
                <a:solidFill>
                  <a:srgbClr val="333300"/>
                </a:solidFill>
                <a:ea typeface="宋体" charset="-122"/>
              </a:rPr>
              <a:t>tài</a:t>
            </a:r>
            <a:r>
              <a:rPr lang="en-US" altLang="zh-CN" sz="2000" dirty="0">
                <a:solidFill>
                  <a:srgbClr val="333300"/>
                </a:solidFill>
                <a:ea typeface="宋体" charset="-122"/>
              </a:rPr>
              <a:t> </a:t>
            </a:r>
            <a:r>
              <a:rPr lang="en-US" altLang="zh-CN" sz="2000" dirty="0" err="1">
                <a:solidFill>
                  <a:srgbClr val="333300"/>
                </a:solidFill>
                <a:ea typeface="宋体" charset="-122"/>
              </a:rPr>
              <a:t>sản</a:t>
            </a:r>
            <a:r>
              <a:rPr lang="en-US" altLang="zh-CN" sz="2000" dirty="0">
                <a:solidFill>
                  <a:srgbClr val="333300"/>
                </a:solidFill>
                <a:ea typeface="宋体" charset="-122"/>
              </a:rPr>
              <a:t> </a:t>
            </a:r>
            <a:r>
              <a:rPr lang="en-US" altLang="zh-CN" sz="2000" dirty="0" err="1">
                <a:solidFill>
                  <a:srgbClr val="333300"/>
                </a:solidFill>
                <a:ea typeface="宋体" charset="-122"/>
              </a:rPr>
              <a:t>Nhà</a:t>
            </a:r>
            <a:r>
              <a:rPr lang="en-US" altLang="zh-CN" sz="2000" dirty="0">
                <a:solidFill>
                  <a:srgbClr val="333300"/>
                </a:solidFill>
                <a:ea typeface="宋体" charset="-122"/>
              </a:rPr>
              <a:t> </a:t>
            </a:r>
            <a:r>
              <a:rPr lang="en-US" altLang="zh-CN" sz="2000" dirty="0" err="1">
                <a:solidFill>
                  <a:srgbClr val="333300"/>
                </a:solidFill>
                <a:ea typeface="宋体" charset="-122"/>
              </a:rPr>
              <a:t>nước</a:t>
            </a:r>
            <a:r>
              <a:rPr lang="en-US" altLang="zh-CN" sz="2000" dirty="0">
                <a:solidFill>
                  <a:srgbClr val="333300"/>
                </a:solidFill>
                <a:ea typeface="宋体" charset="-122"/>
              </a:rPr>
              <a:t> </a:t>
            </a:r>
            <a:r>
              <a:rPr lang="en-US" altLang="zh-CN" sz="2000" dirty="0" err="1">
                <a:solidFill>
                  <a:srgbClr val="333300"/>
                </a:solidFill>
                <a:ea typeface="宋体" charset="-122"/>
              </a:rPr>
              <a:t>và</a:t>
            </a:r>
            <a:r>
              <a:rPr lang="en-US" altLang="zh-CN" sz="2000" dirty="0">
                <a:solidFill>
                  <a:srgbClr val="333300"/>
                </a:solidFill>
                <a:ea typeface="宋体" charset="-122"/>
              </a:rPr>
              <a:t> </a:t>
            </a:r>
            <a:r>
              <a:rPr lang="en-US" altLang="zh-CN" sz="2000" dirty="0" err="1">
                <a:solidFill>
                  <a:srgbClr val="333300"/>
                </a:solidFill>
                <a:ea typeface="宋体" charset="-122"/>
              </a:rPr>
              <a:t>lợi</a:t>
            </a:r>
            <a:r>
              <a:rPr lang="en-US" altLang="zh-CN" sz="2000" dirty="0">
                <a:solidFill>
                  <a:srgbClr val="333300"/>
                </a:solidFill>
                <a:ea typeface="宋体" charset="-122"/>
              </a:rPr>
              <a:t> </a:t>
            </a:r>
            <a:r>
              <a:rPr lang="en-US" altLang="zh-CN" sz="2000" dirty="0" err="1">
                <a:solidFill>
                  <a:srgbClr val="333300"/>
                </a:solidFill>
                <a:ea typeface="宋体" charset="-122"/>
              </a:rPr>
              <a:t>ích</a:t>
            </a:r>
            <a:r>
              <a:rPr lang="en-US" altLang="zh-CN" sz="2000" dirty="0">
                <a:solidFill>
                  <a:srgbClr val="333300"/>
                </a:solidFill>
                <a:ea typeface="宋体" charset="-122"/>
              </a:rPr>
              <a:t> </a:t>
            </a:r>
            <a:r>
              <a:rPr lang="en-US" altLang="zh-CN" sz="2000" dirty="0" err="1">
                <a:solidFill>
                  <a:srgbClr val="333300"/>
                </a:solidFill>
                <a:ea typeface="宋体" charset="-122"/>
              </a:rPr>
              <a:t>công</a:t>
            </a:r>
            <a:r>
              <a:rPr lang="en-US" altLang="zh-CN" sz="2000" dirty="0">
                <a:solidFill>
                  <a:srgbClr val="333300"/>
                </a:solidFill>
                <a:ea typeface="宋体" charset="-122"/>
              </a:rPr>
              <a:t> </a:t>
            </a:r>
            <a:r>
              <a:rPr lang="en-US" altLang="zh-CN" sz="2000" dirty="0" err="1">
                <a:solidFill>
                  <a:srgbClr val="333300"/>
                </a:solidFill>
                <a:ea typeface="宋体" charset="-122"/>
              </a:rPr>
              <a:t>cộng</a:t>
            </a:r>
            <a:r>
              <a:rPr lang="en-US" altLang="zh-CN" sz="2000" dirty="0">
                <a:solidFill>
                  <a:srgbClr val="333300"/>
                </a:solidFill>
                <a:ea typeface="宋体" charset="-122"/>
              </a:rPr>
              <a:t>.</a:t>
            </a:r>
          </a:p>
          <a:p>
            <a:r>
              <a:rPr lang="en-US" altLang="zh-CN" sz="2000" dirty="0">
                <a:solidFill>
                  <a:srgbClr val="333300"/>
                </a:solidFill>
                <a:ea typeface="宋体" charset="-122"/>
              </a:rPr>
              <a:t>  - </a:t>
            </a:r>
            <a:r>
              <a:rPr lang="en-US" altLang="zh-CN" sz="2000" dirty="0" err="1">
                <a:solidFill>
                  <a:srgbClr val="333300"/>
                </a:solidFill>
                <a:ea typeface="宋体" charset="-122"/>
              </a:rPr>
              <a:t>Đọc</a:t>
            </a:r>
            <a:r>
              <a:rPr lang="en-US" altLang="zh-CN" sz="2000" dirty="0">
                <a:solidFill>
                  <a:srgbClr val="333300"/>
                </a:solidFill>
                <a:ea typeface="宋体" charset="-122"/>
              </a:rPr>
              <a:t> </a:t>
            </a:r>
            <a:r>
              <a:rPr lang="en-US" altLang="zh-CN" sz="2000" dirty="0" err="1">
                <a:solidFill>
                  <a:srgbClr val="333300"/>
                </a:solidFill>
                <a:ea typeface="宋体" charset="-122"/>
              </a:rPr>
              <a:t>phần</a:t>
            </a:r>
            <a:r>
              <a:rPr lang="en-US" altLang="zh-CN" sz="2000" dirty="0">
                <a:solidFill>
                  <a:srgbClr val="333300"/>
                </a:solidFill>
                <a:ea typeface="宋体" charset="-122"/>
              </a:rPr>
              <a:t> </a:t>
            </a:r>
            <a:r>
              <a:rPr lang="en-US" altLang="zh-CN" sz="2000" dirty="0" err="1">
                <a:solidFill>
                  <a:srgbClr val="333300"/>
                </a:solidFill>
                <a:ea typeface="宋体" charset="-122"/>
              </a:rPr>
              <a:t>đặt</a:t>
            </a:r>
            <a:r>
              <a:rPr lang="en-US" altLang="zh-CN" sz="2000" dirty="0">
                <a:solidFill>
                  <a:srgbClr val="333300"/>
                </a:solidFill>
                <a:ea typeface="宋体" charset="-122"/>
              </a:rPr>
              <a:t> </a:t>
            </a:r>
            <a:r>
              <a:rPr lang="en-US" altLang="zh-CN" sz="2000" dirty="0" err="1">
                <a:solidFill>
                  <a:srgbClr val="333300"/>
                </a:solidFill>
                <a:ea typeface="宋体" charset="-122"/>
              </a:rPr>
              <a:t>vấn</a:t>
            </a:r>
            <a:r>
              <a:rPr lang="en-US" altLang="zh-CN" sz="2000" dirty="0">
                <a:solidFill>
                  <a:srgbClr val="333300"/>
                </a:solidFill>
                <a:ea typeface="宋体" charset="-122"/>
              </a:rPr>
              <a:t> </a:t>
            </a:r>
            <a:r>
              <a:rPr lang="en-US" altLang="zh-CN" sz="2000" dirty="0" err="1">
                <a:solidFill>
                  <a:srgbClr val="333300"/>
                </a:solidFill>
                <a:ea typeface="宋体" charset="-122"/>
              </a:rPr>
              <a:t>đề</a:t>
            </a:r>
            <a:r>
              <a:rPr lang="en-US" altLang="zh-CN" sz="2000" dirty="0">
                <a:solidFill>
                  <a:srgbClr val="333300"/>
                </a:solidFill>
                <a:ea typeface="宋体" charset="-122"/>
              </a:rPr>
              <a:t> </a:t>
            </a:r>
            <a:r>
              <a:rPr lang="en-US" altLang="zh-CN" sz="2000" dirty="0" err="1">
                <a:solidFill>
                  <a:srgbClr val="333300"/>
                </a:solidFill>
                <a:ea typeface="宋体" charset="-122"/>
              </a:rPr>
              <a:t>xem</a:t>
            </a:r>
            <a:r>
              <a:rPr lang="en-US" altLang="zh-CN" sz="2000" dirty="0">
                <a:solidFill>
                  <a:srgbClr val="333300"/>
                </a:solidFill>
                <a:ea typeface="宋体" charset="-122"/>
              </a:rPr>
              <a:t> </a:t>
            </a:r>
            <a:r>
              <a:rPr lang="en-US" altLang="zh-CN" sz="2000" dirty="0" err="1">
                <a:solidFill>
                  <a:srgbClr val="333300"/>
                </a:solidFill>
                <a:ea typeface="宋体" charset="-122"/>
              </a:rPr>
              <a:t>các</a:t>
            </a:r>
            <a:r>
              <a:rPr lang="en-US" altLang="zh-CN" sz="2000" dirty="0">
                <a:solidFill>
                  <a:srgbClr val="333300"/>
                </a:solidFill>
                <a:ea typeface="宋体" charset="-122"/>
              </a:rPr>
              <a:t> </a:t>
            </a:r>
            <a:r>
              <a:rPr lang="en-US" altLang="zh-CN" sz="2000" dirty="0" err="1">
                <a:solidFill>
                  <a:srgbClr val="333300"/>
                </a:solidFill>
                <a:ea typeface="宋体" charset="-122"/>
              </a:rPr>
              <a:t>câu</a:t>
            </a:r>
            <a:r>
              <a:rPr lang="en-US" altLang="zh-CN" sz="2000" dirty="0">
                <a:solidFill>
                  <a:srgbClr val="333300"/>
                </a:solidFill>
                <a:ea typeface="宋体" charset="-122"/>
              </a:rPr>
              <a:t> </a:t>
            </a:r>
            <a:r>
              <a:rPr lang="en-US" altLang="zh-CN" sz="2000" dirty="0" err="1">
                <a:solidFill>
                  <a:srgbClr val="333300"/>
                </a:solidFill>
                <a:ea typeface="宋体" charset="-122"/>
              </a:rPr>
              <a:t>hỏi</a:t>
            </a:r>
            <a:r>
              <a:rPr lang="en-US" altLang="zh-CN" sz="2000" dirty="0">
                <a:solidFill>
                  <a:srgbClr val="333300"/>
                </a:solidFill>
                <a:ea typeface="宋体" charset="-122"/>
              </a:rPr>
              <a:t> </a:t>
            </a:r>
            <a:r>
              <a:rPr lang="en-US" altLang="zh-CN" sz="2000" dirty="0" err="1">
                <a:solidFill>
                  <a:srgbClr val="333300"/>
                </a:solidFill>
                <a:ea typeface="宋体" charset="-122"/>
              </a:rPr>
              <a:t>gợi</a:t>
            </a:r>
            <a:r>
              <a:rPr lang="en-US" altLang="zh-CN" sz="2000" dirty="0">
                <a:solidFill>
                  <a:srgbClr val="333300"/>
                </a:solidFill>
                <a:ea typeface="宋体" charset="-122"/>
              </a:rPr>
              <a:t> ý</a:t>
            </a:r>
          </a:p>
          <a:p>
            <a:r>
              <a:rPr lang="en-US" altLang="zh-CN" sz="2000" dirty="0">
                <a:solidFill>
                  <a:srgbClr val="333300"/>
                </a:solidFill>
                <a:ea typeface="宋体" charset="-122"/>
              </a:rPr>
              <a:t>   - </a:t>
            </a:r>
            <a:r>
              <a:rPr lang="en-US" altLang="zh-CN" sz="2000" dirty="0" err="1">
                <a:solidFill>
                  <a:srgbClr val="333300"/>
                </a:solidFill>
                <a:ea typeface="宋体" charset="-122"/>
              </a:rPr>
              <a:t>Xem</a:t>
            </a:r>
            <a:r>
              <a:rPr lang="en-US" altLang="zh-CN" sz="2000" dirty="0">
                <a:solidFill>
                  <a:srgbClr val="333300"/>
                </a:solidFill>
                <a:ea typeface="宋体" charset="-122"/>
              </a:rPr>
              <a:t> </a:t>
            </a:r>
            <a:r>
              <a:rPr lang="en-US" altLang="zh-CN" sz="2000" dirty="0" err="1" smtClean="0">
                <a:solidFill>
                  <a:srgbClr val="333300"/>
                </a:solidFill>
                <a:ea typeface="宋体" charset="-122"/>
              </a:rPr>
              <a:t>phần</a:t>
            </a:r>
            <a:r>
              <a:rPr lang="en-US" altLang="zh-CN" sz="2000" dirty="0" smtClean="0">
                <a:solidFill>
                  <a:srgbClr val="333300"/>
                </a:solidFill>
                <a:ea typeface="宋体" charset="-122"/>
              </a:rPr>
              <a:t> </a:t>
            </a:r>
            <a:r>
              <a:rPr lang="en-US" altLang="zh-CN" sz="2000" dirty="0" err="1" smtClean="0">
                <a:solidFill>
                  <a:srgbClr val="333300"/>
                </a:solidFill>
                <a:ea typeface="宋体" charset="-122"/>
              </a:rPr>
              <a:t>tư</a:t>
            </a:r>
            <a:r>
              <a:rPr lang="en-US" altLang="zh-CN" sz="2000" dirty="0" smtClean="0">
                <a:solidFill>
                  <a:srgbClr val="333300"/>
                </a:solidFill>
                <a:ea typeface="宋体" charset="-122"/>
              </a:rPr>
              <a:t> </a:t>
            </a:r>
            <a:r>
              <a:rPr lang="en-US" altLang="zh-CN" sz="2000" dirty="0" err="1">
                <a:solidFill>
                  <a:srgbClr val="333300"/>
                </a:solidFill>
                <a:ea typeface="宋体" charset="-122"/>
              </a:rPr>
              <a:t>liệu</a:t>
            </a:r>
            <a:r>
              <a:rPr lang="en-US" altLang="zh-CN" sz="2000" dirty="0">
                <a:solidFill>
                  <a:srgbClr val="333300"/>
                </a:solidFill>
                <a:ea typeface="宋体" charset="-122"/>
              </a:rPr>
              <a:t> </a:t>
            </a:r>
            <a:r>
              <a:rPr lang="en-US" altLang="zh-CN" sz="2000" dirty="0" err="1">
                <a:solidFill>
                  <a:srgbClr val="333300"/>
                </a:solidFill>
                <a:ea typeface="宋体" charset="-122"/>
              </a:rPr>
              <a:t>tham</a:t>
            </a:r>
            <a:r>
              <a:rPr lang="en-US" altLang="zh-CN" sz="2000" dirty="0">
                <a:solidFill>
                  <a:srgbClr val="333300"/>
                </a:solidFill>
                <a:ea typeface="宋体" charset="-122"/>
              </a:rPr>
              <a:t> </a:t>
            </a:r>
            <a:r>
              <a:rPr lang="en-US" altLang="zh-CN" sz="2000" dirty="0" err="1" smtClean="0">
                <a:solidFill>
                  <a:srgbClr val="333300"/>
                </a:solidFill>
                <a:ea typeface="宋体" charset="-122"/>
              </a:rPr>
              <a:t>khảo</a:t>
            </a:r>
            <a:r>
              <a:rPr lang="en-US" altLang="zh-CN" sz="2000" dirty="0">
                <a:solidFill>
                  <a:srgbClr val="333300"/>
                </a:solidFill>
                <a:ea typeface="宋体" charset="-122"/>
              </a:rPr>
              <a:t> </a:t>
            </a:r>
            <a:r>
              <a:rPr lang="en-US" altLang="zh-CN" sz="2000" dirty="0" err="1" smtClean="0">
                <a:solidFill>
                  <a:srgbClr val="333300"/>
                </a:solidFill>
                <a:ea typeface="宋体" charset="-122"/>
              </a:rPr>
              <a:t>trong</a:t>
            </a:r>
            <a:r>
              <a:rPr lang="en-US" altLang="zh-CN" sz="2000" dirty="0" smtClean="0">
                <a:solidFill>
                  <a:srgbClr val="333300"/>
                </a:solidFill>
                <a:ea typeface="宋体" charset="-122"/>
              </a:rPr>
              <a:t> </a:t>
            </a:r>
            <a:r>
              <a:rPr lang="en-US" altLang="zh-CN" sz="2000" dirty="0" err="1" smtClean="0">
                <a:solidFill>
                  <a:srgbClr val="333300"/>
                </a:solidFill>
                <a:ea typeface="宋体" charset="-122"/>
              </a:rPr>
              <a:t>sgk</a:t>
            </a:r>
            <a:endParaRPr lang="en-US" sz="2000" dirty="0">
              <a:solidFill>
                <a:srgbClr val="333300"/>
              </a:solidFill>
            </a:endParaRPr>
          </a:p>
        </p:txBody>
      </p:sp>
      <p:sp>
        <p:nvSpPr>
          <p:cNvPr id="14342" name="Text Box 6"/>
          <p:cNvSpPr txBox="1">
            <a:spLocks noChangeArrowheads="1"/>
          </p:cNvSpPr>
          <p:nvPr/>
        </p:nvSpPr>
        <p:spPr bwMode="auto">
          <a:xfrm>
            <a:off x="2362200" y="1143000"/>
            <a:ext cx="335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rgbClr val="FF00FF"/>
                </a:solidFill>
                <a:latin typeface="Times New Roman" pitchFamily="18" charset="0"/>
              </a:rPr>
              <a:t>CHUẨN BỊ BÀI SAU</a:t>
            </a:r>
          </a:p>
        </p:txBody>
      </p:sp>
    </p:spTree>
    <p:extLst>
      <p:ext uri="{BB962C8B-B14F-4D97-AF65-F5344CB8AC3E}">
        <p14:creationId xmlns:p14="http://schemas.microsoft.com/office/powerpoint/2010/main" val="7575476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B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8600"/>
            <a:ext cx="9144000" cy="6858000"/>
          </a:xfrm>
          <a:prstGeom prst="rect">
            <a:avLst/>
          </a:prstGeom>
          <a:noFill/>
          <a:ln w="9525">
            <a:solidFill>
              <a:srgbClr val="003300"/>
            </a:solidFill>
            <a:miter lim="800000"/>
            <a:headEnd/>
            <a:tailEnd/>
          </a:ln>
          <a:extLst>
            <a:ext uri="{909E8E84-426E-40DD-AFC4-6F175D3DCCD1}">
              <a14:hiddenFill xmlns:a14="http://schemas.microsoft.com/office/drawing/2010/main">
                <a:solidFill>
                  <a:srgbClr val="FFFFFF"/>
                </a:solidFill>
              </a14:hiddenFill>
            </a:ext>
          </a:extLst>
        </p:spPr>
      </p:pic>
      <p:sp>
        <p:nvSpPr>
          <p:cNvPr id="24580" name="Text Box 4"/>
          <p:cNvSpPr txBox="1">
            <a:spLocks noChangeArrowheads="1"/>
          </p:cNvSpPr>
          <p:nvPr/>
        </p:nvSpPr>
        <p:spPr bwMode="auto">
          <a:xfrm>
            <a:off x="609600" y="2819400"/>
            <a:ext cx="2667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rPr>
              <a:t>TUẦN 24</a:t>
            </a:r>
          </a:p>
          <a:p>
            <a:pPr>
              <a:spcBef>
                <a:spcPct val="50000"/>
              </a:spcBef>
            </a:pP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rPr>
              <a:t>TIẾT 24.</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24582" name="Picture 6" descr="FLWRC0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5181600"/>
            <a:ext cx="1485900" cy="1257300"/>
          </a:xfrm>
          <a:prstGeom prst="rect">
            <a:avLst/>
          </a:prstGeom>
          <a:noFill/>
          <a:extLst>
            <a:ext uri="{909E8E84-426E-40DD-AFC4-6F175D3DCCD1}">
              <a14:hiddenFill xmlns:a14="http://schemas.microsoft.com/office/drawing/2010/main">
                <a:solidFill>
                  <a:srgbClr val="FFFFFF"/>
                </a:solidFill>
              </a14:hiddenFill>
            </a:ext>
          </a:extLst>
        </p:spPr>
      </p:pic>
      <p:pic>
        <p:nvPicPr>
          <p:cNvPr id="24583" name="Picture 7" descr="FLWRC0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5181600"/>
            <a:ext cx="1485900" cy="1257300"/>
          </a:xfrm>
          <a:prstGeom prst="rect">
            <a:avLst/>
          </a:prstGeom>
          <a:noFill/>
          <a:extLst>
            <a:ext uri="{909E8E84-426E-40DD-AFC4-6F175D3DCCD1}">
              <a14:hiddenFill xmlns:a14="http://schemas.microsoft.com/office/drawing/2010/main">
                <a:solidFill>
                  <a:srgbClr val="FFFFFF"/>
                </a:solidFill>
              </a14:hiddenFill>
            </a:ext>
          </a:extLst>
        </p:spPr>
      </p:pic>
      <p:pic>
        <p:nvPicPr>
          <p:cNvPr id="24584" name="Picture 8" descr="FLWRC0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5181600"/>
            <a:ext cx="1485900" cy="1257300"/>
          </a:xfrm>
          <a:prstGeom prst="rect">
            <a:avLst/>
          </a:prstGeom>
          <a:noFill/>
          <a:extLst>
            <a:ext uri="{909E8E84-426E-40DD-AFC4-6F175D3DCCD1}">
              <a14:hiddenFill xmlns:a14="http://schemas.microsoft.com/office/drawing/2010/main">
                <a:solidFill>
                  <a:srgbClr val="FFFFFF"/>
                </a:solidFill>
              </a14:hiddenFill>
            </a:ext>
          </a:extLst>
        </p:spPr>
      </p:pic>
      <p:pic>
        <p:nvPicPr>
          <p:cNvPr id="24585" name="Picture 9" descr="FLWRC0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5181600"/>
            <a:ext cx="1485900" cy="1257300"/>
          </a:xfrm>
          <a:prstGeom prst="rect">
            <a:avLst/>
          </a:prstGeom>
          <a:noFill/>
          <a:extLst>
            <a:ext uri="{909E8E84-426E-40DD-AFC4-6F175D3DCCD1}">
              <a14:hiddenFill xmlns:a14="http://schemas.microsoft.com/office/drawing/2010/main">
                <a:solidFill>
                  <a:srgbClr val="FFFFFF"/>
                </a:solidFill>
              </a14:hiddenFill>
            </a:ext>
          </a:extLst>
        </p:spPr>
      </p:pic>
      <p:pic>
        <p:nvPicPr>
          <p:cNvPr id="24586" name="Picture 10" descr="FLWRC0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5181600"/>
            <a:ext cx="1485900" cy="1257300"/>
          </a:xfrm>
          <a:prstGeom prst="rect">
            <a:avLst/>
          </a:prstGeom>
          <a:noFill/>
          <a:extLst>
            <a:ext uri="{909E8E84-426E-40DD-AFC4-6F175D3DCCD1}">
              <a14:hiddenFill xmlns:a14="http://schemas.microsoft.com/office/drawing/2010/main">
                <a:solidFill>
                  <a:srgbClr val="FFFFFF"/>
                </a:solidFill>
              </a14:hiddenFill>
            </a:ext>
          </a:extLst>
        </p:spPr>
      </p:pic>
      <p:pic>
        <p:nvPicPr>
          <p:cNvPr id="24587" name="Picture 11" descr="FLWRC0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5181600"/>
            <a:ext cx="1485900" cy="1257300"/>
          </a:xfrm>
          <a:prstGeom prst="rect">
            <a:avLst/>
          </a:prstGeom>
          <a:noFill/>
          <a:extLst>
            <a:ext uri="{909E8E84-426E-40DD-AFC4-6F175D3DCCD1}">
              <a14:hiddenFill xmlns:a14="http://schemas.microsoft.com/office/drawing/2010/main">
                <a:solidFill>
                  <a:srgbClr val="FFFFFF"/>
                </a:solidFill>
              </a14:hiddenFill>
            </a:ext>
          </a:extLst>
        </p:spPr>
      </p:pic>
      <p:sp>
        <p:nvSpPr>
          <p:cNvPr id="24588" name="WordArt 12"/>
          <p:cNvSpPr>
            <a:spLocks noChangeArrowheads="1" noChangeShapeType="1" noTextEdit="1"/>
          </p:cNvSpPr>
          <p:nvPr/>
        </p:nvSpPr>
        <p:spPr bwMode="auto">
          <a:xfrm>
            <a:off x="1093157" y="3429000"/>
            <a:ext cx="7162800" cy="1219200"/>
          </a:xfrm>
          <a:prstGeom prst="rect">
            <a:avLst/>
          </a:prstGeom>
        </p:spPr>
        <p:txBody>
          <a:bodyPr wrap="none" fromWordArt="1">
            <a:prstTxWarp prst="textPlain">
              <a:avLst>
                <a:gd name="adj" fmla="val 50000"/>
              </a:avLst>
            </a:prstTxWarp>
          </a:bodyPr>
          <a:lstStyle/>
          <a:p>
            <a:pPr algn="ctr"/>
            <a:r>
              <a:rPr lang="vi-VN" sz="2400" kern="10" dirty="0">
                <a:ln w="19050">
                  <a:solidFill>
                    <a:srgbClr val="FF0000"/>
                  </a:solidFill>
                  <a:round/>
                  <a:headEnd/>
                  <a:tailEnd/>
                </a:ln>
                <a:solidFill>
                  <a:srgbClr val="92D050"/>
                </a:solidFill>
                <a:latin typeface="Times New Roman"/>
                <a:cs typeface="Times New Roman"/>
              </a:rPr>
              <a:t>QUYỀN SỞ HỮU TÀI SẢN VÀ</a:t>
            </a:r>
          </a:p>
          <a:p>
            <a:pPr algn="ctr"/>
            <a:r>
              <a:rPr lang="vi-VN" sz="2400" kern="10" dirty="0">
                <a:ln w="19050">
                  <a:solidFill>
                    <a:srgbClr val="FF0000"/>
                  </a:solidFill>
                  <a:round/>
                  <a:headEnd/>
                  <a:tailEnd/>
                </a:ln>
                <a:solidFill>
                  <a:srgbClr val="92D050"/>
                </a:solidFill>
                <a:latin typeface="Times New Roman"/>
                <a:cs typeface="Times New Roman"/>
              </a:rPr>
              <a:t> NGHĨA VỤ TÔN TRỌNG TÀI SẢN CỦA NGƯỜI KHÁC</a:t>
            </a:r>
            <a:endParaRPr lang="en-US" sz="2400" kern="10" dirty="0">
              <a:ln w="19050">
                <a:solidFill>
                  <a:srgbClr val="FF0000"/>
                </a:solidFill>
                <a:round/>
                <a:headEnd/>
                <a:tailEnd/>
              </a:ln>
              <a:solidFill>
                <a:srgbClr val="92D050"/>
              </a:solidFill>
              <a:latin typeface="Times New Roman"/>
              <a:cs typeface="Times New Roman"/>
            </a:endParaRPr>
          </a:p>
        </p:txBody>
      </p:sp>
      <p:sp>
        <p:nvSpPr>
          <p:cNvPr id="11" name="WordArt 12"/>
          <p:cNvSpPr>
            <a:spLocks noChangeArrowheads="1" noChangeShapeType="1" noTextEdit="1"/>
          </p:cNvSpPr>
          <p:nvPr/>
        </p:nvSpPr>
        <p:spPr bwMode="auto">
          <a:xfrm>
            <a:off x="1400175" y="1143000"/>
            <a:ext cx="6419850" cy="1396663"/>
          </a:xfrm>
          <a:prstGeom prst="rect">
            <a:avLst/>
          </a:prstGeom>
          <a:solidFill>
            <a:schemeClr val="bg1"/>
          </a:solidFill>
          <a:ln>
            <a:solidFill>
              <a:schemeClr val="bg1"/>
            </a:solidFill>
          </a:ln>
        </p:spPr>
        <p:txBody>
          <a:bodyPr wrap="none" fromWordArt="1">
            <a:prstTxWarp prst="textPlain">
              <a:avLst>
                <a:gd name="adj" fmla="val 50000"/>
              </a:avLst>
            </a:prstTxWarp>
          </a:bodyPr>
          <a:lstStyle/>
          <a:p>
            <a:pPr algn="ctr"/>
            <a:r>
              <a:rPr lang="en-US" sz="2400" b="1" u="sng" kern="1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cs typeface="Times New Roman"/>
              </a:rPr>
              <a:t>CHỦ ĐỀ</a:t>
            </a:r>
            <a:r>
              <a:rPr lang="en-US" sz="2400" b="1" kern="1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cs typeface="Times New Roman"/>
              </a:rPr>
              <a:t>: </a:t>
            </a:r>
            <a:r>
              <a:rPr lang="vi-VN" sz="2400" b="1" kern="1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cs typeface="Times New Roman"/>
              </a:rPr>
              <a:t>QUYỀN </a:t>
            </a:r>
            <a:r>
              <a:rPr lang="en-US" sz="2400" b="1" kern="1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cs typeface="Times New Roman"/>
              </a:rPr>
              <a:t>VÀ NGHĨA VỤ CỦA CÔNG DÂN </a:t>
            </a:r>
          </a:p>
          <a:p>
            <a:pPr algn="ctr"/>
            <a:r>
              <a:rPr lang="en-US" sz="2400" b="1" kern="1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cs typeface="Times New Roman"/>
              </a:rPr>
              <a:t>VỀ VĂN HÓA, GIÁO DỤC, KINH TẾ</a:t>
            </a:r>
            <a:endParaRPr lang="en-US" sz="2400" b="1" kern="1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cs typeface="Times New Roman"/>
            </a:endParaRPr>
          </a:p>
        </p:txBody>
      </p:sp>
    </p:spTree>
    <p:extLst>
      <p:ext uri="{BB962C8B-B14F-4D97-AF65-F5344CB8AC3E}">
        <p14:creationId xmlns:p14="http://schemas.microsoft.com/office/powerpoint/2010/main" val="27778909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Frames PPT 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7043" name="Text Box 3"/>
          <p:cNvSpPr txBox="1">
            <a:spLocks noChangeArrowheads="1"/>
          </p:cNvSpPr>
          <p:nvPr/>
        </p:nvSpPr>
        <p:spPr bwMode="auto">
          <a:xfrm>
            <a:off x="457200" y="228600"/>
            <a:ext cx="8382000"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dirty="0" smtClean="0">
                <a:solidFill>
                  <a:srgbClr val="FF0066"/>
                </a:solidFill>
                <a:latin typeface="Times New Roman" pitchFamily="18" charset="0"/>
              </a:rPr>
              <a:t>QUYỀN </a:t>
            </a:r>
            <a:r>
              <a:rPr lang="en-US" sz="2000" b="1" dirty="0">
                <a:solidFill>
                  <a:srgbClr val="FF0066"/>
                </a:solidFill>
                <a:latin typeface="Times New Roman" pitchFamily="18" charset="0"/>
              </a:rPr>
              <a:t>SỞ HỮU TÀI SẢN </a:t>
            </a:r>
            <a:r>
              <a:rPr lang="en-US" sz="2000" b="1" dirty="0" smtClean="0">
                <a:solidFill>
                  <a:srgbClr val="FF0066"/>
                </a:solidFill>
                <a:latin typeface="Times New Roman" pitchFamily="18" charset="0"/>
              </a:rPr>
              <a:t>VÀ </a:t>
            </a:r>
            <a:r>
              <a:rPr lang="en-US" sz="2000" b="1" dirty="0">
                <a:solidFill>
                  <a:srgbClr val="FF0066"/>
                </a:solidFill>
                <a:latin typeface="Times New Roman" pitchFamily="18" charset="0"/>
              </a:rPr>
              <a:t>NGHĨA VỤ TÔN TRỌNG TÀI SẢN </a:t>
            </a:r>
            <a:endParaRPr lang="en-US" sz="2000" b="1" dirty="0" smtClean="0">
              <a:solidFill>
                <a:srgbClr val="FF0066"/>
              </a:solidFill>
              <a:latin typeface="Times New Roman" pitchFamily="18" charset="0"/>
            </a:endParaRPr>
          </a:p>
          <a:p>
            <a:pPr algn="ctr">
              <a:spcBef>
                <a:spcPct val="50000"/>
              </a:spcBef>
            </a:pPr>
            <a:r>
              <a:rPr lang="en-US" sz="2000" b="1" dirty="0" smtClean="0">
                <a:solidFill>
                  <a:srgbClr val="FF0066"/>
                </a:solidFill>
                <a:latin typeface="Times New Roman" pitchFamily="18" charset="0"/>
              </a:rPr>
              <a:t>CỦA </a:t>
            </a:r>
            <a:r>
              <a:rPr lang="en-US" sz="2000" b="1" dirty="0">
                <a:solidFill>
                  <a:srgbClr val="FF0066"/>
                </a:solidFill>
                <a:latin typeface="Times New Roman" pitchFamily="18" charset="0"/>
              </a:rPr>
              <a:t>NGƯỜI KHÁC</a:t>
            </a:r>
            <a:r>
              <a:rPr lang="en-US" sz="2800" b="1" dirty="0">
                <a:solidFill>
                  <a:srgbClr val="FF0066"/>
                </a:solidFill>
                <a:latin typeface="Times New Roman" pitchFamily="18" charset="0"/>
              </a:rPr>
              <a:t> </a:t>
            </a:r>
          </a:p>
        </p:txBody>
      </p:sp>
      <p:sp>
        <p:nvSpPr>
          <p:cNvPr id="87047" name="Line 7"/>
          <p:cNvSpPr>
            <a:spLocks noChangeShapeType="1"/>
          </p:cNvSpPr>
          <p:nvPr/>
        </p:nvSpPr>
        <p:spPr bwMode="auto">
          <a:xfrm>
            <a:off x="4800600" y="990600"/>
            <a:ext cx="0" cy="5562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48" name="Text Box 8"/>
          <p:cNvSpPr txBox="1">
            <a:spLocks noChangeArrowheads="1"/>
          </p:cNvSpPr>
          <p:nvPr/>
        </p:nvSpPr>
        <p:spPr bwMode="auto">
          <a:xfrm>
            <a:off x="381000" y="1066800"/>
            <a:ext cx="419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0000"/>
                </a:solidFill>
              </a:rPr>
              <a:t>I. ĐẶT VẤN ĐỀ:</a:t>
            </a:r>
            <a:r>
              <a:rPr lang="en-US" b="1"/>
              <a:t> SGK trang 44</a:t>
            </a:r>
          </a:p>
        </p:txBody>
      </p:sp>
      <p:sp>
        <p:nvSpPr>
          <p:cNvPr id="87049" name="Rectangle 9"/>
          <p:cNvSpPr>
            <a:spLocks noChangeArrowheads="1"/>
          </p:cNvSpPr>
          <p:nvPr/>
        </p:nvSpPr>
        <p:spPr bwMode="auto">
          <a:xfrm>
            <a:off x="381000" y="1447800"/>
            <a:ext cx="4343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dirty="0" smtClean="0">
                <a:solidFill>
                  <a:srgbClr val="FF0000"/>
                </a:solidFill>
              </a:rPr>
              <a:t>THẢO LUẬN NHÓM</a:t>
            </a:r>
          </a:p>
          <a:p>
            <a:endParaRPr lang="en-US" b="1" dirty="0" smtClean="0">
              <a:solidFill>
                <a:srgbClr val="FF0000"/>
              </a:solidFill>
            </a:endParaRPr>
          </a:p>
        </p:txBody>
      </p:sp>
    </p:spTree>
    <p:extLst>
      <p:ext uri="{BB962C8B-B14F-4D97-AF65-F5344CB8AC3E}">
        <p14:creationId xmlns:p14="http://schemas.microsoft.com/office/powerpoint/2010/main" val="754463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Frames PPT 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7047" name="Line 7"/>
          <p:cNvSpPr>
            <a:spLocks noChangeShapeType="1"/>
          </p:cNvSpPr>
          <p:nvPr/>
        </p:nvSpPr>
        <p:spPr bwMode="auto">
          <a:xfrm>
            <a:off x="4800600" y="990600"/>
            <a:ext cx="0" cy="5562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49" name="Rectangle 9"/>
          <p:cNvSpPr>
            <a:spLocks noChangeArrowheads="1"/>
          </p:cNvSpPr>
          <p:nvPr/>
        </p:nvSpPr>
        <p:spPr bwMode="auto">
          <a:xfrm>
            <a:off x="381000" y="1447800"/>
            <a:ext cx="4343400"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dirty="0" smtClean="0">
                <a:solidFill>
                  <a:srgbClr val="FF0000"/>
                </a:solidFill>
              </a:rPr>
              <a:t>THẢO LUẬN NHÓM</a:t>
            </a:r>
          </a:p>
          <a:p>
            <a:r>
              <a:rPr lang="en-US" b="1" dirty="0" err="1" smtClean="0"/>
              <a:t>Nhóm</a:t>
            </a:r>
            <a:r>
              <a:rPr lang="en-US" b="1" dirty="0" smtClean="0"/>
              <a:t> 1.</a:t>
            </a:r>
          </a:p>
          <a:p>
            <a:r>
              <a:rPr lang="en-US" b="1" dirty="0" smtClean="0"/>
              <a:t>Theo </a:t>
            </a:r>
            <a:r>
              <a:rPr lang="en-US" b="1" dirty="0" err="1"/>
              <a:t>em</a:t>
            </a:r>
            <a:r>
              <a:rPr lang="en-US" b="1" dirty="0"/>
              <a:t>, </a:t>
            </a:r>
            <a:r>
              <a:rPr lang="en-US" b="1" dirty="0" err="1"/>
              <a:t>trong</a:t>
            </a:r>
            <a:r>
              <a:rPr lang="en-US" b="1" dirty="0"/>
              <a:t> </a:t>
            </a:r>
            <a:r>
              <a:rPr lang="en-US" b="1" dirty="0" err="1"/>
              <a:t>số</a:t>
            </a:r>
            <a:r>
              <a:rPr lang="en-US" b="1" dirty="0"/>
              <a:t>: </a:t>
            </a:r>
            <a:endParaRPr lang="en-US" b="1" dirty="0" smtClean="0"/>
          </a:p>
          <a:p>
            <a:pPr marL="342900" indent="-342900">
              <a:buAutoNum type="arabicPeriod"/>
            </a:pPr>
            <a:r>
              <a:rPr lang="en-US" b="1" dirty="0" err="1" smtClean="0"/>
              <a:t>người</a:t>
            </a:r>
            <a:r>
              <a:rPr lang="en-US" b="1" dirty="0" smtClean="0"/>
              <a:t> </a:t>
            </a:r>
            <a:r>
              <a:rPr lang="en-US" b="1" dirty="0" err="1"/>
              <a:t>chủ</a:t>
            </a:r>
            <a:r>
              <a:rPr lang="en-US" b="1" dirty="0"/>
              <a:t> </a:t>
            </a:r>
            <a:r>
              <a:rPr lang="en-US" b="1" dirty="0" err="1"/>
              <a:t>xe</a:t>
            </a:r>
            <a:r>
              <a:rPr lang="en-US" b="1" dirty="0"/>
              <a:t> </a:t>
            </a:r>
            <a:r>
              <a:rPr lang="en-US" b="1" dirty="0" err="1" smtClean="0"/>
              <a:t>máy</a:t>
            </a:r>
            <a:endParaRPr lang="en-US" b="1" dirty="0" smtClean="0"/>
          </a:p>
          <a:p>
            <a:pPr marL="342900" indent="-342900">
              <a:buAutoNum type="arabicPeriod"/>
            </a:pPr>
            <a:r>
              <a:rPr lang="en-US" b="1" dirty="0" smtClean="0"/>
              <a:t> </a:t>
            </a:r>
            <a:r>
              <a:rPr lang="en-US" b="1" dirty="0" err="1"/>
              <a:t>người</a:t>
            </a:r>
            <a:r>
              <a:rPr lang="en-US" b="1" dirty="0"/>
              <a:t> </a:t>
            </a:r>
            <a:r>
              <a:rPr lang="en-US" b="1" dirty="0" err="1"/>
              <a:t>được</a:t>
            </a:r>
            <a:r>
              <a:rPr lang="en-US" b="1" dirty="0"/>
              <a:t> </a:t>
            </a:r>
            <a:r>
              <a:rPr lang="en-US" b="1" dirty="0" err="1"/>
              <a:t>giao</a:t>
            </a:r>
            <a:r>
              <a:rPr lang="en-US" b="1" dirty="0"/>
              <a:t> </a:t>
            </a:r>
            <a:r>
              <a:rPr lang="en-US" b="1" dirty="0" err="1"/>
              <a:t>giữ</a:t>
            </a:r>
            <a:r>
              <a:rPr lang="en-US" b="1" dirty="0"/>
              <a:t> </a:t>
            </a:r>
            <a:r>
              <a:rPr lang="en-US" b="1" dirty="0" err="1" smtClean="0"/>
              <a:t>xe</a:t>
            </a:r>
            <a:r>
              <a:rPr lang="en-US" b="1" dirty="0" smtClean="0"/>
              <a:t> </a:t>
            </a:r>
          </a:p>
          <a:p>
            <a:pPr marL="342900" indent="-342900">
              <a:buAutoNum type="arabicPeriod"/>
            </a:pPr>
            <a:r>
              <a:rPr lang="en-US" b="1" dirty="0" err="1" smtClean="0"/>
              <a:t>người</a:t>
            </a:r>
            <a:r>
              <a:rPr lang="en-US" b="1" dirty="0" smtClean="0"/>
              <a:t> </a:t>
            </a:r>
            <a:r>
              <a:rPr lang="en-US" b="1" dirty="0" err="1"/>
              <a:t>mượn</a:t>
            </a:r>
            <a:r>
              <a:rPr lang="en-US" b="1" dirty="0"/>
              <a:t> </a:t>
            </a:r>
            <a:r>
              <a:rPr lang="en-US" b="1" dirty="0" err="1" smtClean="0"/>
              <a:t>xe</a:t>
            </a:r>
            <a:endParaRPr lang="en-US" b="1" dirty="0"/>
          </a:p>
          <a:p>
            <a:pPr marL="342900" indent="-342900"/>
            <a:r>
              <a:rPr lang="en-US" b="1" dirty="0" smtClean="0"/>
              <a:t> </a:t>
            </a:r>
            <a:r>
              <a:rPr lang="en-US" b="1" dirty="0" err="1"/>
              <a:t>ai</a:t>
            </a:r>
            <a:r>
              <a:rPr lang="en-US" b="1" dirty="0"/>
              <a:t> </a:t>
            </a:r>
            <a:r>
              <a:rPr lang="en-US" b="1" dirty="0" err="1"/>
              <a:t>là</a:t>
            </a:r>
            <a:r>
              <a:rPr lang="en-US" b="1" dirty="0"/>
              <a:t> </a:t>
            </a:r>
            <a:r>
              <a:rPr lang="en-US" b="1" dirty="0" err="1"/>
              <a:t>người</a:t>
            </a:r>
            <a:r>
              <a:rPr lang="en-US" b="1" dirty="0"/>
              <a:t> </a:t>
            </a:r>
            <a:r>
              <a:rPr lang="en-US" b="1" dirty="0" err="1"/>
              <a:t>có</a:t>
            </a:r>
            <a:r>
              <a:rPr lang="en-US" b="1" dirty="0"/>
              <a:t> </a:t>
            </a:r>
            <a:r>
              <a:rPr lang="en-US" b="1" dirty="0" err="1"/>
              <a:t>quyền</a:t>
            </a:r>
            <a:endParaRPr lang="en-US" b="1" dirty="0"/>
          </a:p>
          <a:p>
            <a:pPr marL="58738" indent="-58738"/>
            <a:r>
              <a:rPr lang="en-US" sz="2000" dirty="0"/>
              <a:t>a) </a:t>
            </a:r>
            <a:r>
              <a:rPr lang="en-US" sz="2000" dirty="0" err="1"/>
              <a:t>Giữ</a:t>
            </a:r>
            <a:r>
              <a:rPr lang="en-US" sz="2000" dirty="0"/>
              <a:t> </a:t>
            </a:r>
            <a:r>
              <a:rPr lang="en-US" sz="2000" dirty="0" err="1"/>
              <a:t>gìn</a:t>
            </a:r>
            <a:r>
              <a:rPr lang="en-US" sz="2000" dirty="0"/>
              <a:t> </a:t>
            </a:r>
            <a:r>
              <a:rPr lang="en-US" sz="2000" dirty="0" err="1"/>
              <a:t>bảo</a:t>
            </a:r>
            <a:r>
              <a:rPr lang="en-US" sz="2000" dirty="0"/>
              <a:t> </a:t>
            </a:r>
            <a:r>
              <a:rPr lang="en-US" sz="2000" dirty="0" err="1"/>
              <a:t>quản</a:t>
            </a:r>
            <a:r>
              <a:rPr lang="en-US" sz="2000" dirty="0"/>
              <a:t> </a:t>
            </a:r>
            <a:r>
              <a:rPr lang="en-US" sz="2000" dirty="0" err="1"/>
              <a:t>xe</a:t>
            </a:r>
            <a:endParaRPr lang="en-US" sz="2000" dirty="0"/>
          </a:p>
          <a:p>
            <a:pPr marL="58738" indent="-58738"/>
            <a:r>
              <a:rPr lang="en-US" sz="2000" dirty="0"/>
              <a:t>b) </a:t>
            </a:r>
            <a:r>
              <a:rPr lang="en-US" sz="2000" dirty="0" err="1"/>
              <a:t>Sử</a:t>
            </a:r>
            <a:r>
              <a:rPr lang="en-US" sz="2000" dirty="0"/>
              <a:t> </a:t>
            </a:r>
            <a:r>
              <a:rPr lang="en-US" sz="2000" dirty="0" err="1"/>
              <a:t>dụng</a:t>
            </a:r>
            <a:r>
              <a:rPr lang="en-US" sz="2000" dirty="0"/>
              <a:t> </a:t>
            </a:r>
            <a:r>
              <a:rPr lang="en-US" sz="2000" dirty="0" err="1"/>
              <a:t>xe</a:t>
            </a:r>
            <a:r>
              <a:rPr lang="en-US" sz="2000" dirty="0"/>
              <a:t> </a:t>
            </a:r>
            <a:r>
              <a:rPr lang="en-US" sz="2000" dirty="0" err="1"/>
              <a:t>để</a:t>
            </a:r>
            <a:r>
              <a:rPr lang="en-US" sz="2000" dirty="0"/>
              <a:t> </a:t>
            </a:r>
            <a:r>
              <a:rPr lang="en-US" sz="2000" dirty="0" err="1"/>
              <a:t>đi</a:t>
            </a:r>
            <a:endParaRPr lang="en-US" sz="2000" dirty="0"/>
          </a:p>
          <a:p>
            <a:pPr marL="58738" indent="-58738"/>
            <a:r>
              <a:rPr lang="en-US" sz="2000" dirty="0"/>
              <a:t>c) </a:t>
            </a:r>
            <a:r>
              <a:rPr lang="en-US" sz="2000" dirty="0" err="1"/>
              <a:t>Bán</a:t>
            </a:r>
            <a:r>
              <a:rPr lang="en-US" sz="2000" dirty="0"/>
              <a:t>, </a:t>
            </a:r>
            <a:r>
              <a:rPr lang="en-US" sz="2000" dirty="0" err="1"/>
              <a:t>tặng</a:t>
            </a:r>
            <a:r>
              <a:rPr lang="en-US" sz="2000" dirty="0"/>
              <a:t>, </a:t>
            </a:r>
            <a:r>
              <a:rPr lang="en-US" sz="2000" dirty="0" err="1"/>
              <a:t>cho</a:t>
            </a:r>
            <a:r>
              <a:rPr lang="en-US" sz="2000" dirty="0"/>
              <a:t> </a:t>
            </a:r>
            <a:r>
              <a:rPr lang="en-US" sz="2000" dirty="0" err="1"/>
              <a:t>người</a:t>
            </a:r>
            <a:r>
              <a:rPr lang="en-US" sz="2000" dirty="0"/>
              <a:t> </a:t>
            </a:r>
            <a:r>
              <a:rPr lang="en-US" sz="2000" dirty="0" err="1"/>
              <a:t>khác</a:t>
            </a:r>
            <a:r>
              <a:rPr lang="en-US" sz="2000" dirty="0"/>
              <a:t>.</a:t>
            </a:r>
          </a:p>
        </p:txBody>
      </p:sp>
    </p:spTree>
    <p:extLst>
      <p:ext uri="{BB962C8B-B14F-4D97-AF65-F5344CB8AC3E}">
        <p14:creationId xmlns:p14="http://schemas.microsoft.com/office/powerpoint/2010/main" val="21739583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274" name="Text Box 2"/>
          <p:cNvSpPr txBox="1">
            <a:spLocks noChangeArrowheads="1"/>
          </p:cNvSpPr>
          <p:nvPr/>
        </p:nvSpPr>
        <p:spPr bwMode="auto">
          <a:xfrm>
            <a:off x="304800" y="228600"/>
            <a:ext cx="8610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n-US" sz="3600" b="1">
              <a:latin typeface="Times New Roman" pitchFamily="18" charset="0"/>
            </a:endParaRPr>
          </a:p>
        </p:txBody>
      </p:sp>
      <p:graphicFrame>
        <p:nvGraphicFramePr>
          <p:cNvPr id="182275" name="Group 3"/>
          <p:cNvGraphicFramePr>
            <a:graphicFrameLocks noGrp="1"/>
          </p:cNvGraphicFramePr>
          <p:nvPr>
            <p:ph/>
          </p:nvPr>
        </p:nvGraphicFramePr>
        <p:xfrm>
          <a:off x="304800" y="2286000"/>
          <a:ext cx="8458200" cy="2941638"/>
        </p:xfrm>
        <a:graphic>
          <a:graphicData uri="http://schemas.openxmlformats.org/drawingml/2006/table">
            <a:tbl>
              <a:tblPr/>
              <a:tblGrid>
                <a:gridCol w="4267200"/>
                <a:gridCol w="533400"/>
                <a:gridCol w="3657600"/>
              </a:tblGrid>
              <a:tr h="487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smtClean="0">
                          <a:ln>
                            <a:noFill/>
                          </a:ln>
                          <a:solidFill>
                            <a:srgbClr val="0000FF"/>
                          </a:solidFill>
                          <a:effectLst/>
                          <a:latin typeface="Times New Roman" pitchFamily="18"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3600" b="1" i="0" u="none" strike="noStrike" cap="none" normalizeH="0" baseline="0" smtClean="0">
                        <a:ln>
                          <a:noFill/>
                        </a:ln>
                        <a:solidFill>
                          <a:srgbClr val="0000FF"/>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smtClean="0">
                          <a:ln>
                            <a:noFill/>
                          </a:ln>
                          <a:solidFill>
                            <a:srgbClr val="0000FF"/>
                          </a:solidFill>
                          <a:effectLst/>
                          <a:latin typeface="Times New Roman" pitchFamily="18" charset="0"/>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563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rPr>
                        <a:t>a. </a:t>
                      </a:r>
                      <a:r>
                        <a:rPr kumimoji="0" lang="en-US" sz="3200" b="0" i="0" u="none" strike="noStrike" cap="none" normalizeH="0" baseline="0" dirty="0" err="1" smtClean="0">
                          <a:ln>
                            <a:noFill/>
                          </a:ln>
                          <a:solidFill>
                            <a:schemeClr val="tx1"/>
                          </a:solidFill>
                          <a:effectLst/>
                          <a:latin typeface="Times New Roman" pitchFamily="18" charset="0"/>
                        </a:rPr>
                        <a:t>Giữ</a:t>
                      </a:r>
                      <a:r>
                        <a:rPr kumimoji="0" lang="en-US" sz="3200" b="0" i="0" u="none" strike="noStrike" cap="none" normalizeH="0" baseline="0" dirty="0" smtClean="0">
                          <a:ln>
                            <a:noFill/>
                          </a:ln>
                          <a:solidFill>
                            <a:schemeClr val="tx1"/>
                          </a:solidFill>
                          <a:effectLst/>
                          <a:latin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rPr>
                        <a:t>gìn</a:t>
                      </a:r>
                      <a:r>
                        <a:rPr kumimoji="0" lang="en-US" sz="3200" b="0" i="0" u="none" strike="noStrike" cap="none" normalizeH="0" baseline="0" dirty="0" smtClean="0">
                          <a:ln>
                            <a:noFill/>
                          </a:ln>
                          <a:solidFill>
                            <a:schemeClr val="tx1"/>
                          </a:solidFill>
                          <a:effectLst/>
                          <a:latin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rPr>
                        <a:t>bảo</a:t>
                      </a:r>
                      <a:r>
                        <a:rPr kumimoji="0" lang="en-US" sz="3200" b="0" i="0" u="none" strike="noStrike" cap="none" normalizeH="0" baseline="0" dirty="0" smtClean="0">
                          <a:ln>
                            <a:noFill/>
                          </a:ln>
                          <a:solidFill>
                            <a:schemeClr val="tx1"/>
                          </a:solidFill>
                          <a:effectLst/>
                          <a:latin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rPr>
                        <a:t>quản</a:t>
                      </a:r>
                      <a:r>
                        <a:rPr kumimoji="0" lang="en-US" sz="3200" b="0" i="0" u="none" strike="noStrike" cap="none" normalizeH="0" baseline="0" dirty="0" smtClean="0">
                          <a:ln>
                            <a:noFill/>
                          </a:ln>
                          <a:solidFill>
                            <a:schemeClr val="tx1"/>
                          </a:solidFill>
                          <a:effectLst/>
                          <a:latin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rPr>
                        <a:t>xe</a:t>
                      </a:r>
                      <a:r>
                        <a:rPr kumimoji="0" lang="en-US" sz="3200" b="0" i="0" u="none" strike="noStrike" cap="none" normalizeH="0" baseline="0" dirty="0" smtClean="0">
                          <a:ln>
                            <a:noFill/>
                          </a:ln>
                          <a:solidFill>
                            <a:schemeClr val="tx1"/>
                          </a:solidFill>
                          <a:effectLst/>
                          <a:latin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Times New Roman" pitchFamily="18" charset="0"/>
                        </a:rPr>
                        <a:t>1. Quyền chiếm hữu.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rPr>
                        <a:t>b. </a:t>
                      </a:r>
                      <a:r>
                        <a:rPr kumimoji="0" lang="en-US" sz="3200" b="0" i="0" u="none" strike="noStrike" cap="none" normalizeH="0" baseline="0" dirty="0" err="1" smtClean="0">
                          <a:ln>
                            <a:noFill/>
                          </a:ln>
                          <a:solidFill>
                            <a:schemeClr val="tx1"/>
                          </a:solidFill>
                          <a:effectLst/>
                          <a:latin typeface="Times New Roman" pitchFamily="18" charset="0"/>
                        </a:rPr>
                        <a:t>Sử</a:t>
                      </a:r>
                      <a:r>
                        <a:rPr kumimoji="0" lang="en-US" sz="3200" b="0" i="0" u="none" strike="noStrike" cap="none" normalizeH="0" baseline="0" dirty="0" smtClean="0">
                          <a:ln>
                            <a:noFill/>
                          </a:ln>
                          <a:solidFill>
                            <a:schemeClr val="tx1"/>
                          </a:solidFill>
                          <a:effectLst/>
                          <a:latin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rPr>
                        <a:t>dụng</a:t>
                      </a:r>
                      <a:r>
                        <a:rPr kumimoji="0" lang="en-US" sz="3200" b="0" i="0" u="none" strike="noStrike" cap="none" normalizeH="0" baseline="0" dirty="0" smtClean="0">
                          <a:ln>
                            <a:noFill/>
                          </a:ln>
                          <a:solidFill>
                            <a:schemeClr val="tx1"/>
                          </a:solidFill>
                          <a:effectLst/>
                          <a:latin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rPr>
                        <a:t>xe</a:t>
                      </a:r>
                      <a:r>
                        <a:rPr kumimoji="0" lang="en-US" sz="3200" b="0" i="0" u="none" strike="noStrike" cap="none" normalizeH="0" baseline="0" dirty="0" smtClean="0">
                          <a:ln>
                            <a:noFill/>
                          </a:ln>
                          <a:solidFill>
                            <a:schemeClr val="tx1"/>
                          </a:solidFill>
                          <a:effectLst/>
                          <a:latin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rPr>
                        <a:t>để</a:t>
                      </a:r>
                      <a:r>
                        <a:rPr kumimoji="0" lang="en-US" sz="3200" b="0" i="0" u="none" strike="noStrike" cap="none" normalizeH="0" baseline="0" dirty="0" smtClean="0">
                          <a:ln>
                            <a:noFill/>
                          </a:ln>
                          <a:solidFill>
                            <a:schemeClr val="tx1"/>
                          </a:solidFill>
                          <a:effectLst/>
                          <a:latin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rPr>
                        <a:t>đi</a:t>
                      </a:r>
                      <a:r>
                        <a:rPr kumimoji="0" lang="en-US" sz="3200" b="0" i="0" u="none" strike="noStrike" cap="none" normalizeH="0" baseline="0" dirty="0" smtClean="0">
                          <a:ln>
                            <a:noFill/>
                          </a:ln>
                          <a:solidFill>
                            <a:schemeClr val="tx1"/>
                          </a:solidFill>
                          <a:effectLst/>
                          <a:latin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Times New Roman" pitchFamily="18" charset="0"/>
                        </a:rPr>
                        <a:t>2. Quyền sử dụng.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726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rPr>
                        <a:t>c. </a:t>
                      </a:r>
                      <a:r>
                        <a:rPr kumimoji="0" lang="en-US" sz="3200" b="0" i="0" u="none" strike="noStrike" cap="none" normalizeH="0" baseline="0" dirty="0" err="1" smtClean="0">
                          <a:ln>
                            <a:noFill/>
                          </a:ln>
                          <a:solidFill>
                            <a:schemeClr val="tx1"/>
                          </a:solidFill>
                          <a:effectLst/>
                          <a:latin typeface="Times New Roman" pitchFamily="18" charset="0"/>
                        </a:rPr>
                        <a:t>Bán</a:t>
                      </a:r>
                      <a:r>
                        <a:rPr kumimoji="0" lang="en-US" sz="3200" b="0" i="0" u="none" strike="noStrike" cap="none" normalizeH="0" baseline="0" dirty="0" smtClean="0">
                          <a:ln>
                            <a:noFill/>
                          </a:ln>
                          <a:solidFill>
                            <a:schemeClr val="tx1"/>
                          </a:solidFill>
                          <a:effectLst/>
                          <a:latin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rPr>
                        <a:t>tặng</a:t>
                      </a:r>
                      <a:r>
                        <a:rPr kumimoji="0" lang="en-US" sz="3200" b="0" i="0" u="none" strike="noStrike" cap="none" normalizeH="0" baseline="0" dirty="0" smtClean="0">
                          <a:ln>
                            <a:noFill/>
                          </a:ln>
                          <a:solidFill>
                            <a:schemeClr val="tx1"/>
                          </a:solidFill>
                          <a:effectLst/>
                          <a:latin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rPr>
                        <a:t>cho</a:t>
                      </a:r>
                      <a:r>
                        <a:rPr kumimoji="0" lang="en-US" sz="3200" b="0" i="0" u="none" strike="noStrike" cap="none" normalizeH="0" baseline="0" dirty="0" smtClean="0">
                          <a:ln>
                            <a:noFill/>
                          </a:ln>
                          <a:solidFill>
                            <a:schemeClr val="tx1"/>
                          </a:solidFill>
                          <a:effectLst/>
                          <a:latin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rPr>
                        <a:t>người</a:t>
                      </a:r>
                      <a:r>
                        <a:rPr kumimoji="0" lang="en-US" sz="3200" b="0" i="0" u="none" strike="noStrike" cap="none" normalizeH="0" baseline="0" dirty="0" smtClean="0">
                          <a:ln>
                            <a:noFill/>
                          </a:ln>
                          <a:solidFill>
                            <a:schemeClr val="tx1"/>
                          </a:solidFill>
                          <a:effectLst/>
                          <a:latin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rPr>
                        <a:t>khác</a:t>
                      </a:r>
                      <a:r>
                        <a:rPr kumimoji="0" lang="en-US" sz="3200" b="0" i="0" u="none" strike="noStrike" cap="none" normalizeH="0" baseline="0" dirty="0" smtClean="0">
                          <a:ln>
                            <a:noFill/>
                          </a:ln>
                          <a:solidFill>
                            <a:schemeClr val="tx1"/>
                          </a:solidFill>
                          <a:effectLst/>
                          <a:latin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rPr>
                        <a:t>mượn</a:t>
                      </a:r>
                      <a:r>
                        <a:rPr kumimoji="0" lang="en-US" sz="3200" b="0" i="0" u="none" strike="noStrike" cap="none" normalizeH="0" baseline="0" dirty="0" smtClean="0">
                          <a:ln>
                            <a:noFill/>
                          </a:ln>
                          <a:solidFill>
                            <a:schemeClr val="tx1"/>
                          </a:solidFill>
                          <a:effectLst/>
                          <a:latin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rPr>
                        <a:t>3. </a:t>
                      </a:r>
                      <a:r>
                        <a:rPr kumimoji="0" lang="en-US" sz="3200" b="0" i="0" u="none" strike="noStrike" cap="none" normalizeH="0" baseline="0" dirty="0" err="1" smtClean="0">
                          <a:ln>
                            <a:noFill/>
                          </a:ln>
                          <a:solidFill>
                            <a:schemeClr val="tx1"/>
                          </a:solidFill>
                          <a:effectLst/>
                          <a:latin typeface="Times New Roman" pitchFamily="18" charset="0"/>
                        </a:rPr>
                        <a:t>Quyền</a:t>
                      </a:r>
                      <a:r>
                        <a:rPr kumimoji="0" lang="en-US" sz="3200" b="0" i="0" u="none" strike="noStrike" cap="none" normalizeH="0" baseline="0" dirty="0" smtClean="0">
                          <a:ln>
                            <a:noFill/>
                          </a:ln>
                          <a:solidFill>
                            <a:schemeClr val="tx1"/>
                          </a:solidFill>
                          <a:effectLst/>
                          <a:latin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rPr>
                        <a:t>định</a:t>
                      </a:r>
                      <a:r>
                        <a:rPr kumimoji="0" lang="en-US" sz="3200" b="0" i="0" u="none" strike="noStrike" cap="none" normalizeH="0" baseline="0" dirty="0" smtClean="0">
                          <a:ln>
                            <a:noFill/>
                          </a:ln>
                          <a:solidFill>
                            <a:schemeClr val="tx1"/>
                          </a:solidFill>
                          <a:effectLst/>
                          <a:latin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rPr>
                        <a:t>đoạt</a:t>
                      </a:r>
                      <a:endParaRPr kumimoji="0" lang="en-US" sz="32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2297" name="Text Box 25"/>
          <p:cNvSpPr txBox="1">
            <a:spLocks noChangeArrowheads="1"/>
          </p:cNvSpPr>
          <p:nvPr/>
        </p:nvSpPr>
        <p:spPr bwMode="auto">
          <a:xfrm>
            <a:off x="304800" y="563880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600" b="1" dirty="0">
                <a:solidFill>
                  <a:srgbClr val="0000FF"/>
                </a:solidFill>
                <a:latin typeface="Times New Roman" pitchFamily="18" charset="0"/>
              </a:rPr>
              <a:t>a - ................, b - .................., c - .................</a:t>
            </a:r>
          </a:p>
        </p:txBody>
      </p:sp>
      <p:sp>
        <p:nvSpPr>
          <p:cNvPr id="182298" name="Text Box 26"/>
          <p:cNvSpPr txBox="1">
            <a:spLocks noChangeArrowheads="1"/>
          </p:cNvSpPr>
          <p:nvPr/>
        </p:nvSpPr>
        <p:spPr bwMode="auto">
          <a:xfrm>
            <a:off x="0" y="457200"/>
            <a:ext cx="868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n-US"/>
          </a:p>
        </p:txBody>
      </p:sp>
      <p:sp>
        <p:nvSpPr>
          <p:cNvPr id="182299" name="Rectangle 27"/>
          <p:cNvSpPr>
            <a:spLocks noChangeArrowheads="1"/>
          </p:cNvSpPr>
          <p:nvPr/>
        </p:nvSpPr>
        <p:spPr bwMode="auto">
          <a:xfrm>
            <a:off x="0" y="304800"/>
            <a:ext cx="8610600"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3600" b="1" dirty="0">
                <a:solidFill>
                  <a:srgbClr val="FF0000"/>
                </a:solidFill>
                <a:latin typeface="Times New Roman" pitchFamily="18" charset="0"/>
              </a:rPr>
              <a:t>	</a:t>
            </a:r>
            <a:r>
              <a:rPr lang="en-US" sz="3600" b="1" dirty="0" smtClean="0">
                <a:solidFill>
                  <a:srgbClr val="FF0000"/>
                </a:solidFill>
                <a:latin typeface="Times New Roman" pitchFamily="18" charset="0"/>
              </a:rPr>
              <a:t>THẢO LUẬN NHÓM</a:t>
            </a:r>
          </a:p>
          <a:p>
            <a:pPr algn="just"/>
            <a:r>
              <a:rPr lang="en-US" sz="3600" b="1" dirty="0" err="1" smtClean="0">
                <a:solidFill>
                  <a:srgbClr val="FF0000"/>
                </a:solidFill>
                <a:latin typeface="Times New Roman" pitchFamily="18" charset="0"/>
              </a:rPr>
              <a:t>Nhóm</a:t>
            </a:r>
            <a:r>
              <a:rPr lang="en-US" sz="3600" b="1" dirty="0" smtClean="0">
                <a:solidFill>
                  <a:srgbClr val="FF0000"/>
                </a:solidFill>
                <a:latin typeface="Times New Roman" pitchFamily="18" charset="0"/>
              </a:rPr>
              <a:t> 2</a:t>
            </a:r>
            <a:r>
              <a:rPr lang="en-US" sz="3600" b="1" dirty="0">
                <a:solidFill>
                  <a:srgbClr val="FF0000"/>
                </a:solidFill>
                <a:latin typeface="Times New Roman" pitchFamily="18" charset="0"/>
              </a:rPr>
              <a:t>. </a:t>
            </a:r>
            <a:endParaRPr lang="en-US" sz="3600" b="1" dirty="0" smtClean="0">
              <a:solidFill>
                <a:srgbClr val="FF0000"/>
              </a:solidFill>
              <a:latin typeface="Times New Roman" pitchFamily="18" charset="0"/>
            </a:endParaRPr>
          </a:p>
          <a:p>
            <a:pPr algn="just"/>
            <a:r>
              <a:rPr lang="en-US" sz="2400" b="1" dirty="0" err="1" smtClean="0">
                <a:solidFill>
                  <a:srgbClr val="FF0000"/>
                </a:solidFill>
                <a:latin typeface="Times New Roman" pitchFamily="18" charset="0"/>
              </a:rPr>
              <a:t>Em</a:t>
            </a:r>
            <a:r>
              <a:rPr lang="en-US" sz="2400" b="1" dirty="0" smtClean="0">
                <a:solidFill>
                  <a:srgbClr val="FF0000"/>
                </a:solidFill>
                <a:latin typeface="Times New Roman" pitchFamily="18" charset="0"/>
              </a:rPr>
              <a:t> </a:t>
            </a:r>
            <a:r>
              <a:rPr lang="en-US" sz="2400" b="1" dirty="0" err="1">
                <a:solidFill>
                  <a:srgbClr val="FF0000"/>
                </a:solidFill>
                <a:latin typeface="Times New Roman" pitchFamily="18" charset="0"/>
              </a:rPr>
              <a:t>hãy</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chọn</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các</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quyền</a:t>
            </a:r>
            <a:r>
              <a:rPr lang="en-US" sz="2400" b="1" dirty="0">
                <a:solidFill>
                  <a:srgbClr val="FF0000"/>
                </a:solidFill>
                <a:latin typeface="Times New Roman" pitchFamily="18" charset="0"/>
              </a:rPr>
              <a:t> ở </a:t>
            </a:r>
            <a:r>
              <a:rPr lang="en-US" sz="2400" b="1" dirty="0" err="1">
                <a:solidFill>
                  <a:srgbClr val="FF0000"/>
                </a:solidFill>
                <a:latin typeface="Times New Roman" pitchFamily="18" charset="0"/>
              </a:rPr>
              <a:t>cột</a:t>
            </a:r>
            <a:r>
              <a:rPr lang="en-US" sz="2400" b="1" dirty="0">
                <a:solidFill>
                  <a:srgbClr val="FF0000"/>
                </a:solidFill>
                <a:latin typeface="Times New Roman" pitchFamily="18" charset="0"/>
              </a:rPr>
              <a:t> A </a:t>
            </a:r>
            <a:r>
              <a:rPr lang="en-US" sz="2400" b="1" dirty="0" err="1">
                <a:solidFill>
                  <a:srgbClr val="FF0000"/>
                </a:solidFill>
                <a:latin typeface="Times New Roman" pitchFamily="18" charset="0"/>
              </a:rPr>
              <a:t>tương</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ứng</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với</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các</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quyền</a:t>
            </a:r>
            <a:r>
              <a:rPr lang="en-US" sz="2400" b="1" dirty="0">
                <a:solidFill>
                  <a:srgbClr val="FF0000"/>
                </a:solidFill>
                <a:latin typeface="Times New Roman" pitchFamily="18" charset="0"/>
              </a:rPr>
              <a:t> ở </a:t>
            </a:r>
            <a:r>
              <a:rPr lang="en-US" sz="2400" b="1" dirty="0" err="1">
                <a:solidFill>
                  <a:srgbClr val="FF0000"/>
                </a:solidFill>
                <a:latin typeface="Times New Roman" pitchFamily="18" charset="0"/>
              </a:rPr>
              <a:t>cột</a:t>
            </a:r>
            <a:r>
              <a:rPr lang="en-US" sz="2400" b="1" dirty="0">
                <a:solidFill>
                  <a:srgbClr val="FF0000"/>
                </a:solidFill>
                <a:latin typeface="Times New Roman" pitchFamily="18" charset="0"/>
              </a:rPr>
              <a:t> B </a:t>
            </a:r>
            <a:r>
              <a:rPr lang="en-US" sz="2400" b="1" dirty="0" err="1">
                <a:solidFill>
                  <a:srgbClr val="FF0000"/>
                </a:solidFill>
                <a:latin typeface="Times New Roman" pitchFamily="18" charset="0"/>
              </a:rPr>
              <a:t>sao</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cho</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phù</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hợp</a:t>
            </a:r>
            <a:r>
              <a:rPr lang="en-US" sz="3600" b="1" dirty="0">
                <a:solidFill>
                  <a:srgbClr val="FF0000"/>
                </a:solidFill>
                <a:latin typeface="Times New Roman" pitchFamily="18" charset="0"/>
              </a:rPr>
              <a:t>.</a:t>
            </a:r>
          </a:p>
        </p:txBody>
      </p:sp>
    </p:spTree>
    <p:extLst>
      <p:ext uri="{BB962C8B-B14F-4D97-AF65-F5344CB8AC3E}">
        <p14:creationId xmlns:p14="http://schemas.microsoft.com/office/powerpoint/2010/main" val="1147714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82275"/>
                                        </p:tgtEl>
                                        <p:attrNameLst>
                                          <p:attrName>style.visibility</p:attrName>
                                        </p:attrNameLst>
                                      </p:cBhvr>
                                      <p:to>
                                        <p:strVal val="visible"/>
                                      </p:to>
                                    </p:set>
                                    <p:animEffect transition="in" filter="diamond(in)">
                                      <p:cBhvr>
                                        <p:cTn id="7" dur="500"/>
                                        <p:tgtEl>
                                          <p:spTgt spid="182275"/>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82299"/>
                                        </p:tgtEl>
                                        <p:attrNameLst>
                                          <p:attrName>style.visibility</p:attrName>
                                        </p:attrNameLst>
                                      </p:cBhvr>
                                      <p:to>
                                        <p:strVal val="visible"/>
                                      </p:to>
                                    </p:set>
                                    <p:animEffect transition="in" filter="diamond(in)">
                                      <p:cBhvr>
                                        <p:cTn id="10" dur="500"/>
                                        <p:tgtEl>
                                          <p:spTgt spid="182299"/>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82297"/>
                                        </p:tgtEl>
                                        <p:attrNameLst>
                                          <p:attrName>style.visibility</p:attrName>
                                        </p:attrNameLst>
                                      </p:cBhvr>
                                      <p:to>
                                        <p:strVal val="visible"/>
                                      </p:to>
                                    </p:set>
                                    <p:animEffect transition="in" filter="diamond(in)">
                                      <p:cBhvr>
                                        <p:cTn id="13" dur="500"/>
                                        <p:tgtEl>
                                          <p:spTgt spid="182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97" grpId="0"/>
      <p:bldP spid="18229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descr="Frames PPT 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6372" name="Line 4"/>
          <p:cNvSpPr>
            <a:spLocks noChangeShapeType="1"/>
          </p:cNvSpPr>
          <p:nvPr/>
        </p:nvSpPr>
        <p:spPr bwMode="auto">
          <a:xfrm>
            <a:off x="5562600" y="990600"/>
            <a:ext cx="0" cy="5562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374" name="Rectangle 6"/>
          <p:cNvSpPr>
            <a:spLocks noChangeArrowheads="1"/>
          </p:cNvSpPr>
          <p:nvPr/>
        </p:nvSpPr>
        <p:spPr bwMode="auto">
          <a:xfrm>
            <a:off x="381000" y="1447800"/>
            <a:ext cx="51816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8738" indent="-58738" algn="ctr"/>
            <a:r>
              <a:rPr lang="en-US" sz="2400" dirty="0" smtClean="0">
                <a:solidFill>
                  <a:srgbClr val="FF0000"/>
                </a:solidFill>
              </a:rPr>
              <a:t>THẢO LUẬN NHÓM</a:t>
            </a:r>
          </a:p>
          <a:p>
            <a:pPr marL="58738" indent="-58738"/>
            <a:r>
              <a:rPr lang="en-US" sz="2400" dirty="0" err="1" smtClean="0">
                <a:solidFill>
                  <a:srgbClr val="FF0000"/>
                </a:solidFill>
              </a:rPr>
              <a:t>Nhóm</a:t>
            </a:r>
            <a:r>
              <a:rPr lang="en-US" sz="2400" dirty="0" smtClean="0">
                <a:solidFill>
                  <a:srgbClr val="FF0000"/>
                </a:solidFill>
              </a:rPr>
              <a:t> 3</a:t>
            </a:r>
            <a:r>
              <a:rPr lang="en-US" sz="2400" dirty="0" smtClean="0"/>
              <a:t>.</a:t>
            </a:r>
          </a:p>
          <a:p>
            <a:pPr marL="58738" indent="-58738"/>
            <a:r>
              <a:rPr lang="en-US" sz="2400" b="1" i="1" dirty="0" smtClean="0"/>
              <a:t>“</a:t>
            </a:r>
            <a:r>
              <a:rPr lang="en-US" sz="2400" b="1" i="1" dirty="0"/>
              <a:t>Khi </a:t>
            </a:r>
            <a:r>
              <a:rPr lang="en-US" sz="2400" b="1" i="1" dirty="0" err="1"/>
              <a:t>đào</a:t>
            </a:r>
            <a:r>
              <a:rPr lang="en-US" sz="2400" b="1" i="1" dirty="0"/>
              <a:t> </a:t>
            </a:r>
            <a:r>
              <a:rPr lang="en-US" sz="2400" b="1" i="1" dirty="0" err="1"/>
              <a:t>móng</a:t>
            </a:r>
            <a:r>
              <a:rPr lang="en-US" sz="2400" b="1" i="1" dirty="0"/>
              <a:t> </a:t>
            </a:r>
            <a:r>
              <a:rPr lang="en-US" sz="2400" b="1" i="1" dirty="0" err="1"/>
              <a:t>làm</a:t>
            </a:r>
            <a:r>
              <a:rPr lang="en-US" sz="2400" b="1" i="1" dirty="0"/>
              <a:t> </a:t>
            </a:r>
            <a:r>
              <a:rPr lang="en-US" sz="2400" b="1" i="1" dirty="0" err="1" smtClean="0"/>
              <a:t>nhà</a:t>
            </a:r>
            <a:r>
              <a:rPr lang="en-US" sz="2400" b="1" i="1" dirty="0" smtClean="0"/>
              <a:t> </a:t>
            </a:r>
            <a:r>
              <a:rPr lang="en-US" sz="2400" b="1" i="1" dirty="0" err="1" smtClean="0"/>
              <a:t>của</a:t>
            </a:r>
            <a:r>
              <a:rPr lang="en-US" sz="2400" b="1" i="1" dirty="0" smtClean="0"/>
              <a:t> </a:t>
            </a:r>
            <a:r>
              <a:rPr lang="en-US" sz="2400" b="1" i="1" dirty="0" err="1" smtClean="0"/>
              <a:t>ông</a:t>
            </a:r>
            <a:r>
              <a:rPr lang="en-US" sz="2400" b="1" i="1" dirty="0" smtClean="0"/>
              <a:t> An, </a:t>
            </a:r>
            <a:r>
              <a:rPr lang="en-US" sz="2400" b="1" i="1" dirty="0" err="1" smtClean="0"/>
              <a:t>những</a:t>
            </a:r>
            <a:r>
              <a:rPr lang="en-US" sz="2400" b="1" i="1" dirty="0" smtClean="0"/>
              <a:t> </a:t>
            </a:r>
            <a:r>
              <a:rPr lang="en-US" sz="2400" b="1" i="1" dirty="0" err="1" smtClean="0"/>
              <a:t>người</a:t>
            </a:r>
            <a:r>
              <a:rPr lang="en-US" sz="2400" b="1" i="1" dirty="0" smtClean="0"/>
              <a:t> </a:t>
            </a:r>
            <a:r>
              <a:rPr lang="en-US" sz="2400" b="1" i="1" dirty="0" err="1" smtClean="0"/>
              <a:t>thợ</a:t>
            </a:r>
            <a:r>
              <a:rPr lang="en-US" sz="2400" b="1" i="1" dirty="0" smtClean="0"/>
              <a:t> </a:t>
            </a:r>
            <a:r>
              <a:rPr lang="en-US" sz="2400" b="1" i="1" dirty="0" err="1" smtClean="0"/>
              <a:t>đã</a:t>
            </a:r>
            <a:r>
              <a:rPr lang="en-US" sz="2400" b="1" i="1" dirty="0" smtClean="0"/>
              <a:t> </a:t>
            </a:r>
            <a:r>
              <a:rPr lang="en-US" sz="2400" b="1" i="1" dirty="0" err="1" smtClean="0"/>
              <a:t>tìm</a:t>
            </a:r>
            <a:r>
              <a:rPr lang="en-US" sz="2400" b="1" i="1" dirty="0" smtClean="0"/>
              <a:t> </a:t>
            </a:r>
            <a:r>
              <a:rPr lang="en-US" sz="2400" b="1" i="1" dirty="0" err="1"/>
              <a:t>thấy</a:t>
            </a:r>
            <a:r>
              <a:rPr lang="en-US" sz="2400" b="1" i="1" dirty="0"/>
              <a:t> </a:t>
            </a:r>
            <a:r>
              <a:rPr lang="en-US" sz="2400" b="1" i="1" dirty="0" err="1"/>
              <a:t>một</a:t>
            </a:r>
            <a:r>
              <a:rPr lang="en-US" sz="2400" b="1" i="1" dirty="0"/>
              <a:t> </a:t>
            </a:r>
            <a:r>
              <a:rPr lang="en-US" sz="2400" b="1" i="1" dirty="0" err="1"/>
              <a:t>chiếc</a:t>
            </a:r>
            <a:r>
              <a:rPr lang="en-US" sz="2400" b="1" i="1" dirty="0"/>
              <a:t> </a:t>
            </a:r>
            <a:r>
              <a:rPr lang="en-US" sz="2400" b="1" i="1" dirty="0" err="1"/>
              <a:t>bình</a:t>
            </a:r>
            <a:r>
              <a:rPr lang="en-US" sz="2400" b="1" i="1" dirty="0"/>
              <a:t> </a:t>
            </a:r>
            <a:r>
              <a:rPr lang="en-US" sz="2400" b="1" i="1" dirty="0" err="1"/>
              <a:t>cổ</a:t>
            </a:r>
            <a:r>
              <a:rPr lang="en-US" sz="2400" b="1" i="1" dirty="0"/>
              <a:t>. </a:t>
            </a:r>
            <a:r>
              <a:rPr lang="en-US" sz="2400" b="1" i="1" dirty="0" err="1"/>
              <a:t>Có</a:t>
            </a:r>
            <a:r>
              <a:rPr lang="en-US" sz="2400" b="1" i="1" dirty="0"/>
              <a:t> </a:t>
            </a:r>
            <a:r>
              <a:rPr lang="en-US" sz="2400" b="1" i="1" dirty="0" err="1"/>
              <a:t>người</a:t>
            </a:r>
            <a:r>
              <a:rPr lang="en-US" sz="2400" b="1" i="1" dirty="0"/>
              <a:t> </a:t>
            </a:r>
            <a:r>
              <a:rPr lang="en-US" sz="2400" b="1" i="1" dirty="0" err="1"/>
              <a:t>nói</a:t>
            </a:r>
            <a:r>
              <a:rPr lang="en-US" sz="2400" b="1" i="1" dirty="0"/>
              <a:t> </a:t>
            </a:r>
            <a:r>
              <a:rPr lang="en-US" sz="2400" b="1" i="1" dirty="0" err="1"/>
              <a:t>đây</a:t>
            </a:r>
            <a:r>
              <a:rPr lang="en-US" sz="2400" b="1" i="1" dirty="0"/>
              <a:t> </a:t>
            </a:r>
            <a:r>
              <a:rPr lang="en-US" sz="2400" b="1" i="1" dirty="0" err="1"/>
              <a:t>là</a:t>
            </a:r>
            <a:r>
              <a:rPr lang="en-US" sz="2400" b="1" i="1" dirty="0"/>
              <a:t> </a:t>
            </a:r>
            <a:r>
              <a:rPr lang="en-US" sz="2400" b="1" i="1" dirty="0" err="1"/>
              <a:t>cổ</a:t>
            </a:r>
            <a:r>
              <a:rPr lang="en-US" sz="2400" b="1" i="1" dirty="0"/>
              <a:t> </a:t>
            </a:r>
            <a:r>
              <a:rPr lang="en-US" sz="2400" b="1" i="1" dirty="0" err="1"/>
              <a:t>vật</a:t>
            </a:r>
            <a:r>
              <a:rPr lang="en-US" sz="2400" b="1" i="1" dirty="0"/>
              <a:t> </a:t>
            </a:r>
            <a:r>
              <a:rPr lang="en-US" sz="2400" b="1" i="1" dirty="0" err="1"/>
              <a:t>lịch</a:t>
            </a:r>
            <a:r>
              <a:rPr lang="en-US" sz="2400" b="1" i="1" dirty="0"/>
              <a:t> </a:t>
            </a:r>
            <a:r>
              <a:rPr lang="en-US" sz="2400" b="1" i="1" dirty="0" err="1"/>
              <a:t>sử</a:t>
            </a:r>
            <a:r>
              <a:rPr lang="en-US" sz="2400" b="1" i="1" dirty="0"/>
              <a:t> </a:t>
            </a:r>
            <a:r>
              <a:rPr lang="en-US" sz="2400" b="1" i="1" dirty="0" err="1"/>
              <a:t>rất</a:t>
            </a:r>
            <a:r>
              <a:rPr lang="en-US" sz="2400" b="1" i="1" dirty="0"/>
              <a:t> </a:t>
            </a:r>
            <a:r>
              <a:rPr lang="en-US" sz="2400" b="1" i="1" dirty="0" err="1"/>
              <a:t>có</a:t>
            </a:r>
            <a:r>
              <a:rPr lang="en-US" sz="2400" b="1" i="1" dirty="0"/>
              <a:t> </a:t>
            </a:r>
            <a:r>
              <a:rPr lang="en-US" sz="2400" b="1" i="1" dirty="0" err="1"/>
              <a:t>giá</a:t>
            </a:r>
            <a:r>
              <a:rPr lang="en-US" sz="2400" b="1" i="1" dirty="0"/>
              <a:t> </a:t>
            </a:r>
            <a:r>
              <a:rPr lang="en-US" sz="2400" b="1" i="1" dirty="0" err="1"/>
              <a:t>trị</a:t>
            </a:r>
            <a:r>
              <a:rPr lang="en-US" sz="2400" b="1" i="1" dirty="0"/>
              <a:t> </a:t>
            </a:r>
            <a:r>
              <a:rPr lang="en-US" sz="2400" b="1" i="1" dirty="0" err="1"/>
              <a:t>phải</a:t>
            </a:r>
            <a:r>
              <a:rPr lang="en-US" sz="2400" b="1" i="1" dirty="0"/>
              <a:t> </a:t>
            </a:r>
            <a:r>
              <a:rPr lang="en-US" sz="2400" b="1" i="1" dirty="0" err="1"/>
              <a:t>đem</a:t>
            </a:r>
            <a:r>
              <a:rPr lang="en-US" sz="2400" b="1" i="1" dirty="0"/>
              <a:t> </a:t>
            </a:r>
            <a:r>
              <a:rPr lang="en-US" sz="2400" b="1" i="1" dirty="0" err="1"/>
              <a:t>nộp</a:t>
            </a:r>
            <a:r>
              <a:rPr lang="en-US" sz="2400" b="1" i="1" dirty="0"/>
              <a:t> </a:t>
            </a:r>
            <a:r>
              <a:rPr lang="en-US" sz="2400" b="1" i="1" dirty="0" err="1"/>
              <a:t>cho</a:t>
            </a:r>
            <a:r>
              <a:rPr lang="en-US" sz="2400" b="1" i="1" dirty="0"/>
              <a:t> </a:t>
            </a:r>
            <a:r>
              <a:rPr lang="en-US" sz="2400" b="1" i="1" dirty="0" err="1"/>
              <a:t>sở</a:t>
            </a:r>
            <a:r>
              <a:rPr lang="en-US" sz="2400" b="1" i="1" dirty="0"/>
              <a:t> </a:t>
            </a:r>
            <a:r>
              <a:rPr lang="en-US" sz="2400" b="1" i="1" dirty="0" err="1"/>
              <a:t>Văn</a:t>
            </a:r>
            <a:r>
              <a:rPr lang="en-US" sz="2400" b="1" i="1" dirty="0"/>
              <a:t> </a:t>
            </a:r>
            <a:r>
              <a:rPr lang="en-US" sz="2400" b="1" i="1" dirty="0" err="1"/>
              <a:t>hóa</a:t>
            </a:r>
            <a:r>
              <a:rPr lang="en-US" sz="2400" b="1" i="1" dirty="0"/>
              <a:t> - </a:t>
            </a:r>
            <a:r>
              <a:rPr lang="en-US" sz="2400" b="1" i="1" dirty="0" err="1"/>
              <a:t>Thông</a:t>
            </a:r>
            <a:r>
              <a:rPr lang="en-US" sz="2400" b="1" i="1" dirty="0"/>
              <a:t> tin </a:t>
            </a:r>
            <a:r>
              <a:rPr lang="en-US" sz="2400" b="1" i="1" dirty="0" err="1"/>
              <a:t>hoặc</a:t>
            </a:r>
            <a:r>
              <a:rPr lang="en-US" sz="2400" b="1" i="1" dirty="0"/>
              <a:t> </a:t>
            </a:r>
            <a:r>
              <a:rPr lang="en-US" sz="2400" b="1" i="1" dirty="0" err="1"/>
              <a:t>Viện</a:t>
            </a:r>
            <a:r>
              <a:rPr lang="en-US" sz="2400" b="1" i="1" dirty="0"/>
              <a:t> </a:t>
            </a:r>
            <a:r>
              <a:rPr lang="en-US" sz="2400" b="1" i="1" dirty="0" err="1"/>
              <a:t>bảo</a:t>
            </a:r>
            <a:r>
              <a:rPr lang="en-US" sz="2400" b="1" i="1" dirty="0"/>
              <a:t> </a:t>
            </a:r>
            <a:r>
              <a:rPr lang="en-US" sz="2400" b="1" i="1" dirty="0" err="1"/>
              <a:t>tàng</a:t>
            </a:r>
            <a:r>
              <a:rPr lang="en-US" sz="2400" b="1" i="1" dirty="0"/>
              <a:t>. </a:t>
            </a:r>
            <a:r>
              <a:rPr lang="en-US" sz="2400" b="1" i="1" dirty="0" err="1"/>
              <a:t>Có</a:t>
            </a:r>
            <a:r>
              <a:rPr lang="en-US" sz="2400" b="1" i="1" dirty="0"/>
              <a:t> </a:t>
            </a:r>
            <a:r>
              <a:rPr lang="en-US" sz="2400" b="1" i="1" dirty="0" err="1"/>
              <a:t>người</a:t>
            </a:r>
            <a:r>
              <a:rPr lang="en-US" sz="2400" b="1" i="1" dirty="0"/>
              <a:t> </a:t>
            </a:r>
            <a:r>
              <a:rPr lang="en-US" sz="2400" b="1" i="1" dirty="0" err="1"/>
              <a:t>lại</a:t>
            </a:r>
            <a:r>
              <a:rPr lang="en-US" sz="2400" b="1" i="1" dirty="0"/>
              <a:t> </a:t>
            </a:r>
            <a:r>
              <a:rPr lang="en-US" sz="2400" b="1" i="1" dirty="0" err="1"/>
              <a:t>bảo</a:t>
            </a:r>
            <a:r>
              <a:rPr lang="en-US" sz="2400" b="1" i="1" dirty="0"/>
              <a:t>: </a:t>
            </a:r>
            <a:r>
              <a:rPr lang="en-US" sz="2400" b="1" i="1" dirty="0" err="1"/>
              <a:t>Bình</a:t>
            </a:r>
            <a:r>
              <a:rPr lang="en-US" sz="2400" b="1" i="1" dirty="0"/>
              <a:t> </a:t>
            </a:r>
            <a:r>
              <a:rPr lang="en-US" sz="2400" b="1" i="1" dirty="0" err="1"/>
              <a:t>cổ</a:t>
            </a:r>
            <a:r>
              <a:rPr lang="en-US" sz="2400" b="1" i="1" dirty="0"/>
              <a:t> do </a:t>
            </a:r>
            <a:r>
              <a:rPr lang="en-US" sz="2400" b="1" i="1" dirty="0" err="1"/>
              <a:t>ông</a:t>
            </a:r>
            <a:r>
              <a:rPr lang="en-US" sz="2400" b="1" i="1" dirty="0"/>
              <a:t> An </a:t>
            </a:r>
            <a:r>
              <a:rPr lang="en-US" sz="2400" b="1" i="1" dirty="0" err="1"/>
              <a:t>tìm</a:t>
            </a:r>
            <a:r>
              <a:rPr lang="en-US" sz="2400" b="1" i="1" dirty="0"/>
              <a:t> </a:t>
            </a:r>
            <a:r>
              <a:rPr lang="en-US" sz="2400" b="1" i="1" dirty="0" err="1"/>
              <a:t>thấy</a:t>
            </a:r>
            <a:r>
              <a:rPr lang="en-US" sz="2400" b="1" i="1" dirty="0"/>
              <a:t> </a:t>
            </a:r>
            <a:r>
              <a:rPr lang="en-US" sz="2400" b="1" i="1" dirty="0" err="1"/>
              <a:t>nên</a:t>
            </a:r>
            <a:r>
              <a:rPr lang="en-US" sz="2400" b="1" i="1" dirty="0"/>
              <a:t> </a:t>
            </a:r>
            <a:r>
              <a:rPr lang="en-US" sz="2400" b="1" i="1" dirty="0" err="1"/>
              <a:t>nó</a:t>
            </a:r>
            <a:r>
              <a:rPr lang="en-US" sz="2400" b="1" i="1" dirty="0"/>
              <a:t> </a:t>
            </a:r>
            <a:r>
              <a:rPr lang="en-US" sz="2400" b="1" i="1" dirty="0" err="1"/>
              <a:t>thuộc</a:t>
            </a:r>
            <a:r>
              <a:rPr lang="en-US" sz="2400" b="1" i="1" dirty="0"/>
              <a:t> </a:t>
            </a:r>
            <a:r>
              <a:rPr lang="en-US" sz="2400" b="1" i="1" dirty="0" err="1"/>
              <a:t>về</a:t>
            </a:r>
            <a:r>
              <a:rPr lang="en-US" sz="2400" b="1" i="1" dirty="0"/>
              <a:t> </a:t>
            </a:r>
            <a:r>
              <a:rPr lang="en-US" sz="2400" b="1" i="1" dirty="0" err="1"/>
              <a:t>ông</a:t>
            </a:r>
            <a:r>
              <a:rPr lang="en-US" sz="2400" b="1" i="1" dirty="0"/>
              <a:t> An, </a:t>
            </a:r>
            <a:r>
              <a:rPr lang="en-US" sz="2400" b="1" i="1" dirty="0" err="1"/>
              <a:t>ông</a:t>
            </a:r>
            <a:r>
              <a:rPr lang="en-US" sz="2400" b="1" i="1" dirty="0"/>
              <a:t> </a:t>
            </a:r>
            <a:r>
              <a:rPr lang="en-US" sz="2400" b="1" i="1" dirty="0" err="1"/>
              <a:t>có</a:t>
            </a:r>
            <a:r>
              <a:rPr lang="en-US" sz="2400" b="1" i="1" dirty="0"/>
              <a:t> </a:t>
            </a:r>
            <a:r>
              <a:rPr lang="en-US" sz="2400" b="1" i="1" dirty="0" err="1"/>
              <a:t>quyền</a:t>
            </a:r>
            <a:r>
              <a:rPr lang="en-US" sz="2400" b="1" i="1" dirty="0"/>
              <a:t> </a:t>
            </a:r>
            <a:r>
              <a:rPr lang="en-US" sz="2400" b="1" i="1" dirty="0" err="1"/>
              <a:t>bán</a:t>
            </a:r>
            <a:r>
              <a:rPr lang="en-US" sz="2400" b="1" i="1" dirty="0"/>
              <a:t> hay </a:t>
            </a:r>
            <a:r>
              <a:rPr lang="en-US" sz="2400" b="1" i="1" dirty="0" err="1"/>
              <a:t>cho</a:t>
            </a:r>
            <a:r>
              <a:rPr lang="en-US" sz="2400" b="1" i="1" dirty="0"/>
              <a:t> </a:t>
            </a:r>
            <a:r>
              <a:rPr lang="en-US" sz="2400" b="1" i="1" dirty="0" err="1"/>
              <a:t>ai</a:t>
            </a:r>
            <a:r>
              <a:rPr lang="en-US" sz="2400" b="1" i="1" dirty="0"/>
              <a:t> </a:t>
            </a:r>
            <a:r>
              <a:rPr lang="en-US" sz="2400" b="1" i="1" dirty="0" err="1"/>
              <a:t>thì</a:t>
            </a:r>
            <a:r>
              <a:rPr lang="en-US" sz="2400" b="1" i="1" dirty="0"/>
              <a:t> </a:t>
            </a:r>
            <a:r>
              <a:rPr lang="en-US" sz="2400" b="1" i="1" dirty="0" err="1"/>
              <a:t>tùy</a:t>
            </a:r>
            <a:r>
              <a:rPr lang="en-US" sz="2400" b="1" i="1" dirty="0"/>
              <a:t>”.</a:t>
            </a:r>
            <a:endParaRPr lang="en-US" sz="2400" dirty="0"/>
          </a:p>
        </p:txBody>
      </p:sp>
      <p:pic>
        <p:nvPicPr>
          <p:cNvPr id="186375" name="Picture 18" descr="Cau ho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082675"/>
            <a:ext cx="12192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76" name="AutoShape 8"/>
          <p:cNvSpPr>
            <a:spLocks noChangeArrowheads="1"/>
          </p:cNvSpPr>
          <p:nvPr/>
        </p:nvSpPr>
        <p:spPr bwMode="auto">
          <a:xfrm>
            <a:off x="5638800" y="1981200"/>
            <a:ext cx="3276600" cy="1143000"/>
          </a:xfrm>
          <a:prstGeom prst="wedgeRoundRectCallout">
            <a:avLst>
              <a:gd name="adj1" fmla="val -57704"/>
              <a:gd name="adj2" fmla="val 70000"/>
              <a:gd name="adj3" fmla="val 16667"/>
            </a:avLst>
          </a:prstGeom>
          <a:ln>
            <a:headEnd/>
            <a:tailEnd/>
          </a:ln>
          <a:extLst/>
        </p:spPr>
        <p:style>
          <a:lnRef idx="1">
            <a:schemeClr val="accent1"/>
          </a:lnRef>
          <a:fillRef idx="2">
            <a:schemeClr val="accent1"/>
          </a:fillRef>
          <a:effectRef idx="1">
            <a:schemeClr val="accent1"/>
          </a:effectRef>
          <a:fontRef idx="minor">
            <a:schemeClr val="dk1"/>
          </a:fontRef>
        </p:style>
        <p:txBody>
          <a:bodyPr/>
          <a:lstStyle/>
          <a:p>
            <a:pPr algn="just"/>
            <a:r>
              <a:rPr lang="en-US" sz="2400" b="1" dirty="0">
                <a:solidFill>
                  <a:schemeClr val="tx1"/>
                </a:solidFill>
              </a:rPr>
              <a:t>Theo </a:t>
            </a:r>
            <a:r>
              <a:rPr lang="en-US" sz="2400" b="1" dirty="0" err="1">
                <a:solidFill>
                  <a:schemeClr val="tx1"/>
                </a:solidFill>
              </a:rPr>
              <a:t>em</a:t>
            </a:r>
            <a:r>
              <a:rPr lang="en-US" sz="2400" b="1" dirty="0">
                <a:solidFill>
                  <a:schemeClr val="tx1"/>
                </a:solidFill>
              </a:rPr>
              <a:t>, </a:t>
            </a:r>
            <a:r>
              <a:rPr lang="en-US" sz="2400" b="1" dirty="0" err="1" smtClean="0">
                <a:solidFill>
                  <a:schemeClr val="tx1"/>
                </a:solidFill>
              </a:rPr>
              <a:t>ai</a:t>
            </a:r>
            <a:r>
              <a:rPr lang="en-US" sz="2400" b="1" dirty="0" smtClean="0">
                <a:solidFill>
                  <a:schemeClr val="tx1"/>
                </a:solidFill>
              </a:rPr>
              <a:t> </a:t>
            </a:r>
            <a:r>
              <a:rPr lang="en-US" sz="2400" b="1" dirty="0" err="1" smtClean="0">
                <a:solidFill>
                  <a:schemeClr val="tx1"/>
                </a:solidFill>
              </a:rPr>
              <a:t>có</a:t>
            </a:r>
            <a:r>
              <a:rPr lang="en-US" sz="2400" b="1" dirty="0" smtClean="0">
                <a:solidFill>
                  <a:schemeClr val="tx1"/>
                </a:solidFill>
              </a:rPr>
              <a:t> </a:t>
            </a:r>
            <a:r>
              <a:rPr lang="en-US" sz="2400" b="1" dirty="0" err="1" smtClean="0">
                <a:solidFill>
                  <a:schemeClr val="tx1"/>
                </a:solidFill>
              </a:rPr>
              <a:t>quyền</a:t>
            </a:r>
            <a:r>
              <a:rPr lang="en-US" sz="2400" b="1" dirty="0" smtClean="0">
                <a:solidFill>
                  <a:schemeClr val="tx1"/>
                </a:solidFill>
              </a:rPr>
              <a:t> </a:t>
            </a:r>
            <a:r>
              <a:rPr lang="en-US" sz="2400" b="1" dirty="0" err="1" smtClean="0">
                <a:solidFill>
                  <a:schemeClr val="tx1"/>
                </a:solidFill>
              </a:rPr>
              <a:t>quyết</a:t>
            </a:r>
            <a:r>
              <a:rPr lang="en-US" sz="2400" b="1" dirty="0" smtClean="0">
                <a:solidFill>
                  <a:schemeClr val="tx1"/>
                </a:solidFill>
              </a:rPr>
              <a:t> </a:t>
            </a:r>
            <a:r>
              <a:rPr lang="en-US" sz="2400" b="1" dirty="0" err="1" smtClean="0">
                <a:solidFill>
                  <a:schemeClr val="tx1"/>
                </a:solidFill>
              </a:rPr>
              <a:t>định</a:t>
            </a:r>
            <a:r>
              <a:rPr lang="en-US" sz="2400" b="1" dirty="0" smtClean="0">
                <a:solidFill>
                  <a:schemeClr val="tx1"/>
                </a:solidFill>
              </a:rPr>
              <a:t> </a:t>
            </a:r>
            <a:r>
              <a:rPr lang="en-US" sz="2400" b="1" dirty="0" err="1" smtClean="0">
                <a:solidFill>
                  <a:schemeClr val="tx1"/>
                </a:solidFill>
              </a:rPr>
              <a:t>đối</a:t>
            </a:r>
            <a:r>
              <a:rPr lang="en-US" sz="2400" b="1" dirty="0" smtClean="0">
                <a:solidFill>
                  <a:schemeClr val="tx1"/>
                </a:solidFill>
              </a:rPr>
              <a:t> </a:t>
            </a:r>
            <a:r>
              <a:rPr lang="en-US" sz="2400" b="1" dirty="0" err="1" smtClean="0">
                <a:solidFill>
                  <a:schemeClr val="tx1"/>
                </a:solidFill>
              </a:rPr>
              <a:t>với</a:t>
            </a:r>
            <a:r>
              <a:rPr lang="en-US" sz="2400" b="1" dirty="0" smtClean="0">
                <a:solidFill>
                  <a:schemeClr val="tx1"/>
                </a:solidFill>
              </a:rPr>
              <a:t> </a:t>
            </a:r>
            <a:r>
              <a:rPr lang="en-US" sz="2400" b="1" dirty="0" err="1" smtClean="0">
                <a:solidFill>
                  <a:schemeClr val="tx1"/>
                </a:solidFill>
              </a:rPr>
              <a:t>chiếc</a:t>
            </a:r>
            <a:r>
              <a:rPr lang="en-US" sz="2400" b="1" dirty="0" smtClean="0">
                <a:solidFill>
                  <a:schemeClr val="tx1"/>
                </a:solidFill>
              </a:rPr>
              <a:t> </a:t>
            </a:r>
            <a:r>
              <a:rPr lang="en-US" sz="2400" b="1" dirty="0" err="1" smtClean="0">
                <a:solidFill>
                  <a:schemeClr val="tx1"/>
                </a:solidFill>
              </a:rPr>
              <a:t>bình</a:t>
            </a:r>
            <a:r>
              <a:rPr lang="en-US" sz="2400" b="1" dirty="0" smtClean="0">
                <a:solidFill>
                  <a:schemeClr val="tx1"/>
                </a:solidFill>
              </a:rPr>
              <a:t> </a:t>
            </a:r>
            <a:r>
              <a:rPr lang="en-US" sz="2400" b="1" dirty="0" err="1" smtClean="0">
                <a:solidFill>
                  <a:schemeClr val="tx1"/>
                </a:solidFill>
              </a:rPr>
              <a:t>cổ</a:t>
            </a:r>
            <a:r>
              <a:rPr lang="en-US" sz="2400" b="1" dirty="0" smtClean="0">
                <a:solidFill>
                  <a:schemeClr val="tx1"/>
                </a:solidFill>
              </a:rPr>
              <a:t>?</a:t>
            </a:r>
          </a:p>
          <a:p>
            <a:pPr algn="just"/>
            <a:endParaRPr lang="en-US" sz="2400" b="1" dirty="0">
              <a:solidFill>
                <a:schemeClr val="tx1"/>
              </a:solidFill>
            </a:endParaRPr>
          </a:p>
          <a:p>
            <a:pPr algn="ctr"/>
            <a:endParaRPr lang="en-US" sz="2400" dirty="0">
              <a:solidFill>
                <a:schemeClr val="tx1"/>
              </a:solidFill>
            </a:endParaRPr>
          </a:p>
        </p:txBody>
      </p:sp>
    </p:spTree>
    <p:extLst>
      <p:ext uri="{BB962C8B-B14F-4D97-AF65-F5344CB8AC3E}">
        <p14:creationId xmlns:p14="http://schemas.microsoft.com/office/powerpoint/2010/main" val="20314365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6374"/>
                                        </p:tgtEl>
                                        <p:attrNameLst>
                                          <p:attrName>style.visibility</p:attrName>
                                        </p:attrNameLst>
                                      </p:cBhvr>
                                      <p:to>
                                        <p:strVal val="visible"/>
                                      </p:to>
                                    </p:set>
                                    <p:animEffect transition="in" filter="blinds(horizontal)">
                                      <p:cBhvr>
                                        <p:cTn id="7" dur="500"/>
                                        <p:tgtEl>
                                          <p:spTgt spid="1863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6376"/>
                                        </p:tgtEl>
                                        <p:attrNameLst>
                                          <p:attrName>style.visibility</p:attrName>
                                        </p:attrNameLst>
                                      </p:cBhvr>
                                      <p:to>
                                        <p:strVal val="visible"/>
                                      </p:to>
                                    </p:set>
                                    <p:animEffect transition="in" filter="box(in)">
                                      <p:cBhvr>
                                        <p:cTn id="12" dur="500"/>
                                        <p:tgtEl>
                                          <p:spTgt spid="186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4" grpId="0"/>
      <p:bldP spid="18637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950</TotalTime>
  <Words>3639</Words>
  <Application>Microsoft Office PowerPoint</Application>
  <PresentationFormat>On-screen Show (4:3)</PresentationFormat>
  <Paragraphs>313</Paragraphs>
  <Slides>45</Slides>
  <Notes>0</Notes>
  <HiddenSlides>0</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Office Theme</vt:lpstr>
      <vt:lpstr>1_Office Theme</vt:lpstr>
      <vt:lpstr>CHÀO MỪNG TẤT CẢ CÁC EM HỌC SINH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Do có việc gấp, chị Hoa đem chiếc xe máy của mình ra cửa hàng cầm đồ để vay tiền. Đến hẹn, chị mang tiền đến trả để lấy lại xe nhưng chiếc xe của chị đã bị Hà- con trai ông chủ cửa hàng - đem sử dụng làm gãy khung. Theo em:  a)Hà có được quyền sử dụng chiếc xe đó không? Vì sao?  b)Ông chủ cửa hàng có những quyền gì đối với chiếc xe của chị Hoa  c)Chị Hoa có quyền đòi bồi thường chiếc bị hỏng không? Ai sẽ phải bồi thường?   (5phut)</vt:lpstr>
      <vt:lpstr>a)Hà có được quyền sử dụng chiếc xe đó không? Vì sao? b)Ông chủ cửa hàng có những quyền gì đối với chiếc xe của chị Hoa c)Chị Hoa có quyền đòi bồi thường chiếc bị hỏng không? Ai sẽ phải bồi thường? </vt:lpstr>
      <vt:lpstr>PowerPoint Presentation</vt:lpstr>
      <vt:lpstr>PowerPoint Presentation</vt:lpstr>
      <vt:lpstr>PowerPoint Presentation</vt:lpstr>
    </vt:vector>
  </TitlesOfParts>
  <Company>TT Kien Duc - Daknong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TRUONG THCS THI TRAN</dc:creator>
  <cp:lastModifiedBy>pc</cp:lastModifiedBy>
  <cp:revision>50</cp:revision>
  <cp:lastPrinted>2021-02-22T23:29:12Z</cp:lastPrinted>
  <dcterms:created xsi:type="dcterms:W3CDTF">2019-01-17T22:42:40Z</dcterms:created>
  <dcterms:modified xsi:type="dcterms:W3CDTF">2021-02-25T00:27:45Z</dcterms:modified>
</cp:coreProperties>
</file>