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0B3F81-E872-4DF9-9F34-FACF93E46C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66751AE-8464-40B4-94DE-0F2D510E6FE5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F81-E872-4DF9-9F34-FACF93E46C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1AE-8464-40B4-94DE-0F2D510E6F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F81-E872-4DF9-9F34-FACF93E46C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1AE-8464-40B4-94DE-0F2D510E6FE5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F81-E872-4DF9-9F34-FACF93E46C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1AE-8464-40B4-94DE-0F2D510E6FE5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F81-E872-4DF9-9F34-FACF93E46C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1AE-8464-40B4-94DE-0F2D510E6F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F81-E872-4DF9-9F34-FACF93E46C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1AE-8464-40B4-94DE-0F2D510E6FE5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F81-E872-4DF9-9F34-FACF93E46C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1AE-8464-40B4-94DE-0F2D510E6FE5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F81-E872-4DF9-9F34-FACF93E46C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1AE-8464-40B4-94DE-0F2D510E6FE5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F81-E872-4DF9-9F34-FACF93E46C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1AE-8464-40B4-94DE-0F2D510E6FE5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F81-E872-4DF9-9F34-FACF93E46C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1AE-8464-40B4-94DE-0F2D510E6F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F81-E872-4DF9-9F34-FACF93E46C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1AE-8464-40B4-94DE-0F2D510E6FE5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F81-E872-4DF9-9F34-FACF93E46C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1AE-8464-40B4-94DE-0F2D510E6F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F81-E872-4DF9-9F34-FACF93E46C1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1AE-8464-40B4-94DE-0F2D510E6FE5}" type="slidenum">
              <a:rPr lang="en-US" smtClean="0"/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F81-E872-4DF9-9F34-FACF93E46C1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1AE-8464-40B4-94DE-0F2D510E6FE5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F81-E872-4DF9-9F34-FACF93E46C1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1AE-8464-40B4-94DE-0F2D510E6F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F81-E872-4DF9-9F34-FACF93E46C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1AE-8464-40B4-94DE-0F2D510E6FE5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F81-E872-4DF9-9F34-FACF93E46C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1AE-8464-40B4-94DE-0F2D510E6F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0B3F81-E872-4DF9-9F34-FACF93E46C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6751AE-8464-40B4-94DE-0F2D510E6FE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TIẾT 5</a:t>
            </a:r>
            <a:b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NỤ C</a:t>
            </a:r>
            <a:r>
              <a:rPr lang="vi-V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TĐN SỐ 2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280" y="123212"/>
            <a:ext cx="10535920" cy="638530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143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280" y="309880"/>
            <a:ext cx="10495280" cy="622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52"/>
          <p:cNvSpPr txBox="1"/>
          <p:nvPr/>
        </p:nvSpPr>
        <p:spPr>
          <a:xfrm>
            <a:off x="2286000" y="1143000"/>
            <a:ext cx="7620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</a:p>
        </p:txBody>
      </p:sp>
      <p:sp>
        <p:nvSpPr>
          <p:cNvPr id="4" name="Text Box 2053"/>
          <p:cNvSpPr txBox="1"/>
          <p:nvPr/>
        </p:nvSpPr>
        <p:spPr>
          <a:xfrm>
            <a:off x="2667000" y="1143000"/>
            <a:ext cx="7010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90600"/>
            <a:ext cx="91440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2055"/>
          <p:cNvSpPr txBox="1"/>
          <p:nvPr/>
        </p:nvSpPr>
        <p:spPr>
          <a:xfrm>
            <a:off x="2743200" y="2286000"/>
            <a:ext cx="838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1cung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056"/>
          <p:cNvSpPr txBox="1"/>
          <p:nvPr/>
        </p:nvSpPr>
        <p:spPr>
          <a:xfrm>
            <a:off x="3810000" y="2286000"/>
            <a:ext cx="1066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½ </a:t>
            </a:r>
            <a:r>
              <a:rPr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059"/>
          <p:cNvSpPr txBox="1"/>
          <p:nvPr/>
        </p:nvSpPr>
        <p:spPr>
          <a:xfrm>
            <a:off x="4800600" y="2286000"/>
            <a:ext cx="914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1cung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060"/>
          <p:cNvSpPr txBox="1"/>
          <p:nvPr/>
        </p:nvSpPr>
        <p:spPr>
          <a:xfrm>
            <a:off x="5812790" y="2286000"/>
            <a:ext cx="914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1cung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061"/>
          <p:cNvSpPr txBox="1"/>
          <p:nvPr/>
        </p:nvSpPr>
        <p:spPr>
          <a:xfrm>
            <a:off x="6727190" y="2286000"/>
            <a:ext cx="1143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1/2cung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062"/>
          <p:cNvSpPr txBox="1"/>
          <p:nvPr/>
        </p:nvSpPr>
        <p:spPr>
          <a:xfrm>
            <a:off x="7832725" y="2263775"/>
            <a:ext cx="1066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063"/>
          <p:cNvSpPr txBox="1"/>
          <p:nvPr/>
        </p:nvSpPr>
        <p:spPr>
          <a:xfrm>
            <a:off x="8899208" y="2263775"/>
            <a:ext cx="1066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57600"/>
            <a:ext cx="91440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050" y="4043363"/>
            <a:ext cx="2667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Straight Connector 14"/>
          <p:cNvSpPr/>
          <p:nvPr/>
        </p:nvSpPr>
        <p:spPr>
          <a:xfrm>
            <a:off x="8077200" y="5867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" name="TextBox 15"/>
          <p:cNvSpPr txBox="1"/>
          <p:nvPr/>
        </p:nvSpPr>
        <p:spPr>
          <a:xfrm>
            <a:off x="4739640" y="697468"/>
            <a:ext cx="2659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1960" y="3388816"/>
            <a:ext cx="4907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5240" y="270510"/>
            <a:ext cx="9621520" cy="631697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1900" y="114300"/>
            <a:ext cx="6781800" cy="662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857500"/>
            <a:ext cx="990600" cy="909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1993"/>
          <p:cNvSpPr txBox="1"/>
          <p:nvPr/>
        </p:nvSpPr>
        <p:spPr>
          <a:xfrm>
            <a:off x="2628900" y="30099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sz="2400">
                <a:solidFill>
                  <a:srgbClr val="FF0000"/>
                </a:solidFill>
              </a:rPr>
              <a:t>=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278765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val 6"/>
          <p:cNvSpPr/>
          <p:nvPr/>
        </p:nvSpPr>
        <p:spPr>
          <a:xfrm>
            <a:off x="8120063" y="2278063"/>
            <a:ext cx="457200" cy="685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27713" y="3862388"/>
            <a:ext cx="457200" cy="685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220200" y="2592388"/>
            <a:ext cx="457200" cy="685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07100" y="5246688"/>
            <a:ext cx="457200" cy="685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77100" y="2171700"/>
            <a:ext cx="838200" cy="685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66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2800" y="485140"/>
            <a:ext cx="7630160" cy="57226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7840" y="1843950"/>
            <a:ext cx="61163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alt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ĐẾN ĐÂY LÀ KẾT THÚC. </a:t>
            </a:r>
            <a:endParaRPr lang="en-SG" altLang="en-US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alt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NHỚ ĐÓN XEM BÀI GIẢNG TIẾP THEO NHÉ</a:t>
            </a:r>
            <a:endParaRPr lang="en-SG" altLang="en-US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206</Words>
  <Application>WPS Presentation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Arial</vt:lpstr>
      <vt:lpstr>Times New Roman</vt:lpstr>
      <vt:lpstr>Garamond</vt:lpstr>
      <vt:lpstr>Microsoft YaHei</vt:lpstr>
      <vt:lpstr>Arial Unicode MS</vt:lpstr>
      <vt:lpstr>Calibri</vt:lpstr>
      <vt:lpstr>VNI-Commerce</vt:lpstr>
      <vt:lpstr>Organic</vt:lpstr>
      <vt:lpstr>TIẾT 5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5</dc:title>
  <dc:creator>duc hoang</dc:creator>
  <cp:lastModifiedBy>LENOVO</cp:lastModifiedBy>
  <cp:revision>3</cp:revision>
  <dcterms:created xsi:type="dcterms:W3CDTF">2021-02-16T05:55:00Z</dcterms:created>
  <dcterms:modified xsi:type="dcterms:W3CDTF">2021-02-16T06:09:43Z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