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9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5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2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0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7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85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4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34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0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27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BE105-B91A-458A-815F-8FB32E2DB1C0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32BF-BEF4-4916-AD6A-2EA5DC1E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0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0800" y="699910"/>
            <a:ext cx="9144000" cy="1421519"/>
          </a:xfrm>
        </p:spPr>
        <p:txBody>
          <a:bodyPr>
            <a:normAutofit/>
          </a:bodyPr>
          <a:lstStyle/>
          <a:p>
            <a:r>
              <a:rPr lang="en-US" sz="5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TẬP NÂNG CAO </a:t>
            </a:r>
            <a:endParaRPr lang="en-US" sz="5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0800" y="2749727"/>
            <a:ext cx="9144000" cy="16557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LỊCH SỬ KHỐI 8</a:t>
            </a:r>
          </a:p>
          <a:p>
            <a:r>
              <a:rPr lang="en-US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6-7-8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672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 TRÀO CÔNG NHÂN CUỐI THẾ KỈ XVIII ĐẾN ĐẦU THẾ KỈ XX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giới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lao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yếu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phong</a:t>
            </a:r>
            <a:r>
              <a:rPr lang="en-US" dirty="0"/>
              <a:t> </a:t>
            </a:r>
            <a:r>
              <a:rPr lang="en-US" dirty="0" err="1"/>
              <a:t>trào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năm</a:t>
            </a:r>
            <a:r>
              <a:rPr lang="en-US" dirty="0"/>
              <a:t> </a:t>
            </a:r>
            <a:r>
              <a:rPr lang="en-US" dirty="0" smtClean="0"/>
              <a:t>1830-1840.</a:t>
            </a:r>
          </a:p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dirty="0"/>
              <a:t>Nêu kết cục phong trào đấu tranh của công nhân ở các nước châu Âu trong </a:t>
            </a:r>
            <a:r>
              <a:rPr lang="en-US" dirty="0" err="1" smtClean="0"/>
              <a:t>nửa</a:t>
            </a:r>
            <a:r>
              <a:rPr lang="vi-VN" dirty="0" smtClean="0"/>
              <a:t> </a:t>
            </a:r>
            <a:r>
              <a:rPr lang="vi-VN" dirty="0"/>
              <a:t>đầu thế kỉ </a:t>
            </a:r>
            <a:r>
              <a:rPr lang="vi-VN" dirty="0" smtClean="0"/>
              <a:t>XIX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Quốc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phong</a:t>
            </a:r>
            <a:r>
              <a:rPr lang="en-US" dirty="0"/>
              <a:t> </a:t>
            </a:r>
            <a:r>
              <a:rPr lang="en-US" dirty="0" err="1"/>
              <a:t>trào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quốc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421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382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Tại sao nói thế kỉ XIX là thế kỉ của sắt, máy móc có đông cơ hơi nước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XVIII- XIX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XVIII – XIX.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15290" y="245063"/>
            <a:ext cx="88827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PHÁT TRIỂN KHOA HỌC- KĨ THUẬT- VĂN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 -THẾ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 XVIII ĐẾN ĐẦU THẾ KỈ XX.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76777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235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BÀI TẬP NÂNG CAO </vt:lpstr>
      <vt:lpstr>CHỦ ĐỀ: PHONG TRÀO CÔNG NHÂN CUỐI THẾ KỈ XVIII ĐẾN ĐẦU THẾ KỈ XX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TẬP NÂNG CAO </dc:title>
  <dc:creator>Hai Yen</dc:creator>
  <cp:lastModifiedBy>Admin</cp:lastModifiedBy>
  <cp:revision>21</cp:revision>
  <dcterms:created xsi:type="dcterms:W3CDTF">2021-10-05T08:47:11Z</dcterms:created>
  <dcterms:modified xsi:type="dcterms:W3CDTF">2021-10-15T12:32:47Z</dcterms:modified>
</cp:coreProperties>
</file>