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85" r:id="rId4"/>
    <p:sldId id="289" r:id="rId5"/>
    <p:sldId id="265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7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2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3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8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9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FFFA-E376-4E16-ABB2-35E76D401F0F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BF633-E2E5-42B1-9017-753E33A8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4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r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TUẦN 4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CÁC NƯỚC CHÂU Á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100" y="1299236"/>
            <a:ext cx="92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TRUNG HỌC CƠ SỞ NGUYỄN TRÃI</a:t>
            </a:r>
            <a:r>
              <a:rPr lang="vi-VN" sz="30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3000" b="1" dirty="0">
                <a:solidFill>
                  <a:srgbClr val="0000FF"/>
                </a:solidFill>
                <a:latin typeface="+mj-lt"/>
              </a:rPr>
              <a:t>LỊCH SỬ LỚP </a:t>
            </a:r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9 NÂNG CAO.</a:t>
            </a:r>
            <a:endParaRPr lang="en-US" sz="30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31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82296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1959- 1978: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- 20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“ Ba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’’.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“ Ba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’’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chi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5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01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839200" cy="228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1978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Nam?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45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r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TUẦN 5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CÁC </a:t>
            </a:r>
            <a:r>
              <a:rPr lang="en-US" b="1" dirty="0" smtClean="0">
                <a:solidFill>
                  <a:srgbClr val="FF0000"/>
                </a:solidFill>
              </a:rPr>
              <a:t>NƯỚC </a:t>
            </a:r>
            <a:r>
              <a:rPr lang="en-US" b="1" dirty="0" smtClean="0">
                <a:solidFill>
                  <a:srgbClr val="FF0000"/>
                </a:solidFill>
              </a:rPr>
              <a:t>ĐÔNG NAM  Á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8100" y="1299236"/>
            <a:ext cx="9220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TRUNG HỌC CƠ SỞ NGUYỄN TRÃI</a:t>
            </a:r>
            <a:r>
              <a:rPr lang="vi-VN" sz="3000" b="1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3000" b="1" dirty="0">
                <a:solidFill>
                  <a:srgbClr val="0000FF"/>
                </a:solidFill>
                <a:latin typeface="+mj-lt"/>
              </a:rPr>
              <a:t>LỊCH SỬ LỚP </a:t>
            </a:r>
            <a:r>
              <a:rPr lang="en-US" sz="3000" b="1" dirty="0" smtClean="0">
                <a:solidFill>
                  <a:srgbClr val="0000FF"/>
                </a:solidFill>
                <a:latin typeface="+mj-lt"/>
              </a:rPr>
              <a:t>9 NÂNG CAO.</a:t>
            </a:r>
            <a:endParaRPr lang="en-US" sz="30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173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ASEAN.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991600" cy="4343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ASEAN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nay.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25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ASEAN.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2690336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ASEAN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ASEAN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4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269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TUẦN 4 CÁC NƯỚC CHÂU Á</vt:lpstr>
      <vt:lpstr>PowerPoint Presentation</vt:lpstr>
      <vt:lpstr>b) Công cuộc cải cách – mở cửa.</vt:lpstr>
      <vt:lpstr>TUẦN 5 CÁC NƯỚC ĐÔNG NAM  Á</vt:lpstr>
      <vt:lpstr>Mối quan hệ hợp tác giữa Việt Nam với tổ chức ASEAN.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BÀI 4 CÁC NƯỚC CHÂU Á</dc:title>
  <dc:creator>Admin</dc:creator>
  <cp:lastModifiedBy>DELL</cp:lastModifiedBy>
  <cp:revision>19</cp:revision>
  <dcterms:created xsi:type="dcterms:W3CDTF">2021-08-31T10:43:25Z</dcterms:created>
  <dcterms:modified xsi:type="dcterms:W3CDTF">2021-10-05T07:44:21Z</dcterms:modified>
</cp:coreProperties>
</file>