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1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3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7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4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9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2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9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1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1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0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34AA5-2E35-4455-8EE9-FB1B85711430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06A1-5674-42EF-AEC3-D10BE077E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1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699910"/>
            <a:ext cx="9144000" cy="1421519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TẬP NÂNG CAO </a:t>
            </a:r>
            <a:endParaRPr lang="en-US" sz="5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2749727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LỊCH SỬ KHỐI 8</a:t>
            </a:r>
          </a:p>
          <a:p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 12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2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05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ĐỀ: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 Á Đ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KỈ VVIII – ĐẦU THẾ KỈ XX.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a-D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521208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ác nước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đã lần 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 </a:t>
            </a:r>
          </a:p>
          <a:p>
            <a:pPr>
              <a:spcBef>
                <a:spcPct val="0"/>
              </a:spcBef>
              <a:buNone/>
            </a:pP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 chiếm các nước Đ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Á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như thế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Xiêm ( Thái Lan ) không trở thành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thuộc địa của thực dân phương Tây?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Nam Á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vi-VN" altLang="en-US" sz="3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có nhận xét gì về phong trào đấu tranh giải phóng dân tộc ở các nước Đông Nam Á?</a:t>
            </a:r>
            <a:endParaRPr lang="en-US" altLang="en-US" sz="3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0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BÀI TẬP NÂNG CAO </vt:lpstr>
      <vt:lpstr>CHỦ ĐỀ: CHÂU Á ĐẦU THẾ KỈ VVIII – ĐẦU THẾ KỈ XX.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TẬP NÂNG CAO </dc:title>
  <dc:creator>OS</dc:creator>
  <cp:lastModifiedBy>OS</cp:lastModifiedBy>
  <cp:revision>1</cp:revision>
  <dcterms:created xsi:type="dcterms:W3CDTF">2021-11-18T07:55:27Z</dcterms:created>
  <dcterms:modified xsi:type="dcterms:W3CDTF">2021-11-18T07:56:10Z</dcterms:modified>
</cp:coreProperties>
</file>