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A8F9-4E38-4205-80CC-36903DDFE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66208-2391-44F1-A460-D5C25B4FB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CD23F-F85E-4F2F-A572-147B2E3B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A97F4-B979-4406-A08F-F339FF9B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61377-3E56-48D1-BA9A-4BFC4ADF6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1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40B89-DF9A-46BF-AA52-417B3B8F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4EA7A-974F-4561-951B-FCE639A24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8D575-7F8E-4D50-B0CE-A5315993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DAB89-7D07-41D5-957B-DA0D63067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B2E0-C8E1-492F-A488-64B837CAC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3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7E6834-17EF-47CF-AD46-B51C9644E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EE6274-44B8-481D-8688-827A2684E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32883-6EDF-4261-A073-B1DA0AB0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D63BE-8F24-46FD-8FB9-342402C24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F5800-D96F-41BB-8418-C145308D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1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21642-E3E7-4792-A144-11AA7BAD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E1DF7-9889-47E4-A4E2-6C1554C18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DB348-DACD-435D-9AE4-8ED4ED257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AF2F7-97E4-4DDA-B8A3-2CC95A18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0E9D7-C5CB-4854-932C-3A657AE8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7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DEEA-602B-4794-927D-5A6FBD52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FE5EC-D53A-4848-B577-0E12C553D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24EEA-22E7-4884-BA26-DFE87E4E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BEFB7-2118-4EA9-A5AF-181AC3900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3BCD3-1776-419E-BD43-2425FC0C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C587F-D639-467B-9F54-76B1C230C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7FAA8-AF8B-4975-8864-F7F5BDA1D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134BD-AE95-4448-AB1F-7C0E4AFD2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53B1C-20F5-466E-91A6-9AE96199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77C49-840B-41E1-B3B5-9AC10F2B8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C2EDB-FEE7-47C7-BED6-B2376BAC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7DF9-B74A-4A9A-94B4-DBA7919E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11C8B-80F8-4884-B344-A44C005C8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FB3D6-9796-4A92-8C70-01D90C101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7D34B-59FD-4468-BFE7-D7A2CA1EA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FB7C7-CB19-4850-9537-F06476378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C502D4-0837-4822-95BD-0B09EE18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91BF-3D38-49DA-9B21-938173C5D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D014B-2DFF-4372-8531-7258B824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8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03935-0670-4A20-B502-3075C1F32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323D7-13DF-4F56-B8FF-20B98262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9BE3C-6AD5-483E-B750-4FA84350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5A154-39D0-42DB-94C6-2AD76F73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26798E-3FE5-4C99-968B-3C910C99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8D9E71-F9D0-4D75-B73F-D5B3088C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46F28-98E4-4A77-BC94-916CE918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1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42508-98DB-4552-B179-A29D1BF2F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47E07-BE90-4960-9588-6D7641DB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18DB6-B2AE-45B0-9F89-795481623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A39FB-7F8E-47F2-9071-E09FA52E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7F61B-1D98-487D-86A8-DA6BCA2D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3975B-29D9-4F71-B9B7-C7B41487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4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41E5A-920A-42B5-A3D9-71471253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693A22-F519-4178-AC39-33479F7A6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36060-615E-418D-AC4A-D563EE4E2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10431-51CB-4BDF-B05A-F455EAC0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EB139-81E1-4255-8E0E-491407DE7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20FBF-03CF-424C-B46E-8DDB20CE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1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786F2-96D2-466A-868B-0A5C16A7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A086F-3648-44E2-A1EC-1639750C3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7D2FE-89B8-49F8-A557-88D231753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A0C90-A6A7-4303-A012-2D64A2C33A9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3C240-ABB0-4E75-A7E5-2C65AA031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7A5C8-74DA-440F-AD86-0CA6F2571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BBFE-9965-403C-A86C-6556FBC7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52552-83E0-48A7-A90D-B21DD2555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1466"/>
            <a:ext cx="9144000" cy="4885245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6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 DUNG NÂNG CAO DÀNH CHO  HỌC SINH GIỎI LỊCH SỬ 7</a:t>
            </a:r>
            <a:b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TUẦN 12</a:t>
            </a:r>
            <a:b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a-DK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168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0BA80-CCDD-42A8-9A09-C7FFA67B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" y="347472"/>
            <a:ext cx="11786616" cy="5765483"/>
          </a:xfrm>
        </p:spPr>
        <p:txBody>
          <a:bodyPr/>
          <a:lstStyle/>
          <a:p>
            <a:pPr marL="0" indent="0">
              <a:buNone/>
            </a:pPr>
            <a:r>
              <a:rPr kumimoji="0" lang="en-US" sz="36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Chủ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kumimoji="0" lang="en-US" sz="36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đề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: NƯỚC ĐẠI VIỆT THỜI TRẦN ( TK XIII-XIV)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Câu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1: 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Hãy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nêu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những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sự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kiện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cụ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thể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biểu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hiện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tinh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thần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quyết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tâm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chống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giặc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của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quân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dân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ta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trong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cuộc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kháng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chiến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lần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thứ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hai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.</a:t>
            </a:r>
          </a:p>
          <a:p>
            <a:pPr marL="0" indent="0">
              <a:buNone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36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2: </a:t>
            </a:r>
            <a:r>
              <a:rPr lang="da-DK" sz="36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Đường lối đánh giặc của nhà Trần trong cuộc kháng chiến lần thứ </a:t>
            </a:r>
            <a:r>
              <a:rPr lang="da-DK" sz="36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 </a:t>
            </a:r>
            <a:r>
              <a:rPr lang="da-DK" sz="36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( 1258).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3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  NỘI DUNG NÂNG CAO DÀNH CHO  HỌC SINH GIỎI LỊCH SỬ 7   TUẦN 12  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NỘI DUNG NÂNG CAO DÀNH CHO  HỌC SINH GIỎI LỊCH SỬ 7   TUẦN 10+ 11   </dc:title>
  <dc:creator>Windows</dc:creator>
  <cp:lastModifiedBy>Windows</cp:lastModifiedBy>
  <cp:revision>2</cp:revision>
  <dcterms:created xsi:type="dcterms:W3CDTF">2021-11-05T09:41:19Z</dcterms:created>
  <dcterms:modified xsi:type="dcterms:W3CDTF">2021-11-18T04:41:05Z</dcterms:modified>
</cp:coreProperties>
</file>