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94" r:id="rId3"/>
    <p:sldId id="283" r:id="rId4"/>
    <p:sldId id="289" r:id="rId5"/>
    <p:sldId id="265" r:id="rId6"/>
    <p:sldId id="290" r:id="rId7"/>
    <p:sldId id="295" r:id="rId8"/>
    <p:sldId id="296" r:id="rId9"/>
    <p:sldId id="29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FFFA-E376-4E16-ABB2-35E76D401F0F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F633-E2E5-42B1-9017-753E33A8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31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FFFA-E376-4E16-ABB2-35E76D401F0F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F633-E2E5-42B1-9017-753E33A8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078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FFFA-E376-4E16-ABB2-35E76D401F0F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F633-E2E5-42B1-9017-753E33A8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623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FFFA-E376-4E16-ABB2-35E76D401F0F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F633-E2E5-42B1-9017-753E33A8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3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FFFA-E376-4E16-ABB2-35E76D401F0F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F633-E2E5-42B1-9017-753E33A8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99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FFFA-E376-4E16-ABB2-35E76D401F0F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F633-E2E5-42B1-9017-753E33A8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79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FFFA-E376-4E16-ABB2-35E76D401F0F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F633-E2E5-42B1-9017-753E33A8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8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FFFA-E376-4E16-ABB2-35E76D401F0F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F633-E2E5-42B1-9017-753E33A8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9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FFFA-E376-4E16-ABB2-35E76D401F0F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F633-E2E5-42B1-9017-753E33A8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33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FFFA-E376-4E16-ABB2-35E76D401F0F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F633-E2E5-42B1-9017-753E33A8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1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FFFA-E376-4E16-ABB2-35E76D401F0F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F633-E2E5-42B1-9017-753E33A8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63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DFFFA-E376-4E16-ABB2-35E76D401F0F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BF633-E2E5-42B1-9017-753E33A8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4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or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8956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TUẦN 6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CÁC NƯỚC CHÂU PHI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38100" y="1299236"/>
            <a:ext cx="9220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+mj-lt"/>
              </a:rPr>
              <a:t>TRUNG HỌC CƠ SỞ NGUYỄN TRÃI</a:t>
            </a:r>
            <a:r>
              <a:rPr lang="vi-VN" sz="3000" b="1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3000" b="1" dirty="0">
                <a:solidFill>
                  <a:srgbClr val="0000FF"/>
                </a:solidFill>
                <a:latin typeface="+mj-lt"/>
              </a:rPr>
              <a:t>LỊCH SỬ LỚP </a:t>
            </a:r>
            <a:r>
              <a:rPr lang="en-US" sz="3000" b="1" dirty="0" smtClean="0">
                <a:solidFill>
                  <a:srgbClr val="0000FF"/>
                </a:solidFill>
                <a:latin typeface="+mj-lt"/>
              </a:rPr>
              <a:t>9 NÂNG CAO.</a:t>
            </a:r>
            <a:endParaRPr lang="en-US" sz="3000" b="1" dirty="0">
              <a:solidFill>
                <a:srgbClr val="0000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7310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4" name="Text Box 10">
            <a:extLst>
              <a:ext uri="{FF2B5EF4-FFF2-40B4-BE49-F238E27FC236}">
                <a16:creationId xmlns:a16="http://schemas.microsoft.com/office/drawing/2014/main" xmlns="" id="{74EB6E94-04F7-431D-895A-2D29EFCC3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52401"/>
            <a:ext cx="8638505" cy="95410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FFFF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alt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alt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alt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alt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alt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châu</a:t>
            </a:r>
            <a:r>
              <a:rPr lang="en-US" alt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alt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alt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alt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altLang="en-US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720" name="Text Box 16">
            <a:extLst>
              <a:ext uri="{FF2B5EF4-FFF2-40B4-BE49-F238E27FC236}">
                <a16:creationId xmlns:a16="http://schemas.microsoft.com/office/drawing/2014/main" xmlns="" id="{C700C0BC-C510-4A82-9926-71BB1D170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209800"/>
            <a:ext cx="1219200" cy="225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14200" b="1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194" y="1129196"/>
            <a:ext cx="3967766" cy="26165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195" y="3937270"/>
            <a:ext cx="3967765" cy="27245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17" y="3937270"/>
            <a:ext cx="3959408" cy="27245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213" y="1129196"/>
            <a:ext cx="3999431" cy="2635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944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1"/>
            <a:ext cx="8229600" cy="3352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II) CỘNG HÒA NAM PHI:</a:t>
            </a:r>
          </a:p>
          <a:p>
            <a:pPr marL="0" indent="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chủng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ộng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Nam Phi.</a:t>
            </a:r>
          </a:p>
          <a:p>
            <a:pPr marL="0" indent="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- Cho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trào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phóng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Phi so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Nam phi?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352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or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8956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TUẦN 7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CÁC NƯỚC MĨ LA TINH.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38100" y="1299236"/>
            <a:ext cx="9220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+mj-lt"/>
              </a:rPr>
              <a:t>TRUNG HỌC CƠ SỞ NGUYỄN TRÃI</a:t>
            </a:r>
            <a:r>
              <a:rPr lang="vi-VN" sz="3000" b="1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3000" b="1" dirty="0">
                <a:solidFill>
                  <a:srgbClr val="0000FF"/>
                </a:solidFill>
                <a:latin typeface="+mj-lt"/>
              </a:rPr>
              <a:t>LỊCH SỬ LỚP </a:t>
            </a:r>
            <a:r>
              <a:rPr lang="en-US" sz="3000" b="1" dirty="0" smtClean="0">
                <a:solidFill>
                  <a:srgbClr val="0000FF"/>
                </a:solidFill>
                <a:latin typeface="+mj-lt"/>
              </a:rPr>
              <a:t>9 NÂNG CAO.</a:t>
            </a:r>
            <a:endParaRPr lang="en-US" sz="3000" b="1" dirty="0">
              <a:solidFill>
                <a:srgbClr val="0000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5173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I. NHỮNG NÉT 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CHUNG.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514600"/>
            <a:ext cx="8991600" cy="434340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lửa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’’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0"/>
            <a:ext cx="91440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25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0800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lãnh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phiđencaxtơrô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Nam?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19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or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954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TUẦN 8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r>
              <a:rPr lang="en-US" b="1" dirty="0" smtClean="0">
                <a:solidFill>
                  <a:srgbClr val="FF0000"/>
                </a:solidFill>
              </a:rPr>
              <a:t>NƯỚC MĨ 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099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05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CHÍNH SÁCH ĐỐI NỘI VÀ ĐỐI NGOẠI CỦA MỸ SAU CHIẾN TRANH </a:t>
            </a:r>
            <a:b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3581400"/>
            <a:ext cx="7086600" cy="2544763"/>
          </a:xfrm>
        </p:spPr>
        <p:txBody>
          <a:bodyPr/>
          <a:lstStyle/>
          <a:p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bày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nét</a:t>
            </a:r>
            <a:r>
              <a:rPr lang="en-US" dirty="0" smtClean="0"/>
              <a:t> </a:t>
            </a:r>
            <a:r>
              <a:rPr lang="en-US" dirty="0" err="1" smtClean="0"/>
              <a:t>chính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chính</a:t>
            </a:r>
            <a:r>
              <a:rPr lang="en-US" dirty="0" smtClean="0"/>
              <a:t> </a:t>
            </a:r>
            <a:r>
              <a:rPr lang="en-US" dirty="0" err="1" smtClean="0"/>
              <a:t>sách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ngoại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Mĩ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1945 </a:t>
            </a:r>
            <a:r>
              <a:rPr lang="en-US" dirty="0" err="1" smtClean="0"/>
              <a:t>đến</a:t>
            </a:r>
            <a:r>
              <a:rPr lang="en-US" dirty="0" smtClean="0"/>
              <a:t> </a:t>
            </a:r>
            <a:r>
              <a:rPr lang="en-US" dirty="0" err="1" smtClean="0"/>
              <a:t>năm</a:t>
            </a:r>
            <a:r>
              <a:rPr lang="en-US" dirty="0" smtClean="0"/>
              <a:t> 2021.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08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001000" cy="20574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800000"/>
                </a:solidFill>
                <a:cs typeface="Times New Roman" pitchFamily="18" charset="0"/>
              </a:rPr>
              <a:t>. TÌNH HÌNH KINH TẾ NƯỚC MĨ SAU CHIẾN TRANH THẾ GIỚI LẦN II</a:t>
            </a:r>
            <a:br>
              <a:rPr lang="en-US" b="1" dirty="0">
                <a:solidFill>
                  <a:srgbClr val="800000"/>
                </a:solidFill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hãy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xét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sự</a:t>
            </a:r>
            <a:r>
              <a:rPr lang="en-US" dirty="0" smtClean="0"/>
              <a:t> </a:t>
            </a:r>
            <a:r>
              <a:rPr lang="en-US" dirty="0" err="1" smtClean="0"/>
              <a:t>phát</a:t>
            </a:r>
            <a:r>
              <a:rPr lang="en-US" dirty="0" smtClean="0"/>
              <a:t> </a:t>
            </a:r>
            <a:r>
              <a:rPr lang="en-US" dirty="0" err="1" smtClean="0"/>
              <a:t>triển</a:t>
            </a:r>
            <a:r>
              <a:rPr lang="en-US" dirty="0" smtClean="0"/>
              <a:t> </a:t>
            </a:r>
            <a:r>
              <a:rPr lang="en-US" dirty="0" err="1" smtClean="0"/>
              <a:t>kinh</a:t>
            </a:r>
            <a:r>
              <a:rPr lang="en-US" dirty="0" smtClean="0"/>
              <a:t> </a:t>
            </a:r>
            <a:r>
              <a:rPr lang="en-US" dirty="0" err="1" smtClean="0"/>
              <a:t>tế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Mĩ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Xô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chiến</a:t>
            </a:r>
            <a:r>
              <a:rPr lang="en-US" dirty="0" smtClean="0"/>
              <a:t> </a:t>
            </a:r>
            <a:r>
              <a:rPr lang="en-US" dirty="0" err="1" smtClean="0"/>
              <a:t>tranh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giới</a:t>
            </a:r>
            <a:r>
              <a:rPr lang="en-US" dirty="0" smtClean="0"/>
              <a:t> </a:t>
            </a:r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777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269</Words>
  <Application>Microsoft Office PowerPoint</Application>
  <PresentationFormat>On-screen Show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TUẦN 6 CÁC NƯỚC CHÂU PHI</vt:lpstr>
      <vt:lpstr>PowerPoint Presentation</vt:lpstr>
      <vt:lpstr>PowerPoint Presentation</vt:lpstr>
      <vt:lpstr>TUẦN 7 CÁC NƯỚC MĨ LA TINH.</vt:lpstr>
      <vt:lpstr>I. NHỮNG NÉT CHUNG.</vt:lpstr>
      <vt:lpstr>PowerPoint Presentation</vt:lpstr>
      <vt:lpstr>TUẦN 8:NƯỚC MĨ .</vt:lpstr>
      <vt:lpstr>III. CHÍNH SÁCH ĐỐI NỘI VÀ ĐỐI NGOẠI CỦA MỸ SAU CHIẾN TRANH  </vt:lpstr>
      <vt:lpstr>. TÌNH HÌNH KINH TẾ NƯỚC MĨ SAU CHIẾN TRANH THẾ GIỚI LẦN II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BÀI 4 CÁC NƯỚC CHÂU Á</dc:title>
  <dc:creator>Admin</dc:creator>
  <cp:lastModifiedBy>DELL</cp:lastModifiedBy>
  <cp:revision>32</cp:revision>
  <dcterms:created xsi:type="dcterms:W3CDTF">2021-08-31T10:43:25Z</dcterms:created>
  <dcterms:modified xsi:type="dcterms:W3CDTF">2021-10-16T00:55:27Z</dcterms:modified>
</cp:coreProperties>
</file>