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95" d="100"/>
          <a:sy n="95" d="100"/>
        </p:scale>
        <p:origin x="62" y="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0C21A-D65A-437C-A4D6-4F732D626AFD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AC08-FA6D-4FD2-BEC3-486F9E9A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86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0C21A-D65A-437C-A4D6-4F732D626AFD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AC08-FA6D-4FD2-BEC3-486F9E9A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97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0C21A-D65A-437C-A4D6-4F732D626AFD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AC08-FA6D-4FD2-BEC3-486F9E9A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475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0C21A-D65A-437C-A4D6-4F732D626AFD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AC08-FA6D-4FD2-BEC3-486F9E9A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47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0C21A-D65A-437C-A4D6-4F732D626AFD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AC08-FA6D-4FD2-BEC3-486F9E9A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06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0C21A-D65A-437C-A4D6-4F732D626AFD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AC08-FA6D-4FD2-BEC3-486F9E9A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9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0C21A-D65A-437C-A4D6-4F732D626AFD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AC08-FA6D-4FD2-BEC3-486F9E9A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602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0C21A-D65A-437C-A4D6-4F732D626AFD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AC08-FA6D-4FD2-BEC3-486F9E9A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5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0C21A-D65A-437C-A4D6-4F732D626AFD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AC08-FA6D-4FD2-BEC3-486F9E9A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50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0C21A-D65A-437C-A4D6-4F732D626AFD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AC08-FA6D-4FD2-BEC3-486F9E9A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5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0C21A-D65A-437C-A4D6-4F732D626AFD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AC08-FA6D-4FD2-BEC3-486F9E9A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1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0C21A-D65A-437C-A4D6-4F732D626AFD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4AC08-FA6D-4FD2-BEC3-486F9E9A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55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1653" y="552091"/>
            <a:ext cx="9736347" cy="2957872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NÂNG CAO LỊCH SỬ 7</a:t>
            </a:r>
            <a:br>
              <a:rPr lang="en-US" sz="5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 6+7+8</a:t>
            </a:r>
            <a:endParaRPr lang="en-US" sz="5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903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TUẦN 6 – BÀI 8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BÀI 8: NƯỚC TA BUỔI ĐẦU ĐỘC LẬP</a:t>
            </a:r>
          </a:p>
          <a:p>
            <a:pPr marL="0" indent="0">
              <a:buNone/>
            </a:pPr>
            <a:r>
              <a:rPr lang="en-US" dirty="0" err="1" smtClean="0"/>
              <a:t>Câu</a:t>
            </a:r>
            <a:r>
              <a:rPr lang="en-US" dirty="0" smtClean="0"/>
              <a:t> 1: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hãy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biết</a:t>
            </a:r>
            <a:r>
              <a:rPr lang="en-US" dirty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biểu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ý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Ngô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xây</a:t>
            </a:r>
            <a:r>
              <a:rPr lang="en-US" dirty="0" smtClean="0"/>
              <a:t> </a:t>
            </a:r>
            <a:r>
              <a:rPr lang="en-US" dirty="0" err="1" smtClean="0"/>
              <a:t>dựng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Câu</a:t>
            </a:r>
            <a:r>
              <a:rPr lang="en-US" dirty="0" smtClean="0"/>
              <a:t> 2: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sao</a:t>
            </a:r>
            <a:r>
              <a:rPr lang="en-US" dirty="0" smtClean="0"/>
              <a:t> </a:t>
            </a:r>
            <a:r>
              <a:rPr lang="en-US" dirty="0" err="1" smtClean="0"/>
              <a:t>lại</a:t>
            </a:r>
            <a:r>
              <a:rPr lang="en-US" dirty="0" smtClean="0"/>
              <a:t> </a:t>
            </a:r>
            <a:r>
              <a:rPr lang="en-US" dirty="0" err="1" smtClean="0"/>
              <a:t>xảy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“</a:t>
            </a:r>
            <a:r>
              <a:rPr lang="en-US" dirty="0" err="1" smtClean="0"/>
              <a:t>loạn</a:t>
            </a:r>
            <a:r>
              <a:rPr lang="en-US" dirty="0" smtClean="0"/>
              <a:t> 12 </a:t>
            </a:r>
            <a:r>
              <a:rPr lang="en-US" dirty="0" err="1" smtClean="0"/>
              <a:t>sứ</a:t>
            </a:r>
            <a:r>
              <a:rPr lang="en-US" dirty="0" smtClean="0"/>
              <a:t> </a:t>
            </a:r>
            <a:r>
              <a:rPr lang="en-US" dirty="0" err="1" smtClean="0"/>
              <a:t>quân</a:t>
            </a:r>
            <a:r>
              <a:rPr lang="en-US" dirty="0" smtClean="0"/>
              <a:t>”?</a:t>
            </a:r>
          </a:p>
          <a:p>
            <a:pPr marL="0" indent="0">
              <a:buNone/>
            </a:pPr>
            <a:r>
              <a:rPr lang="en-US" dirty="0" err="1" smtClean="0"/>
              <a:t>Câu</a:t>
            </a:r>
            <a:r>
              <a:rPr lang="en-US" dirty="0" smtClean="0"/>
              <a:t> 3: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lao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Ngô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Đinh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Lĩnh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ta </a:t>
            </a:r>
            <a:r>
              <a:rPr lang="en-US" dirty="0" err="1" smtClean="0"/>
              <a:t>buổi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r>
              <a:rPr lang="en-US" dirty="0" err="1" smtClean="0"/>
              <a:t>độc</a:t>
            </a:r>
            <a:r>
              <a:rPr lang="en-US" dirty="0" smtClean="0"/>
              <a:t> </a:t>
            </a:r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742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TUẦN 7 – BÀI 9</a:t>
            </a:r>
            <a:br>
              <a:rPr lang="en-US" b="1" dirty="0" smtClean="0"/>
            </a:br>
            <a:r>
              <a:rPr lang="en-US" b="1" dirty="0" smtClean="0"/>
              <a:t>NƯỚC ĐẠI CỒ VIỆT THỜI ĐINH – TIỀN LÊ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Câu</a:t>
            </a:r>
            <a:r>
              <a:rPr lang="en-US" dirty="0" smtClean="0"/>
              <a:t> 1: </a:t>
            </a:r>
            <a:r>
              <a:rPr lang="en-US" dirty="0" err="1" smtClean="0"/>
              <a:t>Nhà</a:t>
            </a:r>
            <a:r>
              <a:rPr lang="en-US" dirty="0" smtClean="0"/>
              <a:t> </a:t>
            </a:r>
            <a:r>
              <a:rPr lang="en-US" dirty="0" err="1" smtClean="0"/>
              <a:t>Đinh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xây</a:t>
            </a:r>
            <a:r>
              <a:rPr lang="en-US" dirty="0" smtClean="0"/>
              <a:t> </a:t>
            </a:r>
            <a:r>
              <a:rPr lang="en-US" dirty="0" err="1" smtClean="0"/>
              <a:t>dựng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err="1" smtClean="0"/>
              <a:t>Câu</a:t>
            </a:r>
            <a:r>
              <a:rPr lang="en-US" dirty="0" smtClean="0"/>
              <a:t> 2: </a:t>
            </a:r>
            <a:r>
              <a:rPr lang="en-US" dirty="0" err="1" smtClean="0"/>
              <a:t>Mô</a:t>
            </a:r>
            <a:r>
              <a:rPr lang="en-US" dirty="0" smtClean="0"/>
              <a:t> </a:t>
            </a:r>
            <a:r>
              <a:rPr lang="en-US" dirty="0" err="1" smtClean="0"/>
              <a:t>tả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chính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 </a:t>
            </a: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ương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địa</a:t>
            </a:r>
            <a:r>
              <a:rPr lang="en-US" dirty="0" smtClean="0"/>
              <a:t> </a:t>
            </a:r>
            <a:r>
              <a:rPr lang="en-US" dirty="0" err="1" smtClean="0"/>
              <a:t>phương</a:t>
            </a:r>
            <a:r>
              <a:rPr lang="en-US" dirty="0" smtClean="0"/>
              <a:t> </a:t>
            </a:r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Tiền</a:t>
            </a:r>
            <a:r>
              <a:rPr lang="en-US" dirty="0" smtClean="0"/>
              <a:t> </a:t>
            </a:r>
            <a:r>
              <a:rPr lang="en-US" dirty="0" err="1" smtClean="0"/>
              <a:t>Lê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Câu</a:t>
            </a:r>
            <a:r>
              <a:rPr lang="en-US" dirty="0" smtClean="0"/>
              <a:t> 3: </a:t>
            </a:r>
            <a:r>
              <a:rPr lang="en-US" dirty="0" err="1" smtClean="0"/>
              <a:t>Nguyên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kinh</a:t>
            </a:r>
            <a:r>
              <a:rPr lang="en-US" dirty="0" smtClean="0"/>
              <a:t> </a:t>
            </a:r>
            <a:r>
              <a:rPr lang="en-US" dirty="0" err="1" smtClean="0"/>
              <a:t>tế</a:t>
            </a:r>
            <a:r>
              <a:rPr lang="en-US" dirty="0" smtClean="0"/>
              <a:t> </a:t>
            </a:r>
            <a:r>
              <a:rPr lang="en-US" dirty="0" err="1" smtClean="0"/>
              <a:t>thời</a:t>
            </a:r>
            <a:r>
              <a:rPr lang="en-US" dirty="0"/>
              <a:t> </a:t>
            </a:r>
            <a:r>
              <a:rPr lang="en-US" dirty="0" err="1" smtClean="0"/>
              <a:t>Đinh</a:t>
            </a:r>
            <a:r>
              <a:rPr lang="en-US" dirty="0" smtClean="0"/>
              <a:t> – </a:t>
            </a:r>
            <a:r>
              <a:rPr lang="en-US" dirty="0" err="1" smtClean="0"/>
              <a:t>Tiền</a:t>
            </a:r>
            <a:r>
              <a:rPr lang="en-US" dirty="0" smtClean="0"/>
              <a:t> </a:t>
            </a:r>
            <a:r>
              <a:rPr lang="en-US" dirty="0" err="1" smtClean="0"/>
              <a:t>Lê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bước</a:t>
            </a:r>
            <a:r>
              <a:rPr lang="en-US" dirty="0" smtClean="0"/>
              <a:t> </a:t>
            </a:r>
            <a:r>
              <a:rPr lang="en-US" dirty="0" err="1" smtClean="0"/>
              <a:t>phát</a:t>
            </a:r>
            <a:r>
              <a:rPr lang="en-US" dirty="0" smtClean="0"/>
              <a:t> </a:t>
            </a:r>
            <a:r>
              <a:rPr lang="en-US" dirty="0" err="1" smtClean="0"/>
              <a:t>triển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101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TUẦN 8 – BÀI 10</a:t>
            </a:r>
            <a:br>
              <a:rPr lang="en-US" sz="3600" b="1" dirty="0" smtClean="0"/>
            </a:br>
            <a:r>
              <a:rPr lang="en-US" sz="3600" b="1" dirty="0" smtClean="0"/>
              <a:t>NHÀ LÝ ĐẨY MẠNH CÔNG CUỘC XÂY DỰNG ĐẤT NƯỚC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Câu</a:t>
            </a:r>
            <a:r>
              <a:rPr lang="en-US" dirty="0" smtClean="0"/>
              <a:t> 1: </a:t>
            </a:r>
            <a:r>
              <a:rPr lang="en-US" dirty="0" err="1" smtClean="0"/>
              <a:t>Nhà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hoàn</a:t>
            </a:r>
            <a:r>
              <a:rPr lang="en-US" dirty="0" smtClean="0"/>
              <a:t> </a:t>
            </a:r>
            <a:r>
              <a:rPr lang="en-US" dirty="0" err="1" smtClean="0"/>
              <a:t>cảnh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 err="1" smtClean="0"/>
              <a:t>Câu</a:t>
            </a:r>
            <a:r>
              <a:rPr lang="en-US" dirty="0" smtClean="0"/>
              <a:t> 2: </a:t>
            </a:r>
            <a:r>
              <a:rPr lang="en-US" dirty="0" err="1" smtClean="0"/>
              <a:t>Vẽ</a:t>
            </a:r>
            <a:r>
              <a:rPr lang="en-US" dirty="0" smtClean="0"/>
              <a:t> </a:t>
            </a:r>
            <a:r>
              <a:rPr lang="en-US" dirty="0" err="1" smtClean="0"/>
              <a:t>sơ</a:t>
            </a:r>
            <a:r>
              <a:rPr lang="en-US" dirty="0" smtClean="0"/>
              <a:t> </a:t>
            </a:r>
            <a:r>
              <a:rPr lang="en-US" dirty="0" err="1" smtClean="0"/>
              <a:t>đồ</a:t>
            </a:r>
            <a:r>
              <a:rPr lang="en-US" dirty="0" smtClean="0"/>
              <a:t> </a:t>
            </a:r>
            <a:r>
              <a:rPr lang="en-US" dirty="0" err="1" smtClean="0"/>
              <a:t>tổ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chính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 ở </a:t>
            </a: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ương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địa</a:t>
            </a:r>
            <a:r>
              <a:rPr lang="en-US" dirty="0" smtClean="0"/>
              <a:t> </a:t>
            </a:r>
            <a:r>
              <a:rPr lang="en-US" dirty="0" err="1" smtClean="0"/>
              <a:t>phương</a:t>
            </a:r>
            <a:r>
              <a:rPr lang="en-US" dirty="0" smtClean="0"/>
              <a:t> </a:t>
            </a:r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endParaRPr lang="en-US" dirty="0" smtClean="0"/>
          </a:p>
          <a:p>
            <a:r>
              <a:rPr lang="en-US" dirty="0" err="1" smtClean="0"/>
              <a:t>Câu</a:t>
            </a:r>
            <a:r>
              <a:rPr lang="en-US" dirty="0" smtClean="0"/>
              <a:t> 3: </a:t>
            </a:r>
            <a:r>
              <a:rPr lang="en-US" dirty="0" err="1" smtClean="0"/>
              <a:t>Nhà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củng</a:t>
            </a:r>
            <a:r>
              <a:rPr lang="en-US" dirty="0" smtClean="0"/>
              <a:t> </a:t>
            </a:r>
            <a:r>
              <a:rPr lang="en-US" dirty="0" err="1" smtClean="0"/>
              <a:t>cố</a:t>
            </a:r>
            <a:r>
              <a:rPr lang="en-US" dirty="0" smtClean="0"/>
              <a:t> </a:t>
            </a:r>
            <a:r>
              <a:rPr lang="en-US" dirty="0" err="1" smtClean="0"/>
              <a:t>quốc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39908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214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BÀI TẬP NÂNG CAO LỊCH SỬ 7 TUẦN 6+7+8</vt:lpstr>
      <vt:lpstr>TUẦN 6 – BÀI 8</vt:lpstr>
      <vt:lpstr>TUẦN 7 – BÀI 9 NƯỚC ĐẠI CỒ VIỆT THỜI ĐINH – TIỀN LÊ</vt:lpstr>
      <vt:lpstr>TUẦN 8 – BÀI 10 NHÀ LÝ ĐẨY MẠNH CÔNG CUỘC XÂY DỰNG ĐẤT NƯỚC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NỘI DUNG KHÓ LỊCH SỬ 7 TUẦN 6+7+8</dc:title>
  <dc:creator>Hai Yen</dc:creator>
  <cp:lastModifiedBy>Hai Yen</cp:lastModifiedBy>
  <cp:revision>2</cp:revision>
  <dcterms:created xsi:type="dcterms:W3CDTF">2021-10-16T00:13:12Z</dcterms:created>
  <dcterms:modified xsi:type="dcterms:W3CDTF">2021-10-16T00:16:25Z</dcterms:modified>
</cp:coreProperties>
</file>