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2" autoAdjust="0"/>
    <p:restoredTop sz="94660"/>
  </p:normalViewPr>
  <p:slideViewPr>
    <p:cSldViewPr snapToGrid="0">
      <p:cViewPr varScale="1">
        <p:scale>
          <a:sx n="95" d="100"/>
          <a:sy n="95" d="100"/>
        </p:scale>
        <p:origin x="62" y="3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0C21A-D65A-437C-A4D6-4F732D626AFD}" type="datetimeFigureOut">
              <a:rPr lang="en-US" smtClean="0"/>
              <a:t>10/16/2021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4AC08-FA6D-4FD2-BEC3-486F9E9A3D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5863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0C21A-D65A-437C-A4D6-4F732D626AFD}" type="datetimeFigureOut">
              <a:rPr lang="en-US" smtClean="0"/>
              <a:t>10/16/2021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4AC08-FA6D-4FD2-BEC3-486F9E9A3D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1971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0C21A-D65A-437C-A4D6-4F732D626AFD}" type="datetimeFigureOut">
              <a:rPr lang="en-US" smtClean="0"/>
              <a:t>10/16/2021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4AC08-FA6D-4FD2-BEC3-486F9E9A3D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4756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0C21A-D65A-437C-A4D6-4F732D626AFD}" type="datetimeFigureOut">
              <a:rPr lang="en-US" smtClean="0"/>
              <a:t>10/16/2021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4AC08-FA6D-4FD2-BEC3-486F9E9A3D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7470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0C21A-D65A-437C-A4D6-4F732D626AFD}" type="datetimeFigureOut">
              <a:rPr lang="en-US" smtClean="0"/>
              <a:t>10/16/2021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4AC08-FA6D-4FD2-BEC3-486F9E9A3D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0651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0C21A-D65A-437C-A4D6-4F732D626AFD}" type="datetimeFigureOut">
              <a:rPr lang="en-US" smtClean="0"/>
              <a:t>10/16/2021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4AC08-FA6D-4FD2-BEC3-486F9E9A3D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4993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0C21A-D65A-437C-A4D6-4F732D626AFD}" type="datetimeFigureOut">
              <a:rPr lang="en-US" smtClean="0"/>
              <a:t>10/16/2021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4AC08-FA6D-4FD2-BEC3-486F9E9A3D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6023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0C21A-D65A-437C-A4D6-4F732D626AFD}" type="datetimeFigureOut">
              <a:rPr lang="en-US" smtClean="0"/>
              <a:t>10/16/2021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4AC08-FA6D-4FD2-BEC3-486F9E9A3D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5507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0C21A-D65A-437C-A4D6-4F732D626AFD}" type="datetimeFigureOut">
              <a:rPr lang="en-US" smtClean="0"/>
              <a:t>10/16/2021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4AC08-FA6D-4FD2-BEC3-486F9E9A3D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4508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0C21A-D65A-437C-A4D6-4F732D626AFD}" type="datetimeFigureOut">
              <a:rPr lang="en-US" smtClean="0"/>
              <a:t>10/16/2021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4AC08-FA6D-4FD2-BEC3-486F9E9A3D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5589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0C21A-D65A-437C-A4D6-4F732D626AFD}" type="datetimeFigureOut">
              <a:rPr lang="en-US" smtClean="0"/>
              <a:t>10/16/2021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4AC08-FA6D-4FD2-BEC3-486F9E9A3D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112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C0C21A-D65A-437C-A4D6-4F732D626AFD}" type="datetimeFigureOut">
              <a:rPr lang="en-US" smtClean="0"/>
              <a:t>10/16/2021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84AC08-FA6D-4FD2-BEC3-486F9E9A3D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6553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31653" y="552091"/>
            <a:ext cx="9736347" cy="2957872"/>
          </a:xfrm>
        </p:spPr>
        <p:txBody>
          <a:bodyPr>
            <a:normAutofit/>
          </a:bodyPr>
          <a:lstStyle/>
          <a:p>
            <a:r>
              <a:rPr lang="en-US" sz="5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TẬP NÂNG CAO LỊCH SỬ 7</a:t>
            </a:r>
            <a:br>
              <a:rPr lang="en-US" sz="5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5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TUẦN 6+7+8</a:t>
            </a:r>
            <a:endParaRPr lang="en-US" sz="5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49035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TUẦN 6 – BÀI 8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BÀI 8: NƯỚC TA BUỔI ĐẦU ĐỘC LẬP</a:t>
            </a:r>
          </a:p>
          <a:p>
            <a:pPr marL="0" indent="0">
              <a:buNone/>
            </a:pPr>
            <a:r>
              <a:rPr lang="en-US" dirty="0" err="1" smtClean="0"/>
              <a:t>Câu</a:t>
            </a:r>
            <a:r>
              <a:rPr lang="en-US" dirty="0" smtClean="0"/>
              <a:t> 1: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hãy</a:t>
            </a:r>
            <a:r>
              <a:rPr lang="en-US" dirty="0" smtClean="0"/>
              <a:t> </a:t>
            </a:r>
            <a:r>
              <a:rPr lang="en-US" dirty="0" err="1" smtClean="0"/>
              <a:t>cho</a:t>
            </a:r>
            <a:r>
              <a:rPr lang="en-US" dirty="0" smtClean="0"/>
              <a:t> </a:t>
            </a:r>
            <a:r>
              <a:rPr lang="en-US" dirty="0" err="1" smtClean="0"/>
              <a:t>biết</a:t>
            </a:r>
            <a:r>
              <a:rPr lang="en-US" dirty="0"/>
              <a:t> </a:t>
            </a:r>
            <a:r>
              <a:rPr lang="en-US" dirty="0" err="1" smtClean="0"/>
              <a:t>những</a:t>
            </a:r>
            <a:r>
              <a:rPr lang="en-US" dirty="0" smtClean="0"/>
              <a:t> </a:t>
            </a:r>
            <a:r>
              <a:rPr lang="en-US" dirty="0" err="1" smtClean="0"/>
              <a:t>biểu</a:t>
            </a:r>
            <a:r>
              <a:rPr lang="en-US" dirty="0" smtClean="0"/>
              <a:t> </a:t>
            </a:r>
            <a:r>
              <a:rPr lang="en-US" dirty="0" err="1" smtClean="0"/>
              <a:t>hiện</a:t>
            </a:r>
            <a:r>
              <a:rPr lang="en-US" dirty="0" smtClean="0"/>
              <a:t> ý </a:t>
            </a:r>
            <a:r>
              <a:rPr lang="en-US" dirty="0" err="1" smtClean="0"/>
              <a:t>thức</a:t>
            </a:r>
            <a:r>
              <a:rPr lang="en-US" dirty="0" smtClean="0"/>
              <a:t> </a:t>
            </a:r>
            <a:r>
              <a:rPr lang="en-US" dirty="0" err="1" smtClean="0"/>
              <a:t>tự</a:t>
            </a:r>
            <a:r>
              <a:rPr lang="en-US" dirty="0" smtClean="0"/>
              <a:t> </a:t>
            </a:r>
            <a:r>
              <a:rPr lang="en-US" dirty="0" err="1" smtClean="0"/>
              <a:t>chủ</a:t>
            </a:r>
            <a:r>
              <a:rPr lang="en-US" dirty="0" smtClean="0"/>
              <a:t> </a:t>
            </a:r>
            <a:r>
              <a:rPr lang="en-US" dirty="0" err="1" smtClean="0"/>
              <a:t>của</a:t>
            </a:r>
            <a:r>
              <a:rPr lang="en-US" dirty="0" smtClean="0"/>
              <a:t> </a:t>
            </a:r>
            <a:r>
              <a:rPr lang="en-US" dirty="0" err="1" smtClean="0"/>
              <a:t>Ngô</a:t>
            </a:r>
            <a:r>
              <a:rPr lang="en-US" dirty="0" smtClean="0"/>
              <a:t> </a:t>
            </a:r>
            <a:r>
              <a:rPr lang="en-US" dirty="0" err="1" smtClean="0"/>
              <a:t>Quyền</a:t>
            </a:r>
            <a:r>
              <a:rPr lang="en-US" dirty="0" smtClean="0"/>
              <a:t> </a:t>
            </a:r>
            <a:r>
              <a:rPr lang="en-US" dirty="0" err="1" smtClean="0"/>
              <a:t>trong</a:t>
            </a:r>
            <a:r>
              <a:rPr lang="en-US" dirty="0" smtClean="0"/>
              <a:t> </a:t>
            </a:r>
            <a:r>
              <a:rPr lang="en-US" dirty="0" err="1" smtClean="0"/>
              <a:t>việc</a:t>
            </a:r>
            <a:r>
              <a:rPr lang="en-US" dirty="0" smtClean="0"/>
              <a:t> </a:t>
            </a:r>
            <a:r>
              <a:rPr lang="en-US" dirty="0" err="1" smtClean="0"/>
              <a:t>xây</a:t>
            </a:r>
            <a:r>
              <a:rPr lang="en-US" dirty="0" smtClean="0"/>
              <a:t> </a:t>
            </a:r>
            <a:r>
              <a:rPr lang="en-US" dirty="0" err="1" smtClean="0"/>
              <a:t>dựng</a:t>
            </a:r>
            <a:r>
              <a:rPr lang="en-US" dirty="0" smtClean="0"/>
              <a:t> </a:t>
            </a:r>
            <a:r>
              <a:rPr lang="en-US" dirty="0" err="1" smtClean="0"/>
              <a:t>đất</a:t>
            </a:r>
            <a:r>
              <a:rPr lang="en-US" dirty="0" smtClean="0"/>
              <a:t> </a:t>
            </a:r>
            <a:r>
              <a:rPr lang="en-US" dirty="0" err="1" smtClean="0"/>
              <a:t>nước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Câu</a:t>
            </a:r>
            <a:r>
              <a:rPr lang="en-US" dirty="0" smtClean="0"/>
              <a:t> 2: </a:t>
            </a:r>
            <a:r>
              <a:rPr lang="en-US" dirty="0" err="1" smtClean="0"/>
              <a:t>Tại</a:t>
            </a:r>
            <a:r>
              <a:rPr lang="en-US" dirty="0" smtClean="0"/>
              <a:t> </a:t>
            </a:r>
            <a:r>
              <a:rPr lang="en-US" dirty="0" err="1" smtClean="0"/>
              <a:t>sao</a:t>
            </a:r>
            <a:r>
              <a:rPr lang="en-US" dirty="0" smtClean="0"/>
              <a:t> </a:t>
            </a:r>
            <a:r>
              <a:rPr lang="en-US" dirty="0" err="1" smtClean="0"/>
              <a:t>lại</a:t>
            </a:r>
            <a:r>
              <a:rPr lang="en-US" dirty="0" smtClean="0"/>
              <a:t> </a:t>
            </a:r>
            <a:r>
              <a:rPr lang="en-US" dirty="0" err="1" smtClean="0"/>
              <a:t>xảy</a:t>
            </a:r>
            <a:r>
              <a:rPr lang="en-US" dirty="0" smtClean="0"/>
              <a:t> </a:t>
            </a:r>
            <a:r>
              <a:rPr lang="en-US" dirty="0" err="1" smtClean="0"/>
              <a:t>ra</a:t>
            </a:r>
            <a:r>
              <a:rPr lang="en-US" dirty="0" smtClean="0"/>
              <a:t> “</a:t>
            </a:r>
            <a:r>
              <a:rPr lang="en-US" dirty="0" err="1" smtClean="0"/>
              <a:t>loạn</a:t>
            </a:r>
            <a:r>
              <a:rPr lang="en-US" dirty="0" smtClean="0"/>
              <a:t> 12 </a:t>
            </a:r>
            <a:r>
              <a:rPr lang="en-US" dirty="0" err="1" smtClean="0"/>
              <a:t>sứ</a:t>
            </a:r>
            <a:r>
              <a:rPr lang="en-US" dirty="0" smtClean="0"/>
              <a:t> </a:t>
            </a:r>
            <a:r>
              <a:rPr lang="en-US" dirty="0" err="1" smtClean="0"/>
              <a:t>quân</a:t>
            </a:r>
            <a:r>
              <a:rPr lang="en-US" dirty="0" smtClean="0"/>
              <a:t>”?</a:t>
            </a:r>
          </a:p>
          <a:p>
            <a:pPr marL="0" indent="0">
              <a:buNone/>
            </a:pPr>
            <a:r>
              <a:rPr lang="en-US" dirty="0" err="1" smtClean="0"/>
              <a:t>Câu</a:t>
            </a:r>
            <a:r>
              <a:rPr lang="en-US" dirty="0" smtClean="0"/>
              <a:t> 3: </a:t>
            </a:r>
            <a:r>
              <a:rPr lang="en-US" dirty="0" err="1" smtClean="0"/>
              <a:t>Công</a:t>
            </a:r>
            <a:r>
              <a:rPr lang="en-US" dirty="0" smtClean="0"/>
              <a:t> </a:t>
            </a:r>
            <a:r>
              <a:rPr lang="en-US" dirty="0" err="1" smtClean="0"/>
              <a:t>lao</a:t>
            </a:r>
            <a:r>
              <a:rPr lang="en-US" dirty="0" smtClean="0"/>
              <a:t> </a:t>
            </a:r>
            <a:r>
              <a:rPr lang="en-US" dirty="0" err="1" smtClean="0"/>
              <a:t>của</a:t>
            </a:r>
            <a:r>
              <a:rPr lang="en-US" dirty="0" smtClean="0"/>
              <a:t> </a:t>
            </a:r>
            <a:r>
              <a:rPr lang="en-US" dirty="0" err="1" smtClean="0"/>
              <a:t>Ngô</a:t>
            </a:r>
            <a:r>
              <a:rPr lang="en-US" dirty="0" smtClean="0"/>
              <a:t> </a:t>
            </a:r>
            <a:r>
              <a:rPr lang="en-US" dirty="0" err="1" smtClean="0"/>
              <a:t>Quyền</a:t>
            </a:r>
            <a:r>
              <a:rPr lang="en-US" dirty="0" smtClean="0"/>
              <a:t> </a:t>
            </a:r>
            <a:r>
              <a:rPr lang="en-US" dirty="0" err="1" smtClean="0"/>
              <a:t>và</a:t>
            </a:r>
            <a:r>
              <a:rPr lang="en-US" dirty="0" smtClean="0"/>
              <a:t> </a:t>
            </a:r>
            <a:r>
              <a:rPr lang="en-US" dirty="0" err="1" smtClean="0"/>
              <a:t>Đinh</a:t>
            </a:r>
            <a:r>
              <a:rPr lang="en-US" dirty="0" smtClean="0"/>
              <a:t> </a:t>
            </a:r>
            <a:r>
              <a:rPr lang="en-US" dirty="0" err="1" smtClean="0"/>
              <a:t>Bộ</a:t>
            </a:r>
            <a:r>
              <a:rPr lang="en-US" dirty="0" smtClean="0"/>
              <a:t> </a:t>
            </a:r>
            <a:r>
              <a:rPr lang="en-US" dirty="0" err="1" smtClean="0"/>
              <a:t>Lĩnh</a:t>
            </a:r>
            <a:r>
              <a:rPr lang="en-US" dirty="0" smtClean="0"/>
              <a:t> </a:t>
            </a:r>
            <a:r>
              <a:rPr lang="en-US" dirty="0" err="1" smtClean="0"/>
              <a:t>đối</a:t>
            </a:r>
            <a:r>
              <a:rPr lang="en-US" dirty="0" smtClean="0"/>
              <a:t> </a:t>
            </a:r>
            <a:r>
              <a:rPr lang="en-US" dirty="0" err="1" smtClean="0"/>
              <a:t>với</a:t>
            </a:r>
            <a:r>
              <a:rPr lang="en-US" dirty="0" smtClean="0"/>
              <a:t> </a:t>
            </a:r>
            <a:r>
              <a:rPr lang="en-US" dirty="0" err="1" smtClean="0"/>
              <a:t>nước</a:t>
            </a:r>
            <a:r>
              <a:rPr lang="en-US" dirty="0" smtClean="0"/>
              <a:t> ta </a:t>
            </a:r>
            <a:r>
              <a:rPr lang="en-US" dirty="0" err="1" smtClean="0"/>
              <a:t>buổi</a:t>
            </a:r>
            <a:r>
              <a:rPr lang="en-US" dirty="0" smtClean="0"/>
              <a:t> </a:t>
            </a:r>
            <a:r>
              <a:rPr lang="en-US" dirty="0" err="1" smtClean="0"/>
              <a:t>đầu</a:t>
            </a:r>
            <a:r>
              <a:rPr lang="en-US" dirty="0" smtClean="0"/>
              <a:t> </a:t>
            </a:r>
            <a:r>
              <a:rPr lang="en-US" dirty="0" err="1" smtClean="0"/>
              <a:t>độc</a:t>
            </a:r>
            <a:r>
              <a:rPr lang="en-US" dirty="0" smtClean="0"/>
              <a:t> </a:t>
            </a:r>
            <a:r>
              <a:rPr lang="en-US" dirty="0" err="1" smtClean="0"/>
              <a:t>lập</a:t>
            </a:r>
            <a:r>
              <a:rPr lang="en-US" dirty="0" smtClean="0"/>
              <a:t> </a:t>
            </a:r>
            <a:r>
              <a:rPr lang="en-US" dirty="0" err="1" smtClean="0"/>
              <a:t>là</a:t>
            </a:r>
            <a:r>
              <a:rPr lang="en-US" dirty="0" smtClean="0"/>
              <a:t> </a:t>
            </a:r>
            <a:r>
              <a:rPr lang="en-US" dirty="0" err="1" smtClean="0"/>
              <a:t>gì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67422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TUẦN 7 – BÀI 9</a:t>
            </a:r>
            <a:br>
              <a:rPr lang="en-US" b="1" dirty="0" smtClean="0"/>
            </a:br>
            <a:r>
              <a:rPr lang="en-US" b="1" dirty="0" smtClean="0"/>
              <a:t>NƯỚC ĐẠI CỒ VIỆT THỜI ĐINH – TIỀN LÊ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Câu</a:t>
            </a:r>
            <a:r>
              <a:rPr lang="en-US" dirty="0" smtClean="0"/>
              <a:t> 1: </a:t>
            </a:r>
            <a:r>
              <a:rPr lang="en-US" dirty="0" err="1" smtClean="0"/>
              <a:t>Nhà</a:t>
            </a:r>
            <a:r>
              <a:rPr lang="en-US" dirty="0" smtClean="0"/>
              <a:t> </a:t>
            </a:r>
            <a:r>
              <a:rPr lang="en-US" dirty="0" err="1" smtClean="0"/>
              <a:t>Đinh</a:t>
            </a:r>
            <a:r>
              <a:rPr lang="en-US" dirty="0" smtClean="0"/>
              <a:t> </a:t>
            </a:r>
            <a:r>
              <a:rPr lang="en-US" dirty="0" err="1" smtClean="0"/>
              <a:t>đã</a:t>
            </a:r>
            <a:r>
              <a:rPr lang="en-US" dirty="0" smtClean="0"/>
              <a:t> </a:t>
            </a:r>
            <a:r>
              <a:rPr lang="en-US" dirty="0" err="1" smtClean="0"/>
              <a:t>làm</a:t>
            </a:r>
            <a:r>
              <a:rPr lang="en-US" dirty="0" smtClean="0"/>
              <a:t> </a:t>
            </a:r>
            <a:r>
              <a:rPr lang="en-US" dirty="0" err="1" smtClean="0"/>
              <a:t>gì</a:t>
            </a:r>
            <a:r>
              <a:rPr lang="en-US" dirty="0" smtClean="0"/>
              <a:t> </a:t>
            </a:r>
            <a:r>
              <a:rPr lang="en-US" dirty="0" err="1" smtClean="0"/>
              <a:t>để</a:t>
            </a:r>
            <a:r>
              <a:rPr lang="en-US" dirty="0" smtClean="0"/>
              <a:t> </a:t>
            </a:r>
            <a:r>
              <a:rPr lang="en-US" dirty="0" err="1" smtClean="0"/>
              <a:t>xây</a:t>
            </a:r>
            <a:r>
              <a:rPr lang="en-US" dirty="0" smtClean="0"/>
              <a:t> </a:t>
            </a:r>
            <a:r>
              <a:rPr lang="en-US" dirty="0" err="1" smtClean="0"/>
              <a:t>dựng</a:t>
            </a:r>
            <a:r>
              <a:rPr lang="en-US" dirty="0" smtClean="0"/>
              <a:t> </a:t>
            </a:r>
            <a:r>
              <a:rPr lang="en-US" dirty="0" err="1" smtClean="0"/>
              <a:t>đất</a:t>
            </a:r>
            <a:r>
              <a:rPr lang="en-US" dirty="0" smtClean="0"/>
              <a:t> </a:t>
            </a:r>
            <a:r>
              <a:rPr lang="en-US" dirty="0" err="1" smtClean="0"/>
              <a:t>nước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r>
              <a:rPr lang="en-US" dirty="0" err="1" smtClean="0"/>
              <a:t>Câu</a:t>
            </a:r>
            <a:r>
              <a:rPr lang="en-US" dirty="0" smtClean="0"/>
              <a:t> 2: </a:t>
            </a:r>
            <a:r>
              <a:rPr lang="en-US" dirty="0" err="1" smtClean="0"/>
              <a:t>Mô</a:t>
            </a:r>
            <a:r>
              <a:rPr lang="en-US" dirty="0" smtClean="0"/>
              <a:t> </a:t>
            </a:r>
            <a:r>
              <a:rPr lang="en-US" dirty="0" err="1" smtClean="0"/>
              <a:t>tả</a:t>
            </a:r>
            <a:r>
              <a:rPr lang="en-US" dirty="0" smtClean="0"/>
              <a:t> </a:t>
            </a:r>
            <a:r>
              <a:rPr lang="en-US" dirty="0" err="1" smtClean="0"/>
              <a:t>bộ</a:t>
            </a:r>
            <a:r>
              <a:rPr lang="en-US" dirty="0" smtClean="0"/>
              <a:t> </a:t>
            </a:r>
            <a:r>
              <a:rPr lang="en-US" dirty="0" err="1" smtClean="0"/>
              <a:t>máy</a:t>
            </a:r>
            <a:r>
              <a:rPr lang="en-US" dirty="0" smtClean="0"/>
              <a:t> </a:t>
            </a:r>
            <a:r>
              <a:rPr lang="en-US" dirty="0" err="1" smtClean="0"/>
              <a:t>chính</a:t>
            </a:r>
            <a:r>
              <a:rPr lang="en-US" dirty="0" smtClean="0"/>
              <a:t> </a:t>
            </a:r>
            <a:r>
              <a:rPr lang="en-US" dirty="0" err="1" smtClean="0"/>
              <a:t>quyền</a:t>
            </a:r>
            <a:r>
              <a:rPr lang="en-US" dirty="0" smtClean="0"/>
              <a:t> </a:t>
            </a:r>
            <a:r>
              <a:rPr lang="en-US" dirty="0" err="1" smtClean="0"/>
              <a:t>trung</a:t>
            </a:r>
            <a:r>
              <a:rPr lang="en-US" dirty="0" smtClean="0"/>
              <a:t> </a:t>
            </a:r>
            <a:r>
              <a:rPr lang="en-US" dirty="0" err="1" smtClean="0"/>
              <a:t>ương</a:t>
            </a:r>
            <a:r>
              <a:rPr lang="en-US" dirty="0" smtClean="0"/>
              <a:t> </a:t>
            </a:r>
            <a:r>
              <a:rPr lang="en-US" dirty="0" err="1" smtClean="0"/>
              <a:t>và</a:t>
            </a:r>
            <a:r>
              <a:rPr lang="en-US" dirty="0" smtClean="0"/>
              <a:t> </a:t>
            </a:r>
            <a:r>
              <a:rPr lang="en-US" dirty="0" err="1" smtClean="0"/>
              <a:t>địa</a:t>
            </a:r>
            <a:r>
              <a:rPr lang="en-US" dirty="0" smtClean="0"/>
              <a:t> </a:t>
            </a:r>
            <a:r>
              <a:rPr lang="en-US" dirty="0" err="1" smtClean="0"/>
              <a:t>phương</a:t>
            </a:r>
            <a:r>
              <a:rPr lang="en-US" dirty="0" smtClean="0"/>
              <a:t> </a:t>
            </a:r>
            <a:r>
              <a:rPr lang="en-US" dirty="0" err="1" smtClean="0"/>
              <a:t>thời</a:t>
            </a:r>
            <a:r>
              <a:rPr lang="en-US" dirty="0" smtClean="0"/>
              <a:t> </a:t>
            </a:r>
            <a:r>
              <a:rPr lang="en-US" dirty="0" err="1" smtClean="0"/>
              <a:t>Tiền</a:t>
            </a:r>
            <a:r>
              <a:rPr lang="en-US" dirty="0" smtClean="0"/>
              <a:t> </a:t>
            </a:r>
            <a:r>
              <a:rPr lang="en-US" dirty="0" err="1" smtClean="0"/>
              <a:t>Lê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Câu</a:t>
            </a:r>
            <a:r>
              <a:rPr lang="en-US" dirty="0" smtClean="0"/>
              <a:t> 3: </a:t>
            </a:r>
            <a:r>
              <a:rPr lang="en-US" dirty="0" err="1" smtClean="0"/>
              <a:t>Nguyên</a:t>
            </a:r>
            <a:r>
              <a:rPr lang="en-US" dirty="0" smtClean="0"/>
              <a:t> </a:t>
            </a:r>
            <a:r>
              <a:rPr lang="en-US" dirty="0" err="1" smtClean="0"/>
              <a:t>nhân</a:t>
            </a:r>
            <a:r>
              <a:rPr lang="en-US" dirty="0" smtClean="0"/>
              <a:t> </a:t>
            </a:r>
            <a:r>
              <a:rPr lang="en-US" dirty="0" err="1" smtClean="0"/>
              <a:t>nào</a:t>
            </a:r>
            <a:r>
              <a:rPr lang="en-US" dirty="0" smtClean="0"/>
              <a:t> </a:t>
            </a:r>
            <a:r>
              <a:rPr lang="en-US" dirty="0" err="1" smtClean="0"/>
              <a:t>làm</a:t>
            </a:r>
            <a:r>
              <a:rPr lang="en-US" dirty="0" smtClean="0"/>
              <a:t> </a:t>
            </a:r>
            <a:r>
              <a:rPr lang="en-US" dirty="0" err="1" smtClean="0"/>
              <a:t>cho</a:t>
            </a:r>
            <a:r>
              <a:rPr lang="en-US" dirty="0" smtClean="0"/>
              <a:t> </a:t>
            </a:r>
            <a:r>
              <a:rPr lang="en-US" dirty="0" err="1" smtClean="0"/>
              <a:t>kinh</a:t>
            </a:r>
            <a:r>
              <a:rPr lang="en-US" dirty="0" smtClean="0"/>
              <a:t> </a:t>
            </a:r>
            <a:r>
              <a:rPr lang="en-US" dirty="0" err="1" smtClean="0"/>
              <a:t>tế</a:t>
            </a:r>
            <a:r>
              <a:rPr lang="en-US" dirty="0" smtClean="0"/>
              <a:t> </a:t>
            </a:r>
            <a:r>
              <a:rPr lang="en-US" dirty="0" err="1" smtClean="0"/>
              <a:t>thời</a:t>
            </a:r>
            <a:r>
              <a:rPr lang="en-US" dirty="0"/>
              <a:t> </a:t>
            </a:r>
            <a:r>
              <a:rPr lang="en-US" dirty="0" err="1" smtClean="0"/>
              <a:t>Đinh</a:t>
            </a:r>
            <a:r>
              <a:rPr lang="en-US" dirty="0" smtClean="0"/>
              <a:t> – </a:t>
            </a:r>
            <a:r>
              <a:rPr lang="en-US" dirty="0" err="1" smtClean="0"/>
              <a:t>Tiền</a:t>
            </a:r>
            <a:r>
              <a:rPr lang="en-US" dirty="0" smtClean="0"/>
              <a:t> </a:t>
            </a:r>
            <a:r>
              <a:rPr lang="en-US" dirty="0" err="1" smtClean="0"/>
              <a:t>Lê</a:t>
            </a:r>
            <a:r>
              <a:rPr lang="en-US" dirty="0" smtClean="0"/>
              <a:t> </a:t>
            </a:r>
            <a:r>
              <a:rPr lang="en-US" dirty="0" err="1" smtClean="0"/>
              <a:t>có</a:t>
            </a:r>
            <a:r>
              <a:rPr lang="en-US" dirty="0" smtClean="0"/>
              <a:t> </a:t>
            </a:r>
            <a:r>
              <a:rPr lang="en-US" dirty="0" err="1" smtClean="0"/>
              <a:t>bước</a:t>
            </a:r>
            <a:r>
              <a:rPr lang="en-US" dirty="0" smtClean="0"/>
              <a:t> </a:t>
            </a:r>
            <a:r>
              <a:rPr lang="en-US" dirty="0" err="1" smtClean="0"/>
              <a:t>phát</a:t>
            </a:r>
            <a:r>
              <a:rPr lang="en-US" dirty="0" smtClean="0"/>
              <a:t> </a:t>
            </a:r>
            <a:r>
              <a:rPr lang="en-US" dirty="0" err="1" smtClean="0"/>
              <a:t>triển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81013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b="1" dirty="0" smtClean="0"/>
              <a:t>TUẦN 8 – BÀI 10</a:t>
            </a:r>
            <a:br>
              <a:rPr lang="en-US" sz="3600" b="1" dirty="0" smtClean="0"/>
            </a:br>
            <a:r>
              <a:rPr lang="en-US" sz="3600" b="1" dirty="0" smtClean="0"/>
              <a:t>NHÀ LÝ ĐẨY MẠNH CÔNG CUỘC XÂY DỰNG ĐẤT NƯỚC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Câu</a:t>
            </a:r>
            <a:r>
              <a:rPr lang="en-US" dirty="0" smtClean="0"/>
              <a:t> 1: </a:t>
            </a:r>
            <a:r>
              <a:rPr lang="en-US" dirty="0" err="1" smtClean="0"/>
              <a:t>Nhà</a:t>
            </a:r>
            <a:r>
              <a:rPr lang="en-US" dirty="0" smtClean="0"/>
              <a:t> </a:t>
            </a:r>
            <a:r>
              <a:rPr lang="en-US" dirty="0" err="1" smtClean="0"/>
              <a:t>Lý</a:t>
            </a:r>
            <a:r>
              <a:rPr lang="en-US" dirty="0" smtClean="0"/>
              <a:t> </a:t>
            </a:r>
            <a:r>
              <a:rPr lang="en-US" dirty="0" err="1" smtClean="0"/>
              <a:t>được</a:t>
            </a:r>
            <a:r>
              <a:rPr lang="en-US" dirty="0" smtClean="0"/>
              <a:t> </a:t>
            </a:r>
            <a:r>
              <a:rPr lang="en-US" dirty="0" err="1" smtClean="0"/>
              <a:t>thành</a:t>
            </a:r>
            <a:r>
              <a:rPr lang="en-US" dirty="0" smtClean="0"/>
              <a:t> </a:t>
            </a:r>
            <a:r>
              <a:rPr lang="en-US" dirty="0" err="1" smtClean="0"/>
              <a:t>lập</a:t>
            </a:r>
            <a:r>
              <a:rPr lang="en-US" dirty="0" smtClean="0"/>
              <a:t> </a:t>
            </a:r>
            <a:r>
              <a:rPr lang="en-US" dirty="0" err="1" smtClean="0"/>
              <a:t>trong</a:t>
            </a:r>
            <a:r>
              <a:rPr lang="en-US" dirty="0" smtClean="0"/>
              <a:t> </a:t>
            </a:r>
            <a:r>
              <a:rPr lang="en-US" dirty="0" err="1" smtClean="0"/>
              <a:t>hoàn</a:t>
            </a:r>
            <a:r>
              <a:rPr lang="en-US" dirty="0" smtClean="0"/>
              <a:t> </a:t>
            </a:r>
            <a:r>
              <a:rPr lang="en-US" dirty="0" err="1" smtClean="0"/>
              <a:t>cảnh</a:t>
            </a:r>
            <a:r>
              <a:rPr lang="en-US" dirty="0" smtClean="0"/>
              <a:t> </a:t>
            </a:r>
            <a:r>
              <a:rPr lang="en-US" dirty="0" err="1" smtClean="0"/>
              <a:t>nào</a:t>
            </a:r>
            <a:r>
              <a:rPr lang="en-US" dirty="0" smtClean="0"/>
              <a:t>?</a:t>
            </a:r>
            <a:endParaRPr lang="en-US" dirty="0"/>
          </a:p>
          <a:p>
            <a:r>
              <a:rPr lang="en-US" dirty="0" err="1" smtClean="0"/>
              <a:t>Câu</a:t>
            </a:r>
            <a:r>
              <a:rPr lang="en-US" dirty="0" smtClean="0"/>
              <a:t> 2: </a:t>
            </a:r>
            <a:r>
              <a:rPr lang="en-US" dirty="0" err="1" smtClean="0"/>
              <a:t>Vẽ</a:t>
            </a:r>
            <a:r>
              <a:rPr lang="en-US" dirty="0" smtClean="0"/>
              <a:t> </a:t>
            </a:r>
            <a:r>
              <a:rPr lang="en-US" dirty="0" err="1" smtClean="0"/>
              <a:t>sơ</a:t>
            </a:r>
            <a:r>
              <a:rPr lang="en-US" dirty="0" smtClean="0"/>
              <a:t> </a:t>
            </a:r>
            <a:r>
              <a:rPr lang="en-US" dirty="0" err="1" smtClean="0"/>
              <a:t>đồ</a:t>
            </a:r>
            <a:r>
              <a:rPr lang="en-US" dirty="0" smtClean="0"/>
              <a:t> </a:t>
            </a:r>
            <a:r>
              <a:rPr lang="en-US" dirty="0" err="1" smtClean="0"/>
              <a:t>tổ</a:t>
            </a:r>
            <a:r>
              <a:rPr lang="en-US" dirty="0" smtClean="0"/>
              <a:t> </a:t>
            </a:r>
            <a:r>
              <a:rPr lang="en-US" dirty="0" err="1" smtClean="0"/>
              <a:t>chức</a:t>
            </a:r>
            <a:r>
              <a:rPr lang="en-US" dirty="0" smtClean="0"/>
              <a:t> </a:t>
            </a:r>
            <a:r>
              <a:rPr lang="en-US" dirty="0" err="1" smtClean="0"/>
              <a:t>bộ</a:t>
            </a:r>
            <a:r>
              <a:rPr lang="en-US" dirty="0" smtClean="0"/>
              <a:t> </a:t>
            </a:r>
            <a:r>
              <a:rPr lang="en-US" dirty="0" err="1" smtClean="0"/>
              <a:t>máy</a:t>
            </a:r>
            <a:r>
              <a:rPr lang="en-US" dirty="0" smtClean="0"/>
              <a:t> </a:t>
            </a:r>
            <a:r>
              <a:rPr lang="en-US" dirty="0" err="1" smtClean="0"/>
              <a:t>chính</a:t>
            </a:r>
            <a:r>
              <a:rPr lang="en-US" dirty="0" smtClean="0"/>
              <a:t> </a:t>
            </a:r>
            <a:r>
              <a:rPr lang="en-US" dirty="0" err="1" smtClean="0"/>
              <a:t>quyền</a:t>
            </a:r>
            <a:r>
              <a:rPr lang="en-US" dirty="0" smtClean="0"/>
              <a:t> ở </a:t>
            </a:r>
            <a:r>
              <a:rPr lang="en-US" dirty="0" err="1" smtClean="0"/>
              <a:t>trung</a:t>
            </a:r>
            <a:r>
              <a:rPr lang="en-US" dirty="0" smtClean="0"/>
              <a:t> </a:t>
            </a:r>
            <a:r>
              <a:rPr lang="en-US" dirty="0" err="1" smtClean="0"/>
              <a:t>ương</a:t>
            </a:r>
            <a:r>
              <a:rPr lang="en-US" dirty="0" smtClean="0"/>
              <a:t> </a:t>
            </a:r>
            <a:r>
              <a:rPr lang="en-US" dirty="0" err="1" smtClean="0"/>
              <a:t>và</a:t>
            </a:r>
            <a:r>
              <a:rPr lang="en-US" dirty="0" smtClean="0"/>
              <a:t> </a:t>
            </a:r>
            <a:r>
              <a:rPr lang="en-US" dirty="0" err="1" smtClean="0"/>
              <a:t>địa</a:t>
            </a:r>
            <a:r>
              <a:rPr lang="en-US" dirty="0" smtClean="0"/>
              <a:t> </a:t>
            </a:r>
            <a:r>
              <a:rPr lang="en-US" dirty="0" err="1" smtClean="0"/>
              <a:t>phương</a:t>
            </a:r>
            <a:r>
              <a:rPr lang="en-US" dirty="0" smtClean="0"/>
              <a:t> </a:t>
            </a:r>
            <a:r>
              <a:rPr lang="en-US" dirty="0" err="1" smtClean="0"/>
              <a:t>thời</a:t>
            </a:r>
            <a:r>
              <a:rPr lang="en-US" dirty="0" smtClean="0"/>
              <a:t> </a:t>
            </a:r>
            <a:r>
              <a:rPr lang="en-US" dirty="0" err="1" smtClean="0"/>
              <a:t>Lý</a:t>
            </a:r>
            <a:endParaRPr lang="en-US" dirty="0" smtClean="0"/>
          </a:p>
          <a:p>
            <a:r>
              <a:rPr lang="en-US" dirty="0" err="1" smtClean="0"/>
              <a:t>Câu</a:t>
            </a:r>
            <a:r>
              <a:rPr lang="en-US" dirty="0" smtClean="0"/>
              <a:t> 3: </a:t>
            </a:r>
            <a:r>
              <a:rPr lang="en-US" dirty="0" err="1" smtClean="0"/>
              <a:t>Nhà</a:t>
            </a:r>
            <a:r>
              <a:rPr lang="en-US" dirty="0" smtClean="0"/>
              <a:t> </a:t>
            </a:r>
            <a:r>
              <a:rPr lang="en-US" dirty="0" err="1" smtClean="0"/>
              <a:t>Lý</a:t>
            </a:r>
            <a:r>
              <a:rPr lang="en-US" dirty="0" smtClean="0"/>
              <a:t> </a:t>
            </a:r>
            <a:r>
              <a:rPr lang="en-US" dirty="0" err="1" smtClean="0"/>
              <a:t>đã</a:t>
            </a:r>
            <a:r>
              <a:rPr lang="en-US" dirty="0" smtClean="0"/>
              <a:t> </a:t>
            </a:r>
            <a:r>
              <a:rPr lang="en-US" dirty="0" err="1" smtClean="0"/>
              <a:t>làm</a:t>
            </a:r>
            <a:r>
              <a:rPr lang="en-US" dirty="0" smtClean="0"/>
              <a:t> </a:t>
            </a:r>
            <a:r>
              <a:rPr lang="en-US" dirty="0" err="1" smtClean="0"/>
              <a:t>gì</a:t>
            </a:r>
            <a:r>
              <a:rPr lang="en-US" dirty="0" smtClean="0"/>
              <a:t> </a:t>
            </a:r>
            <a:r>
              <a:rPr lang="en-US" dirty="0" err="1" smtClean="0"/>
              <a:t>để</a:t>
            </a:r>
            <a:r>
              <a:rPr lang="en-US" dirty="0" smtClean="0"/>
              <a:t> </a:t>
            </a:r>
            <a:r>
              <a:rPr lang="en-US" dirty="0" err="1" smtClean="0"/>
              <a:t>củng</a:t>
            </a:r>
            <a:r>
              <a:rPr lang="en-US" dirty="0" smtClean="0"/>
              <a:t> </a:t>
            </a:r>
            <a:r>
              <a:rPr lang="en-US" dirty="0" err="1" smtClean="0"/>
              <a:t>cố</a:t>
            </a:r>
            <a:r>
              <a:rPr lang="en-US" dirty="0" smtClean="0"/>
              <a:t> </a:t>
            </a:r>
            <a:r>
              <a:rPr lang="en-US" dirty="0" err="1" smtClean="0"/>
              <a:t>quốc</a:t>
            </a:r>
            <a:r>
              <a:rPr lang="en-US" dirty="0" smtClean="0"/>
              <a:t> </a:t>
            </a:r>
            <a:r>
              <a:rPr lang="en-US" dirty="0" err="1" smtClean="0"/>
              <a:t>gia</a:t>
            </a:r>
            <a:r>
              <a:rPr lang="en-US" dirty="0" smtClean="0"/>
              <a:t> </a:t>
            </a:r>
            <a:r>
              <a:rPr lang="en-US" dirty="0" err="1" smtClean="0"/>
              <a:t>thống</a:t>
            </a:r>
            <a:r>
              <a:rPr lang="en-US" dirty="0" smtClean="0"/>
              <a:t> </a:t>
            </a:r>
            <a:r>
              <a:rPr lang="en-US" dirty="0" err="1" smtClean="0"/>
              <a:t>nhất</a:t>
            </a:r>
            <a:r>
              <a:rPr lang="en-US" dirty="0" smtClean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0399087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214</Words>
  <Application>Microsoft Office PowerPoint</Application>
  <PresentationFormat>Widescreen</PresentationFormat>
  <Paragraphs>15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Office Theme</vt:lpstr>
      <vt:lpstr>BÀI TẬP NÂNG CAO LỊCH SỬ 7 TUẦN 6+7+8</vt:lpstr>
      <vt:lpstr>TUẦN 6 – BÀI 8</vt:lpstr>
      <vt:lpstr>TUẦN 7 – BÀI 9 NƯỚC ĐẠI CỒ VIỆT THỜI ĐINH – TIỀN LÊ</vt:lpstr>
      <vt:lpstr>TUẦN 8 – BÀI 10 NHÀ LÝ ĐẨY MẠNH CÔNG CUỘC XÂY DỰNG ĐẤT NƯỚC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NỘI DUNG KHÓ LỊCH SỬ 7 TUẦN 6+7+8</dc:title>
  <dc:creator>Hai Yen</dc:creator>
  <cp:lastModifiedBy>Hai Yen</cp:lastModifiedBy>
  <cp:revision>2</cp:revision>
  <dcterms:created xsi:type="dcterms:W3CDTF">2021-10-16T00:13:12Z</dcterms:created>
  <dcterms:modified xsi:type="dcterms:W3CDTF">2021-10-16T00:16:25Z</dcterms:modified>
</cp:coreProperties>
</file>