
<file path=[Content_Types].xml><?xml version="1.0" encoding="utf-8"?>
<Types xmlns="http://schemas.openxmlformats.org/package/2006/content-types">
  <Default Extension="jpeg" ContentType="image/jpeg"/>
  <Default Extension="gif" ContentType="image/gi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298" r:id="rId3"/>
    <p:sldId id="269" r:id="rId4"/>
    <p:sldId id="268" r:id="rId5"/>
    <p:sldId id="293" r:id="rId6"/>
    <p:sldId id="294" r:id="rId7"/>
    <p:sldId id="296" r:id="rId8"/>
    <p:sldId id="306" r:id="rId9"/>
    <p:sldId id="278" r:id="rId11"/>
    <p:sldId id="307" r:id="rId12"/>
    <p:sldId id="299" r:id="rId13"/>
    <p:sldId id="260" r:id="rId14"/>
    <p:sldId id="281" r:id="rId15"/>
    <p:sldId id="300" r:id="rId16"/>
    <p:sldId id="301" r:id="rId17"/>
    <p:sldId id="262" r:id="rId18"/>
    <p:sldId id="270" r:id="rId19"/>
    <p:sldId id="286" r:id="rId20"/>
    <p:sldId id="302" r:id="rId21"/>
    <p:sldId id="303" r:id="rId22"/>
    <p:sldId id="304" r:id="rId23"/>
    <p:sldId id="288" r:id="rId24"/>
    <p:sldId id="305" r:id="rId25"/>
    <p:sldId id="289" r:id="rId26"/>
    <p:sldId id="265" r:id="rId27"/>
  </p:sldIdLst>
  <p:sldSz cx="9144000" cy="6858000" type="screen4x3"/>
  <p:notesSz cx="6858000" cy="9144000"/>
  <p:defaultTextStyle>
    <a:defPPr>
      <a:defRPr lang="en-US"/>
    </a:defPPr>
    <a:lvl1pPr marL="0" lvl="0" indent="0" algn="l"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B2F5A9"/>
    <a:srgbClr val="F4FDA1"/>
    <a:srgbClr val="0000CC"/>
    <a:srgbClr val="0066FF"/>
    <a:srgbClr val="99FF33"/>
    <a:srgbClr val="FFCC00"/>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71" d="100"/>
          <a:sy n="71" d="100"/>
        </p:scale>
        <p:origin x="-48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notesMaster" Target="notesMasters/notesMaster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13666" name="Header Placeholder 113665"/>
          <p:cNvSpPr>
            <a:spLocks noGrp="1"/>
          </p:cNvSpPr>
          <p:nvPr>
            <p:ph type="hdr" sz="quarter"/>
          </p:nvPr>
        </p:nvSpPr>
        <p:spPr>
          <a:xfrm>
            <a:off x="0" y="0"/>
            <a:ext cx="2971800" cy="457200"/>
          </a:xfrm>
          <a:prstGeom prst="rect">
            <a:avLst/>
          </a:prstGeom>
          <a:noFill/>
          <a:ln w="9525">
            <a:noFill/>
          </a:ln>
        </p:spPr>
        <p:txBody>
          <a:bodyPr/>
          <a:p>
            <a:pPr lvl="0"/>
            <a:endParaRPr lang="en-US" sz="1200" b="0" dirty="0"/>
          </a:p>
        </p:txBody>
      </p:sp>
      <p:sp>
        <p:nvSpPr>
          <p:cNvPr id="113667" name="Date Placeholder 113666"/>
          <p:cNvSpPr>
            <a:spLocks noGrp="1"/>
          </p:cNvSpPr>
          <p:nvPr>
            <p:ph type="dt" idx="1"/>
          </p:nvPr>
        </p:nvSpPr>
        <p:spPr>
          <a:xfrm>
            <a:off x="3884613" y="0"/>
            <a:ext cx="2971800" cy="457200"/>
          </a:xfrm>
          <a:prstGeom prst="rect">
            <a:avLst/>
          </a:prstGeom>
          <a:noFill/>
          <a:ln w="9525">
            <a:noFill/>
          </a:ln>
        </p:spPr>
        <p:txBody>
          <a:bodyPr/>
          <a:p>
            <a:pPr lvl="0" algn="r"/>
            <a:endParaRPr lang="en-US" sz="1200" b="0" dirty="0"/>
          </a:p>
        </p:txBody>
      </p:sp>
      <p:sp>
        <p:nvSpPr>
          <p:cNvPr id="113668" name="Slide Image Placeholder 113667"/>
          <p:cNvSpPr>
            <a:spLocks noRot="1" noTextEdit="1"/>
          </p:cNvSpPr>
          <p:nvPr>
            <p:ph type="sldImg" idx="2"/>
          </p:nvPr>
        </p:nvSpPr>
        <p:spPr>
          <a:xfrm>
            <a:off x="1143000" y="685800"/>
            <a:ext cx="4572000" cy="3429000"/>
          </a:xfrm>
          <a:prstGeom prst="rect">
            <a:avLst/>
          </a:prstGeom>
          <a:ln w="9525" cap="flat" cmpd="sng">
            <a:solidFill>
              <a:srgbClr val="000000"/>
            </a:solidFill>
            <a:prstDash val="solid"/>
            <a:miter/>
            <a:headEnd type="none" w="med" len="med"/>
            <a:tailEnd type="none" w="med" len="med"/>
          </a:ln>
        </p:spPr>
      </p:sp>
      <p:sp>
        <p:nvSpPr>
          <p:cNvPr id="113669" name="Text Placeholder 113668"/>
          <p:cNvSpPr>
            <a:spLocks noGrp="1"/>
          </p:cNvSpPr>
          <p:nvPr>
            <p:ph type="body" sz="quarter" idx="3"/>
          </p:nvPr>
        </p:nvSpPr>
        <p:spPr>
          <a:xfrm>
            <a:off x="685800" y="4343400"/>
            <a:ext cx="5486400" cy="4114800"/>
          </a:xfrm>
          <a:prstGeom prst="rect">
            <a:avLst/>
          </a:prstGeom>
          <a:noFill/>
          <a:ln w="9525">
            <a:noFill/>
          </a:ln>
        </p:spPr>
        <p:txBody>
          <a:bodyPr/>
          <a:p>
            <a:pPr lvl="0"/>
            <a:r>
              <a:rPr dirty="0"/>
              <a:t>Click to edit Master text styles</a:t>
            </a:r>
            <a:endParaRPr dirty="0"/>
          </a:p>
          <a:p>
            <a:pPr lvl="1"/>
            <a:r>
              <a:rPr dirty="0"/>
              <a:t>Second level</a:t>
            </a:r>
            <a:endParaRPr dirty="0"/>
          </a:p>
          <a:p>
            <a:pPr lvl="2"/>
            <a:r>
              <a:rPr dirty="0"/>
              <a:t>Third level</a:t>
            </a:r>
            <a:endParaRPr dirty="0"/>
          </a:p>
          <a:p>
            <a:pPr lvl="3"/>
            <a:r>
              <a:rPr dirty="0"/>
              <a:t>Fourth level</a:t>
            </a:r>
            <a:endParaRPr dirty="0"/>
          </a:p>
          <a:p>
            <a:pPr lvl="4"/>
            <a:r>
              <a:rPr dirty="0"/>
              <a:t>Fifth level</a:t>
            </a:r>
            <a:endParaRPr dirty="0"/>
          </a:p>
        </p:txBody>
      </p:sp>
      <p:sp>
        <p:nvSpPr>
          <p:cNvPr id="113670" name="Footer Placeholder 113669"/>
          <p:cNvSpPr>
            <a:spLocks noGrp="1"/>
          </p:cNvSpPr>
          <p:nvPr>
            <p:ph type="ftr" sz="quarter" idx="4"/>
          </p:nvPr>
        </p:nvSpPr>
        <p:spPr>
          <a:xfrm>
            <a:off x="0" y="8685213"/>
            <a:ext cx="2971800" cy="457200"/>
          </a:xfrm>
          <a:prstGeom prst="rect">
            <a:avLst/>
          </a:prstGeom>
          <a:noFill/>
          <a:ln w="9525">
            <a:noFill/>
          </a:ln>
        </p:spPr>
        <p:txBody>
          <a:bodyPr anchor="b"/>
          <a:p>
            <a:pPr lvl="0"/>
            <a:endParaRPr lang="en-US" sz="1200" b="0" dirty="0"/>
          </a:p>
        </p:txBody>
      </p:sp>
      <p:sp>
        <p:nvSpPr>
          <p:cNvPr id="113671" name="Slide Number Placeholder 113670"/>
          <p:cNvSpPr>
            <a:spLocks noGrp="1"/>
          </p:cNvSpPr>
          <p:nvPr>
            <p:ph type="sldNum" sz="quarter" idx="5"/>
          </p:nvPr>
        </p:nvSpPr>
        <p:spPr>
          <a:xfrm>
            <a:off x="3884613" y="8685213"/>
            <a:ext cx="2971800" cy="457200"/>
          </a:xfrm>
          <a:prstGeom prst="rect">
            <a:avLst/>
          </a:prstGeom>
          <a:noFill/>
          <a:ln w="9525">
            <a:noFill/>
          </a:ln>
        </p:spPr>
        <p:txBody>
          <a:bodyPr anchor="b"/>
          <a:p>
            <a:pPr lvl="0" algn="r"/>
            <a:fld id="{9A0DB2DC-4C9A-4742-B13C-FB6460FD3503}" type="slidenum">
              <a:rPr lang="en-US" sz="1200" b="0" dirty="0"/>
            </a:fld>
            <a:endParaRPr lang="en-US" sz="1200" b="0" dirty="0"/>
          </a:p>
        </p:txBody>
      </p:sp>
    </p:spTree>
  </p:cSld>
  <p:clrMap bg1="lt1" tx1="dk1" bg2="lt2" tx2="dk2" accent1="accent1" accent2="accent2" accent3="accent3" accent4="accent4" accent5="accent5" accent6="accent6" hlink="hlink" folHlink="folHlink"/>
  <p:hf hdr="0" ftr="0" dt="0"/>
  <p:notesStyle>
    <a:lvl1pPr marL="0" lvl="0"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Arial" panose="020B0604020202020204" pitchFamily="34" charset="0"/>
      </a:defRPr>
    </a:lvl1pPr>
    <a:lvl2pPr marL="457200" lvl="1"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Arial" panose="020B0604020202020204" pitchFamily="34" charset="0"/>
      </a:defRPr>
    </a:lvl2pPr>
    <a:lvl3pPr marL="914400" lvl="2"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Arial" panose="020B0604020202020204" pitchFamily="34" charset="0"/>
      </a:defRPr>
    </a:lvl3pPr>
    <a:lvl4pPr marL="1371600" lvl="3"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Arial" panose="020B0604020202020204" pitchFamily="34" charset="0"/>
      </a:defRPr>
    </a:lvl4pPr>
    <a:lvl5pPr marL="1828800" lvl="4"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Arial" panose="020B0604020202020204" pitchFamily="34" charset="0"/>
      </a:defRPr>
    </a:lvl5pPr>
    <a:lvl6pPr marL="2286000" lvl="5"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Arial" panose="020B0604020202020204" pitchFamily="34" charset="0"/>
      </a:defRPr>
    </a:lvl6pPr>
    <a:lvl7pPr marL="2743200" lvl="6"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Arial" panose="020B0604020202020204" pitchFamily="34" charset="0"/>
      </a:defRPr>
    </a:lvl7pPr>
    <a:lvl8pPr marL="3200400" lvl="7"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Arial" panose="020B0604020202020204" pitchFamily="34" charset="0"/>
      </a:defRPr>
    </a:lvl8pPr>
    <a:lvl9pPr marL="3657600" lvl="8"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Arial" panose="020B0604020202020204" pitchFamily="34" charset="0"/>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b="0" dirty="0"/>
            </a:fld>
            <a:endParaRPr lang="en-US" sz="1200" b="0" dirty="0"/>
          </a:p>
        </p:txBody>
      </p:sp>
      <p:sp>
        <p:nvSpPr>
          <p:cNvPr id="128002" name="Rectangle 7"/>
          <p:cNvSpPr txBox="1">
            <a:spLocks noGrp="1"/>
          </p:cNvSpPr>
          <p:nvPr/>
        </p:nvSpPr>
        <p:spPr>
          <a:xfrm>
            <a:off x="3884613" y="8685213"/>
            <a:ext cx="2971800" cy="457200"/>
          </a:xfrm>
          <a:prstGeom prst="rect">
            <a:avLst/>
          </a:prstGeom>
          <a:noFill/>
          <a:ln w="9525">
            <a:noFill/>
          </a:ln>
        </p:spPr>
        <p:txBody>
          <a:bodyPr anchor="b"/>
          <a:p>
            <a:pPr lvl="0" algn="r"/>
            <a:fld id="{9A0DB2DC-4C9A-4742-B13C-FB6460FD3503}" type="slidenum">
              <a:rPr lang="en-US" sz="1200" b="0" dirty="0">
                <a:latin typeface=".VnTime" panose="020B7200000000000000" pitchFamily="34" charset="0"/>
              </a:rPr>
            </a:fld>
            <a:endParaRPr lang="en-US" sz="1200" b="0" dirty="0">
              <a:latin typeface=".VnTime" panose="020B7200000000000000" pitchFamily="34" charset="0"/>
            </a:endParaRPr>
          </a:p>
        </p:txBody>
      </p:sp>
      <p:sp>
        <p:nvSpPr>
          <p:cNvPr id="128003" name="Rectangle 2"/>
          <p:cNvSpPr>
            <a:spLocks noGrp="1" noRot="1" noChangeAspect="1" noTextEdit="1"/>
          </p:cNvSpPr>
          <p:nvPr>
            <p:ph type="sldImg"/>
          </p:nvPr>
        </p:nvSpPr>
        <p:spPr/>
      </p:sp>
      <p:sp>
        <p:nvSpPr>
          <p:cNvPr id="128004" name="Rectangle 3"/>
          <p:cNvSpPr>
            <a:spLocks noGrp="1"/>
          </p:cNvSpPr>
          <p:nvPr>
            <p:ph type="body" idx="1"/>
          </p:nvPr>
        </p:nvSpPr>
        <p:spPr/>
        <p:txBody>
          <a:bodyPr vert="horz" wrap="square" lIns="91440" tIns="45720" rIns="91440" bIns="45720" anchor="t"/>
          <a:p>
            <a:pPr lvl="0"/>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b="0" dirty="0"/>
            </a:fld>
            <a:endParaRPr lang="en-US" sz="1200" b="0" dirty="0"/>
          </a:p>
        </p:txBody>
      </p:sp>
      <p:sp>
        <p:nvSpPr>
          <p:cNvPr id="130050" name="Rectangle 7"/>
          <p:cNvSpPr txBox="1">
            <a:spLocks noGrp="1"/>
          </p:cNvSpPr>
          <p:nvPr/>
        </p:nvSpPr>
        <p:spPr>
          <a:xfrm>
            <a:off x="3884613" y="8685213"/>
            <a:ext cx="2971800" cy="457200"/>
          </a:xfrm>
          <a:prstGeom prst="rect">
            <a:avLst/>
          </a:prstGeom>
          <a:noFill/>
          <a:ln w="9525">
            <a:noFill/>
          </a:ln>
        </p:spPr>
        <p:txBody>
          <a:bodyPr anchor="b"/>
          <a:p>
            <a:pPr lvl="0" algn="r"/>
            <a:fld id="{9A0DB2DC-4C9A-4742-B13C-FB6460FD3503}" type="slidenum">
              <a:rPr lang="en-US" sz="1200" b="0" dirty="0">
                <a:latin typeface=".VnTime" panose="020B7200000000000000" pitchFamily="34" charset="0"/>
              </a:rPr>
            </a:fld>
            <a:endParaRPr lang="en-US" sz="1200" b="0" dirty="0">
              <a:latin typeface=".VnTime" panose="020B7200000000000000" pitchFamily="34" charset="0"/>
            </a:endParaRPr>
          </a:p>
        </p:txBody>
      </p:sp>
      <p:sp>
        <p:nvSpPr>
          <p:cNvPr id="130051" name="Rectangle 2"/>
          <p:cNvSpPr>
            <a:spLocks noGrp="1" noRot="1" noChangeAspect="1" noTextEdit="1"/>
          </p:cNvSpPr>
          <p:nvPr>
            <p:ph type="sldImg"/>
          </p:nvPr>
        </p:nvSpPr>
        <p:spPr/>
      </p:sp>
      <p:sp>
        <p:nvSpPr>
          <p:cNvPr id="130052" name="Rectangle 3"/>
          <p:cNvSpPr>
            <a:spLocks noGrp="1"/>
          </p:cNvSpPr>
          <p:nvPr>
            <p:ph type="body" idx="1"/>
          </p:nvPr>
        </p:nvSpPr>
        <p:spPr/>
        <p:txBody>
          <a:bodyPr vert="horz" wrap="square" lIns="91440" tIns="45720" rIns="91440" bIns="45720" anchor="t"/>
          <a:p>
            <a:pPr lvl="0"/>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5293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2504"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54296" y="1600200"/>
            <a:ext cx="4032504"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1"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29841" y="2505075"/>
            <a:ext cx="3868340"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lvl="0"/>
            <a:endParaRPr lang="en-US"/>
          </a:p>
        </p:txBody>
      </p:sp>
      <p:sp>
        <p:nvSpPr>
          <p:cNvPr id="4" name="Footer Placeholder 3"/>
          <p:cNvSpPr>
            <a:spLocks noGrp="1"/>
          </p:cNvSpPr>
          <p:nvPr>
            <p:ph type="ftr" sz="quarter" idx="11"/>
          </p:nvPr>
        </p:nvSpPr>
        <p:spPr/>
        <p:txBody>
          <a:bodyPr/>
          <a:lstStyle/>
          <a:p>
            <a:pPr lvl="0"/>
            <a:endParaRPr lang="en-US"/>
          </a:p>
        </p:txBody>
      </p:sp>
      <p:sp>
        <p:nvSpPr>
          <p:cNvPr id="5" name="Slide Number Placeholder 4"/>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fld id="{BB962C8B-B14F-4D97-AF65-F5344CB8AC3E}" type="datetime1">
              <a:rPr lang="en-US"/>
            </a:fld>
            <a:endParaRPr lang="en-US"/>
          </a:p>
        </p:txBody>
      </p:sp>
      <p:sp>
        <p:nvSpPr>
          <p:cNvPr id="3" name="Footer Placeholder 2"/>
          <p:cNvSpPr>
            <a:spLocks noGrp="1"/>
          </p:cNvSpPr>
          <p:nvPr>
            <p:ph type="ftr" sz="quarter" idx="11"/>
          </p:nvPr>
        </p:nvSpPr>
        <p:spPr/>
        <p:txBody>
          <a:bodyPr/>
          <a:lstStyle/>
          <a:p>
            <a:pPr lvl="0"/>
            <a:endParaRPr lang="en-US"/>
          </a:p>
        </p:txBody>
      </p:sp>
      <p:sp>
        <p:nvSpPr>
          <p:cNvPr id="4" name="Slide Number Placeholder 3"/>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5"/>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8546" name="Title 108545"/>
          <p:cNvSpPr>
            <a:spLocks noGrp="1"/>
          </p:cNvSpPr>
          <p:nvPr>
            <p:ph type="title"/>
          </p:nvPr>
        </p:nvSpPr>
        <p:spPr>
          <a:xfrm>
            <a:off x="457200" y="274638"/>
            <a:ext cx="8229600" cy="1143000"/>
          </a:xfrm>
          <a:prstGeom prst="rect">
            <a:avLst/>
          </a:prstGeom>
          <a:noFill/>
          <a:ln w="9525">
            <a:noFill/>
          </a:ln>
        </p:spPr>
        <p:txBody>
          <a:bodyPr anchor="ctr"/>
          <a:p>
            <a:pPr lvl="0"/>
            <a:r>
              <a:rPr dirty="0"/>
              <a:t>Click to edit Master title style</a:t>
            </a:r>
            <a:endParaRPr dirty="0"/>
          </a:p>
        </p:txBody>
      </p:sp>
      <p:sp>
        <p:nvSpPr>
          <p:cNvPr id="108547" name="Text Placeholder 108546"/>
          <p:cNvSpPr>
            <a:spLocks noGrp="1"/>
          </p:cNvSpPr>
          <p:nvPr>
            <p:ph type="body" idx="1"/>
          </p:nvPr>
        </p:nvSpPr>
        <p:spPr>
          <a:xfrm>
            <a:off x="457200" y="1600200"/>
            <a:ext cx="8229600" cy="4525963"/>
          </a:xfrm>
          <a:prstGeom prst="rect">
            <a:avLst/>
          </a:prstGeom>
          <a:noFill/>
          <a:ln w="9525">
            <a:noFill/>
          </a:ln>
        </p:spPr>
        <p:txBody>
          <a:bodyPr/>
          <a:p>
            <a:pPr lvl="0"/>
            <a:r>
              <a:rPr dirty="0"/>
              <a:t>Click to edit Master text styles</a:t>
            </a:r>
            <a:endParaRPr dirty="0"/>
          </a:p>
          <a:p>
            <a:pPr lvl="1"/>
            <a:r>
              <a:rPr dirty="0"/>
              <a:t>Second level</a:t>
            </a:r>
            <a:endParaRPr dirty="0"/>
          </a:p>
          <a:p>
            <a:pPr lvl="2"/>
            <a:r>
              <a:rPr dirty="0"/>
              <a:t>Third level</a:t>
            </a:r>
            <a:endParaRPr dirty="0"/>
          </a:p>
          <a:p>
            <a:pPr lvl="3"/>
            <a:r>
              <a:rPr dirty="0"/>
              <a:t>Fourth level</a:t>
            </a:r>
            <a:endParaRPr dirty="0"/>
          </a:p>
          <a:p>
            <a:pPr lvl="4"/>
            <a:r>
              <a:rPr dirty="0"/>
              <a:t>Fifth level</a:t>
            </a:r>
            <a:endParaRPr dirty="0"/>
          </a:p>
        </p:txBody>
      </p:sp>
      <p:sp>
        <p:nvSpPr>
          <p:cNvPr id="108548" name="Date Placeholder 108547"/>
          <p:cNvSpPr>
            <a:spLocks noGrp="1"/>
          </p:cNvSpPr>
          <p:nvPr>
            <p:ph type="dt" sz="half" idx="2"/>
          </p:nvPr>
        </p:nvSpPr>
        <p:spPr>
          <a:xfrm>
            <a:off x="457200" y="6245225"/>
            <a:ext cx="2133600" cy="476250"/>
          </a:xfrm>
          <a:prstGeom prst="rect">
            <a:avLst/>
          </a:prstGeom>
          <a:noFill/>
          <a:ln w="9525">
            <a:noFill/>
          </a:ln>
        </p:spPr>
        <p:txBody>
          <a:bodyPr/>
          <a:lstStyle>
            <a:lvl1pPr>
              <a:defRPr sz="1400" b="0"/>
            </a:lvl1pPr>
          </a:lstStyle>
          <a:p>
            <a:pPr lvl="0"/>
            <a:fld id="{BB962C8B-B14F-4D97-AF65-F5344CB8AC3E}" type="datetime1">
              <a:rPr lang="en-US"/>
            </a:fld>
            <a:endParaRPr lang="en-US"/>
          </a:p>
        </p:txBody>
      </p:sp>
      <p:sp>
        <p:nvSpPr>
          <p:cNvPr id="108549" name="Footer Placeholder 108548"/>
          <p:cNvSpPr>
            <a:spLocks noGrp="1"/>
          </p:cNvSpPr>
          <p:nvPr>
            <p:ph type="ftr" sz="quarter" idx="3"/>
          </p:nvPr>
        </p:nvSpPr>
        <p:spPr>
          <a:xfrm>
            <a:off x="3124200" y="6245225"/>
            <a:ext cx="2895600" cy="476250"/>
          </a:xfrm>
          <a:prstGeom prst="rect">
            <a:avLst/>
          </a:prstGeom>
          <a:noFill/>
          <a:ln w="9525">
            <a:noFill/>
          </a:ln>
        </p:spPr>
        <p:txBody>
          <a:bodyPr/>
          <a:lstStyle>
            <a:lvl1pPr algn="ctr">
              <a:defRPr sz="1400" b="0"/>
            </a:lvl1pPr>
          </a:lstStyle>
          <a:p>
            <a:pPr lvl="0"/>
            <a:endParaRPr lang="en-US"/>
          </a:p>
        </p:txBody>
      </p:sp>
      <p:sp>
        <p:nvSpPr>
          <p:cNvPr id="108550" name="Slide Number Placeholder 108549"/>
          <p:cNvSpPr>
            <a:spLocks noGrp="1"/>
          </p:cNvSpPr>
          <p:nvPr>
            <p:ph type="sldNum" sz="quarter" idx="4"/>
          </p:nvPr>
        </p:nvSpPr>
        <p:spPr>
          <a:xfrm>
            <a:off x="6553200" y="6245225"/>
            <a:ext cx="2133600" cy="476250"/>
          </a:xfrm>
          <a:prstGeom prst="rect">
            <a:avLst/>
          </a:prstGeom>
          <a:noFill/>
          <a:ln w="9525">
            <a:noFill/>
          </a:ln>
        </p:spPr>
        <p:txBody>
          <a:bodyPr/>
          <a:lstStyle>
            <a:lvl1pPr algn="r">
              <a:defRPr sz="1400" b="0"/>
            </a:lvl1pPr>
          </a:lstStyle>
          <a:p>
            <a:pPr lvl="0"/>
            <a:fld id="{9A0DB2DC-4C9A-4742-B13C-FB6460FD3503}" type="slidenum">
              <a:rPr lang="en-US"/>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rtl="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rtl="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7.jpeg"/><Relationship Id="rId1" Type="http://schemas.openxmlformats.org/officeDocument/2006/relationships/image" Target="../media/image6.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9.jpeg"/><Relationship Id="rId1" Type="http://schemas.openxmlformats.org/officeDocument/2006/relationships/image" Target="../media/image8.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slideLayout" Target="../slideLayouts/slideLayout2.xml"/><Relationship Id="rId7" Type="http://schemas.openxmlformats.org/officeDocument/2006/relationships/image" Target="../media/image14.png"/><Relationship Id="rId6" Type="http://schemas.microsoft.com/office/2007/relationships/media" Target="ppt/slides/ppt/slides/Holiday.MP3" TargetMode="External"/><Relationship Id="rId5" Type="http://schemas.openxmlformats.org/officeDocument/2006/relationships/audio" Target="ppt/slides/ppt/slides/Holiday.MP3" TargetMode="External"/><Relationship Id="rId4" Type="http://schemas.openxmlformats.org/officeDocument/2006/relationships/image" Target="../media/image13.GIF"/><Relationship Id="rId3" Type="http://schemas.openxmlformats.org/officeDocument/2006/relationships/image" Target="../media/image12.GIF"/><Relationship Id="rId2" Type="http://schemas.openxmlformats.org/officeDocument/2006/relationships/image" Target="../media/image11.GIF"/><Relationship Id="rId1" Type="http://schemas.openxmlformats.org/officeDocument/2006/relationships/image" Target="../media/image10.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5714" name="Title 1"/>
          <p:cNvSpPr>
            <a:spLocks noGrp="1"/>
          </p:cNvSpPr>
          <p:nvPr>
            <p:ph type="title" idx="4294967295"/>
          </p:nvPr>
        </p:nvSpPr>
        <p:spPr/>
        <p:txBody>
          <a:bodyPr vert="horz" wrap="square" lIns="91440" tIns="45720" rIns="91440" bIns="45720" anchor="ctr"/>
          <a:p/>
        </p:txBody>
      </p:sp>
      <p:sp>
        <p:nvSpPr>
          <p:cNvPr id="115715" name="Content Placeholder 2"/>
          <p:cNvSpPr>
            <a:spLocks noGrp="1"/>
          </p:cNvSpPr>
          <p:nvPr>
            <p:ph idx="1"/>
          </p:nvPr>
        </p:nvSpPr>
        <p:spPr/>
        <p:txBody>
          <a:bodyPr vert="horz" wrap="square" lIns="91440" tIns="45720" rIns="91440" bIns="45720" anchor="t"/>
          <a:p/>
        </p:txBody>
      </p:sp>
      <p:pic>
        <p:nvPicPr>
          <p:cNvPr id="3076" name="Picture 9" descr="1024x768_la_torre_eiffel"/>
          <p:cNvPicPr>
            <a:picLocks noChangeAspect="1"/>
          </p:cNvPicPr>
          <p:nvPr/>
        </p:nvPicPr>
        <p:blipFill>
          <a:blip r:embed="rId1"/>
          <a:stretch>
            <a:fillRect/>
          </a:stretch>
        </p:blipFill>
        <p:spPr>
          <a:xfrm>
            <a:off x="0" y="0"/>
            <a:ext cx="9144000" cy="6858000"/>
          </a:xfrm>
          <a:prstGeom prst="rect">
            <a:avLst/>
          </a:prstGeom>
          <a:noFill/>
          <a:ln w="9525">
            <a:noFill/>
          </a:ln>
        </p:spPr>
      </p:pic>
      <p:sp>
        <p:nvSpPr>
          <p:cNvPr id="115718" name="Text Box 11"/>
          <p:cNvSpPr txBox="1"/>
          <p:nvPr/>
        </p:nvSpPr>
        <p:spPr>
          <a:xfrm>
            <a:off x="152400" y="660400"/>
            <a:ext cx="8839200" cy="2225675"/>
          </a:xfrm>
          <a:prstGeom prst="rect">
            <a:avLst/>
          </a:prstGeom>
          <a:noFill/>
          <a:ln w="9525">
            <a:noFill/>
          </a:ln>
        </p:spPr>
        <p:txBody>
          <a:bodyPr>
            <a:spAutoFit/>
          </a:bodyPr>
          <a:p>
            <a:pPr algn="ctr">
              <a:spcBef>
                <a:spcPct val="50000"/>
              </a:spcBef>
            </a:pPr>
            <a:r>
              <a:rPr sz="4000">
                <a:solidFill>
                  <a:srgbClr val="99FF33"/>
                </a:solidFill>
                <a:latin typeface="Times New Roman" panose="02020603050405020304" pitchFamily="18" charset="0"/>
              </a:rPr>
              <a:t>BÀI 2</a:t>
            </a:r>
            <a:endParaRPr sz="4000">
              <a:solidFill>
                <a:srgbClr val="99FF33"/>
              </a:solidFill>
              <a:latin typeface="Times New Roman" panose="02020603050405020304" pitchFamily="18" charset="0"/>
            </a:endParaRPr>
          </a:p>
          <a:p>
            <a:pPr algn="ctr">
              <a:spcBef>
                <a:spcPct val="50000"/>
              </a:spcBef>
            </a:pPr>
            <a:r>
              <a:rPr sz="4000" err="1">
                <a:solidFill>
                  <a:srgbClr val="99FF33"/>
                </a:solidFill>
                <a:latin typeface="Times New Roman" panose="02020603050405020304" pitchFamily="18" charset="0"/>
              </a:rPr>
              <a:t>CÁCH MẠNG TƯ SẢN PHÁP CUỐI THẾ KỈ XVIII (Tiết</a:t>
            </a:r>
            <a:r>
              <a:rPr sz="4000">
                <a:solidFill>
                  <a:srgbClr val="99FF33"/>
                </a:solidFill>
                <a:latin typeface="Times New Roman" panose="02020603050405020304" pitchFamily="18" charset="0"/>
              </a:rPr>
              <a:t> 2)</a:t>
            </a:r>
            <a:endParaRPr sz="4000">
              <a:solidFill>
                <a:srgbClr val="99FF33"/>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afterEffect">
                                  <p:stCondLst>
                                    <p:cond delay="0"/>
                                  </p:stCondLst>
                                  <p:childTnLst>
                                    <p:set>
                                      <p:cBhvr>
                                        <p:cTn id="6" dur="1" fill="hold">
                                          <p:stCondLst>
                                            <p:cond delay="0"/>
                                          </p:stCondLst>
                                        </p:cTn>
                                        <p:tgtEl>
                                          <p:spTgt spid="3076"/>
                                        </p:tgtEl>
                                        <p:attrNameLst>
                                          <p:attrName>style.visibility</p:attrName>
                                        </p:attrNameLst>
                                      </p:cBhvr>
                                      <p:to>
                                        <p:strVal val="visible"/>
                                      </p:to>
                                    </p:set>
                                    <p:anim calcmode="lin" valueType="num">
                                      <p:cBhvr>
                                        <p:cTn id="7" dur="3000" fill="hold"/>
                                        <p:tgtEl>
                                          <p:spTgt spid="3076"/>
                                        </p:tgtEl>
                                        <p:attrNameLst>
                                          <p:attrName>ppt_w</p:attrName>
                                        </p:attrNameLst>
                                      </p:cBhvr>
                                      <p:tavLst>
                                        <p:tav tm="0">
                                          <p:val>
                                            <p:strVal val="#ppt_w*0.70"/>
                                          </p:val>
                                        </p:tav>
                                        <p:tav tm="100000">
                                          <p:val>
                                            <p:strVal val="#ppt_w"/>
                                          </p:val>
                                        </p:tav>
                                      </p:tavLst>
                                    </p:anim>
                                    <p:anim calcmode="lin" valueType="num">
                                      <p:cBhvr>
                                        <p:cTn id="8" dur="3000" fill="hold"/>
                                        <p:tgtEl>
                                          <p:spTgt spid="3076"/>
                                        </p:tgtEl>
                                        <p:attrNameLst>
                                          <p:attrName>ppt_h</p:attrName>
                                        </p:attrNameLst>
                                      </p:cBhvr>
                                      <p:tavLst>
                                        <p:tav tm="0">
                                          <p:val>
                                            <p:strVal val="#ppt_h"/>
                                          </p:val>
                                        </p:tav>
                                        <p:tav tm="100000">
                                          <p:val>
                                            <p:strVal val="#ppt_h"/>
                                          </p:val>
                                        </p:tav>
                                      </p:tavLst>
                                    </p:anim>
                                    <p:animEffect transition="in" filter="fade">
                                      <p:cBhvr>
                                        <p:cTn id="9" dur="3000"/>
                                        <p:tgtEl>
                                          <p:spTgt spid="3076"/>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115718"/>
                                        </p:tgtEl>
                                        <p:attrNameLst>
                                          <p:attrName>style.visibility</p:attrName>
                                        </p:attrNameLst>
                                      </p:cBhvr>
                                      <p:to>
                                        <p:strVal val="visible"/>
                                      </p:to>
                                    </p:set>
                                    <p:anim calcmode="lin" valueType="num">
                                      <p:cBhvr>
                                        <p:cTn id="12" dur="3000" fill="hold"/>
                                        <p:tgtEl>
                                          <p:spTgt spid="115718"/>
                                        </p:tgtEl>
                                        <p:attrNameLst>
                                          <p:attrName>ppt_x</p:attrName>
                                        </p:attrNameLst>
                                      </p:cBhvr>
                                      <p:tavLst>
                                        <p:tav tm="0">
                                          <p:val>
                                            <p:strVal val="#ppt_x-.2"/>
                                          </p:val>
                                        </p:tav>
                                        <p:tav tm="100000">
                                          <p:val>
                                            <p:strVal val="#ppt_x"/>
                                          </p:val>
                                        </p:tav>
                                      </p:tavLst>
                                    </p:anim>
                                    <p:anim calcmode="lin" valueType="num">
                                      <p:cBhvr>
                                        <p:cTn id="13" dur="3000" fill="hold"/>
                                        <p:tgtEl>
                                          <p:spTgt spid="115718"/>
                                        </p:tgtEl>
                                        <p:attrNameLst>
                                          <p:attrName>ppt_y</p:attrName>
                                        </p:attrNameLst>
                                      </p:cBhvr>
                                      <p:tavLst>
                                        <p:tav tm="0">
                                          <p:val>
                                            <p:strVal val="#ppt_y"/>
                                          </p:val>
                                        </p:tav>
                                        <p:tav tm="100000">
                                          <p:val>
                                            <p:strVal val="#ppt_y"/>
                                          </p:val>
                                        </p:tav>
                                      </p:tavLst>
                                    </p:anim>
                                    <p:animEffect transition="in" filter="wipe(right)" prLst="gradientSize: 0.1">
                                      <p:cBhvr>
                                        <p:cTn id="14" dur="3000"/>
                                        <p:tgtEl>
                                          <p:spTgt spid="1157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6738" name="Text Placeholder 116737"/>
          <p:cNvSpPr>
            <a:spLocks noGrp="1"/>
          </p:cNvSpPr>
          <p:nvPr>
            <p:ph type="body" idx="1"/>
          </p:nvPr>
        </p:nvSpPr>
        <p:spPr>
          <a:xfrm>
            <a:off x="28575" y="2971800"/>
            <a:ext cx="9144000" cy="3352800"/>
          </a:xfrm>
        </p:spPr>
        <p:txBody>
          <a:bodyPr/>
          <a:p>
            <a:pPr>
              <a:buNone/>
            </a:pPr>
            <a:r>
              <a:rPr sz="2800" b="1">
                <a:solidFill>
                  <a:srgbClr val="0000CC"/>
                </a:solidFill>
                <a:latin typeface="Times New Roman" panose="02020603050405020304" pitchFamily="18" charset="0"/>
                <a:cs typeface="Times New Roman" panose="02020603050405020304" pitchFamily="18" charset="0"/>
              </a:rPr>
              <a:t> 2. </a:t>
            </a:r>
            <a:r>
              <a:rPr sz="2800" b="1" u="sng" err="1">
                <a:solidFill>
                  <a:srgbClr val="0000CC"/>
                </a:solidFill>
                <a:latin typeface="Times New Roman" panose="02020603050405020304" pitchFamily="18" charset="0"/>
                <a:cs typeface="Times New Roman" panose="02020603050405020304" pitchFamily="18" charset="0"/>
              </a:rPr>
              <a:t>Bước đầu của nền cộng hòa</a:t>
            </a:r>
            <a:r>
              <a:rPr sz="2800" b="1" u="sng">
                <a:solidFill>
                  <a:srgbClr val="0000CC"/>
                </a:solidFill>
                <a:latin typeface="Times New Roman" panose="02020603050405020304" pitchFamily="18" charset="0"/>
                <a:cs typeface="Times New Roman" panose="02020603050405020304" pitchFamily="18" charset="0"/>
              </a:rPr>
              <a:t>.</a:t>
            </a:r>
            <a:endParaRPr sz="2800" b="1" u="sng">
              <a:solidFill>
                <a:srgbClr val="0000CC"/>
              </a:solidFill>
              <a:latin typeface="Times New Roman" panose="02020603050405020304" pitchFamily="18" charset="0"/>
              <a:cs typeface="Times New Roman" panose="02020603050405020304" pitchFamily="18" charset="0"/>
            </a:endParaRPr>
          </a:p>
          <a:p>
            <a:pPr>
              <a:buNone/>
            </a:pPr>
            <a:r>
              <a:rPr sz="2800" b="1">
                <a:solidFill>
                  <a:srgbClr val="0000CC"/>
                </a:solidFill>
                <a:latin typeface="Times New Roman" panose="02020603050405020304" pitchFamily="18" charset="0"/>
                <a:cs typeface="Times New Roman" panose="02020603050405020304" pitchFamily="18" charset="0"/>
              </a:rPr>
              <a:t> </a:t>
            </a:r>
            <a:r>
              <a:rPr sz="2800" err="1">
                <a:solidFill>
                  <a:srgbClr val="0000CC"/>
                </a:solidFill>
                <a:latin typeface="Times New Roman" panose="02020603050405020304" pitchFamily="18" charset="0"/>
                <a:cs typeface="Times New Roman" panose="02020603050405020304" pitchFamily="18" charset="0"/>
              </a:rPr>
              <a:t>- Phái lập hiến bị lật đổ, phái Ghi-rông-đanh lên nắm chính quyền</a:t>
            </a:r>
            <a:r>
              <a:rPr sz="2800">
                <a:solidFill>
                  <a:srgbClr val="0000CC"/>
                </a:solidFill>
                <a:latin typeface="Times New Roman" panose="02020603050405020304" pitchFamily="18" charset="0"/>
                <a:cs typeface="Times New Roman" panose="02020603050405020304" pitchFamily="18" charset="0"/>
              </a:rPr>
              <a:t>.</a:t>
            </a:r>
            <a:endParaRPr sz="2800">
              <a:solidFill>
                <a:srgbClr val="0000CC"/>
              </a:solidFill>
              <a:latin typeface="Times New Roman" panose="02020603050405020304" pitchFamily="18" charset="0"/>
              <a:cs typeface="Times New Roman" panose="02020603050405020304" pitchFamily="18" charset="0"/>
            </a:endParaRPr>
          </a:p>
          <a:p>
            <a:pPr>
              <a:buNone/>
            </a:pPr>
            <a:r>
              <a:rPr sz="2800" err="1">
                <a:solidFill>
                  <a:srgbClr val="0000CC"/>
                </a:solidFill>
                <a:latin typeface="Times New Roman" panose="02020603050405020304" pitchFamily="18" charset="0"/>
                <a:cs typeface="Times New Roman" panose="02020603050405020304" pitchFamily="18" charset="0"/>
              </a:rPr>
              <a:t> - Ng</a:t>
            </a:r>
            <a:r>
              <a:rPr sz="2800" err="1">
                <a:solidFill>
                  <a:srgbClr val="0000CC"/>
                </a:solidFill>
                <a:latin typeface="Times New Roman" panose="02020603050405020304" pitchFamily="18" charset="0"/>
                <a:ea typeface="Times New Roman" panose="02020603050405020304" pitchFamily="18" charset="0"/>
              </a:rPr>
              <a:t>à</a:t>
            </a:r>
            <a:r>
              <a:rPr sz="2800" err="1">
                <a:solidFill>
                  <a:srgbClr val="0000CC"/>
                </a:solidFill>
                <a:latin typeface="Times New Roman" panose="02020603050405020304" pitchFamily="18" charset="0"/>
                <a:cs typeface="Times New Roman" panose="02020603050405020304" pitchFamily="18" charset="0"/>
              </a:rPr>
              <a:t>y 21-09-1792, nền cộng hòa thứ nhất được th</a:t>
            </a:r>
            <a:r>
              <a:rPr sz="2800" err="1">
                <a:solidFill>
                  <a:srgbClr val="0000CC"/>
                </a:solidFill>
                <a:latin typeface="Times New Roman" panose="02020603050405020304" pitchFamily="18" charset="0"/>
                <a:ea typeface="Times New Roman" panose="02020603050405020304" pitchFamily="18" charset="0"/>
              </a:rPr>
              <a:t>à</a:t>
            </a:r>
            <a:r>
              <a:rPr sz="2800" err="1">
                <a:solidFill>
                  <a:srgbClr val="0000CC"/>
                </a:solidFill>
                <a:latin typeface="Times New Roman" panose="02020603050405020304" pitchFamily="18" charset="0"/>
                <a:cs typeface="Times New Roman" panose="02020603050405020304" pitchFamily="18" charset="0"/>
              </a:rPr>
              <a:t>nh lập</a:t>
            </a:r>
            <a:r>
              <a:rPr sz="2800">
                <a:solidFill>
                  <a:srgbClr val="0000CC"/>
                </a:solidFill>
                <a:latin typeface="Times New Roman" panose="02020603050405020304" pitchFamily="18" charset="0"/>
                <a:cs typeface="Times New Roman" panose="02020603050405020304" pitchFamily="18" charset="0"/>
              </a:rPr>
              <a:t>.</a:t>
            </a:r>
            <a:endParaRPr sz="2800">
              <a:solidFill>
                <a:srgbClr val="0000CC"/>
              </a:solidFill>
              <a:latin typeface="Times New Roman" panose="02020603050405020304" pitchFamily="18" charset="0"/>
              <a:cs typeface="Times New Roman" panose="02020603050405020304" pitchFamily="18" charset="0"/>
            </a:endParaRPr>
          </a:p>
          <a:p>
            <a:pPr>
              <a:buNone/>
            </a:pPr>
            <a:r>
              <a:rPr sz="2800" err="1">
                <a:solidFill>
                  <a:srgbClr val="0000CC"/>
                </a:solidFill>
                <a:latin typeface="Times New Roman" panose="02020603050405020304" pitchFamily="18" charset="0"/>
              </a:rPr>
              <a:t> - Ngày 21-01-1793 kết án và xử tử vua Lui</a:t>
            </a:r>
            <a:r>
              <a:rPr sz="2800">
                <a:solidFill>
                  <a:srgbClr val="0000CC"/>
                </a:solidFill>
                <a:latin typeface="Times New Roman" panose="02020603050405020304" pitchFamily="18" charset="0"/>
              </a:rPr>
              <a:t> XVI.</a:t>
            </a:r>
            <a:endParaRPr sz="2800">
              <a:solidFill>
                <a:srgbClr val="0000CC"/>
              </a:solidFill>
              <a:latin typeface="Times New Roman" panose="02020603050405020304" pitchFamily="18" charset="0"/>
            </a:endParaRPr>
          </a:p>
          <a:p>
            <a:pPr algn="just">
              <a:spcBef>
                <a:spcPct val="0"/>
              </a:spcBef>
              <a:buNone/>
            </a:pPr>
            <a:r>
              <a:rPr lang="it-IT" altLang="x-none" sz="2800" dirty="0">
                <a:solidFill>
                  <a:srgbClr val="0000CC"/>
                </a:solidFill>
                <a:latin typeface="Times New Roman" panose="02020603050405020304" pitchFamily="18" charset="0"/>
              </a:rPr>
              <a:t> - Ngày 2.6.1793, Luật sư Rô be-Spie lãnh đạo nhân dân đứng lên khởi nghĩa lật đổ phái Gi-rông-đanh </a:t>
            </a:r>
            <a:endParaRPr lang="it-IT" altLang="x-none" sz="2800" dirty="0">
              <a:solidFill>
                <a:srgbClr val="0000CC"/>
              </a:solidFill>
              <a:latin typeface="Times New Roman" panose="02020603050405020304" pitchFamily="18" charset="0"/>
            </a:endParaRPr>
          </a:p>
          <a:p>
            <a:pPr>
              <a:buNone/>
            </a:pPr>
            <a:endParaRPr sz="2800">
              <a:solidFill>
                <a:srgbClr val="0000CC"/>
              </a:solidFill>
              <a:latin typeface="Times New Roman" panose="02020603050405020304" pitchFamily="18" charset="0"/>
              <a:cs typeface="Times New Roman" panose="02020603050405020304" pitchFamily="18" charset="0"/>
            </a:endParaRPr>
          </a:p>
          <a:p>
            <a:endParaRPr sz="2800">
              <a:solidFill>
                <a:srgbClr val="0000CC"/>
              </a:solidFill>
              <a:latin typeface="Times New Roman" panose="02020603050405020304" pitchFamily="18" charset="0"/>
            </a:endParaRPr>
          </a:p>
        </p:txBody>
      </p:sp>
      <p:sp>
        <p:nvSpPr>
          <p:cNvPr id="116739" name="Title 116738"/>
          <p:cNvSpPr>
            <a:spLocks noGrp="1"/>
          </p:cNvSpPr>
          <p:nvPr>
            <p:ph type="title"/>
          </p:nvPr>
        </p:nvSpPr>
        <p:spPr>
          <a:xfrm>
            <a:off x="228600" y="152400"/>
            <a:ext cx="8610600" cy="1219200"/>
          </a:xfrm>
          <a:solidFill>
            <a:srgbClr val="B2F5A9"/>
          </a:solidFill>
        </p:spPr>
        <p:txBody>
          <a:bodyPr anchor="ctr"/>
          <a:p>
            <a:r>
              <a:rPr sz="3600">
                <a:latin typeface="Times New Roman" panose="02020603050405020304" pitchFamily="18" charset="0"/>
              </a:rPr>
              <a:t>  </a:t>
            </a:r>
            <a:r>
              <a:rPr sz="3600" b="1" u="sng" err="1">
                <a:latin typeface="Times New Roman" panose="02020603050405020304" pitchFamily="18" charset="0"/>
              </a:rPr>
              <a:t>Bài</a:t>
            </a:r>
            <a:r>
              <a:rPr sz="3600" b="1" u="sng">
                <a:latin typeface="Times New Roman" panose="02020603050405020304" pitchFamily="18" charset="0"/>
              </a:rPr>
              <a:t> 2</a:t>
            </a:r>
            <a:r>
              <a:rPr sz="3600" b="1" err="1">
                <a:latin typeface="Times New Roman" panose="02020603050405020304" pitchFamily="18" charset="0"/>
              </a:rPr>
              <a:t>: CÁCH MẠNG TƯ SẢN PHÁP</a:t>
            </a:r>
            <a:br>
              <a:rPr sz="3600" b="1" err="1">
                <a:latin typeface="Times New Roman" panose="02020603050405020304" pitchFamily="18" charset="0"/>
              </a:rPr>
            </a:br>
            <a:r>
              <a:rPr sz="3600" b="1" err="1">
                <a:latin typeface="Times New Roman" panose="02020603050405020304" pitchFamily="18" charset="0"/>
              </a:rPr>
              <a:t>CUỐI THẾ KỈ XVIII - tt</a:t>
            </a:r>
            <a:endParaRPr sz="3600" b="1">
              <a:latin typeface="Times New Roman" panose="02020603050405020304" pitchFamily="18" charset="0"/>
            </a:endParaRPr>
          </a:p>
        </p:txBody>
      </p:sp>
      <p:sp>
        <p:nvSpPr>
          <p:cNvPr id="116740" name="Rectangles 116739"/>
          <p:cNvSpPr/>
          <p:nvPr/>
        </p:nvSpPr>
        <p:spPr>
          <a:xfrm>
            <a:off x="152400" y="1524000"/>
            <a:ext cx="8991600" cy="15240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Arial" panose="020B060402020202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defRPr>
            </a:lvl5pPr>
          </a:lstStyle>
          <a:p>
            <a:pPr lvl="0">
              <a:buNone/>
            </a:pPr>
            <a:r>
              <a:rPr sz="2800" b="1">
                <a:solidFill>
                  <a:srgbClr val="0000CC"/>
                </a:solidFill>
                <a:latin typeface="Times New Roman" panose="02020603050405020304" pitchFamily="18" charset="0"/>
                <a:cs typeface="Times New Roman" panose="02020603050405020304" pitchFamily="18" charset="0"/>
              </a:rPr>
              <a:t>III. </a:t>
            </a:r>
            <a:r>
              <a:rPr sz="2800" b="1" u="sng" err="1">
                <a:solidFill>
                  <a:srgbClr val="0000CC"/>
                </a:solidFill>
                <a:latin typeface="Times New Roman" panose="02020603050405020304" pitchFamily="18" charset="0"/>
                <a:cs typeface="Times New Roman" panose="02020603050405020304" pitchFamily="18" charset="0"/>
              </a:rPr>
              <a:t>Sự phát triển của cách mạng</a:t>
            </a:r>
            <a:r>
              <a:rPr sz="2800" b="1">
                <a:solidFill>
                  <a:srgbClr val="0000CC"/>
                </a:solidFill>
                <a:latin typeface="Times New Roman" panose="02020603050405020304" pitchFamily="18" charset="0"/>
                <a:cs typeface="Times New Roman" panose="02020603050405020304" pitchFamily="18" charset="0"/>
              </a:rPr>
              <a:t>.</a:t>
            </a:r>
            <a:endParaRPr sz="2800" b="1">
              <a:solidFill>
                <a:srgbClr val="0000CC"/>
              </a:solidFill>
              <a:latin typeface="Times New Roman" panose="02020603050405020304" pitchFamily="18" charset="0"/>
              <a:cs typeface="Times New Roman" panose="02020603050405020304" pitchFamily="18" charset="0"/>
            </a:endParaRPr>
          </a:p>
          <a:p>
            <a:pPr lvl="0">
              <a:buNone/>
            </a:pPr>
            <a:r>
              <a:rPr sz="2800" b="1">
                <a:solidFill>
                  <a:srgbClr val="0000CC"/>
                </a:solidFill>
                <a:latin typeface="Times New Roman" panose="02020603050405020304" pitchFamily="18" charset="0"/>
                <a:cs typeface="Times New Roman" panose="02020603050405020304" pitchFamily="18" charset="0"/>
              </a:rPr>
              <a:t>1. </a:t>
            </a:r>
            <a:r>
              <a:rPr sz="2800" b="1" u="sng" err="1">
                <a:solidFill>
                  <a:srgbClr val="0000CC"/>
                </a:solidFill>
                <a:latin typeface="Times New Roman" panose="02020603050405020304" pitchFamily="18" charset="0"/>
                <a:cs typeface="Times New Roman" panose="02020603050405020304" pitchFamily="18" charset="0"/>
              </a:rPr>
              <a:t>Chế độ quân chủ lập hiến (từ 14-07-1789 đến ng</a:t>
            </a:r>
            <a:r>
              <a:rPr sz="2800" b="1" u="sng" err="1">
                <a:solidFill>
                  <a:srgbClr val="0000CC"/>
                </a:solidFill>
                <a:latin typeface="Times New Roman" panose="02020603050405020304" pitchFamily="18" charset="0"/>
                <a:ea typeface="Times New Roman" panose="02020603050405020304" pitchFamily="18" charset="0"/>
              </a:rPr>
              <a:t>à</a:t>
            </a:r>
            <a:r>
              <a:rPr sz="2800" b="1" u="sng" err="1">
                <a:solidFill>
                  <a:srgbClr val="0000CC"/>
                </a:solidFill>
                <a:latin typeface="Times New Roman" panose="02020603050405020304" pitchFamily="18" charset="0"/>
                <a:cs typeface="Times New Roman" panose="02020603050405020304" pitchFamily="18" charset="0"/>
              </a:rPr>
              <a:t>y</a:t>
            </a:r>
            <a:r>
              <a:rPr sz="2800" b="1" u="sng">
                <a:solidFill>
                  <a:srgbClr val="0000CC"/>
                </a:solidFill>
                <a:latin typeface="Times New Roman" panose="02020603050405020304" pitchFamily="18" charset="0"/>
                <a:cs typeface="Times New Roman" panose="02020603050405020304" pitchFamily="18" charset="0"/>
              </a:rPr>
              <a:t> 10-08-1792).</a:t>
            </a:r>
            <a:endParaRPr sz="2800" b="1" u="sng">
              <a:solidFill>
                <a:srgbClr val="0000CC"/>
              </a:solidFill>
              <a:latin typeface="Times New Roman" panose="02020603050405020304" pitchFamily="18" charset="0"/>
              <a:ea typeface="Times New Roman" panose="02020603050405020304" pitchFamily="18" charset="0"/>
            </a:endParaRPr>
          </a:p>
        </p:txBody>
      </p:sp>
      <p:sp>
        <p:nvSpPr>
          <p:cNvPr id="116743" name="Rectangles 116742"/>
          <p:cNvSpPr/>
          <p:nvPr/>
        </p:nvSpPr>
        <p:spPr>
          <a:xfrm>
            <a:off x="914400" y="5638800"/>
            <a:ext cx="8001000" cy="831850"/>
          </a:xfrm>
          <a:prstGeom prst="rect">
            <a:avLst/>
          </a:prstGeom>
          <a:solidFill>
            <a:srgbClr val="B2F5A9"/>
          </a:solidFill>
          <a:ln w="9525" cap="flat" cmpd="sng">
            <a:solidFill>
              <a:srgbClr val="FF0000"/>
            </a:solidFill>
            <a:prstDash val="solid"/>
            <a:miter/>
            <a:headEnd type="none" w="med" len="med"/>
            <a:tailEnd type="none" w="med" len="med"/>
          </a:ln>
        </p:spPr>
        <p:txBody>
          <a:bodyPr anchor="ctr">
            <a:spAutoFit/>
          </a:bodyPr>
          <a:p>
            <a:r>
              <a:rPr lang="pt-BR" altLang="x-none" sz="2400" b="0" dirty="0"/>
              <a:t>Tình hình nước Pháp mùa xuân năm 1793 như thế nào ? Thái độ của phái Gi-rông-đanh nt nào trước tình hình đó? </a:t>
            </a:r>
            <a:endParaRPr lang="pt-BR" altLang="x-none" sz="2400" b="0" dirty="0"/>
          </a:p>
        </p:txBody>
      </p:sp>
      <p:sp>
        <p:nvSpPr>
          <p:cNvPr id="116744" name="Rectangles 116743"/>
          <p:cNvSpPr/>
          <p:nvPr/>
        </p:nvSpPr>
        <p:spPr>
          <a:xfrm>
            <a:off x="838200" y="5645150"/>
            <a:ext cx="8001000" cy="831850"/>
          </a:xfrm>
          <a:prstGeom prst="rect">
            <a:avLst/>
          </a:prstGeom>
          <a:solidFill>
            <a:srgbClr val="B2F5A9"/>
          </a:solidFill>
          <a:ln w="9525" cap="flat" cmpd="sng">
            <a:solidFill>
              <a:srgbClr val="FF0000"/>
            </a:solidFill>
            <a:prstDash val="solid"/>
            <a:miter/>
            <a:headEnd type="none" w="med" len="med"/>
            <a:tailEnd type="none" w="med" len="med"/>
          </a:ln>
        </p:spPr>
        <p:txBody>
          <a:bodyPr anchor="ctr">
            <a:spAutoFit/>
          </a:bodyPr>
          <a:p>
            <a:r>
              <a:rPr lang="pt-BR" altLang="x-none" sz="2400" b="0" dirty="0"/>
              <a:t>Trước thái độ của phái Gi-rông-đanh quần chúng nhân dân đã có hành động gì?</a:t>
            </a:r>
            <a:endParaRPr lang="pt-BR" altLang="x-none" sz="2400" b="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16743"/>
                                        </p:tgtEl>
                                        <p:attrNameLst>
                                          <p:attrName>style.visibility</p:attrName>
                                        </p:attrNameLst>
                                      </p:cBhvr>
                                      <p:to>
                                        <p:strVal val="visible"/>
                                      </p:to>
                                    </p:set>
                                    <p:anim calcmode="lin" valueType="num">
                                      <p:cBhvr>
                                        <p:cTn id="7" dur="500" fill="hold"/>
                                        <p:tgtEl>
                                          <p:spTgt spid="116743"/>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16743"/>
                                        </p:tgtEl>
                                        <p:attrNameLst>
                                          <p:attrName>ppt_y</p:attrName>
                                        </p:attrNameLst>
                                      </p:cBhvr>
                                      <p:tavLst>
                                        <p:tav tm="0">
                                          <p:val>
                                            <p:strVal val="#ppt_y"/>
                                          </p:val>
                                        </p:tav>
                                        <p:tav tm="100000">
                                          <p:val>
                                            <p:strVal val="#ppt_y"/>
                                          </p:val>
                                        </p:tav>
                                      </p:tavLst>
                                    </p:anim>
                                    <p:anim calcmode="lin" valueType="num">
                                      <p:cBhvr>
                                        <p:cTn id="9" dur="500" fill="hold"/>
                                        <p:tgtEl>
                                          <p:spTgt spid="116743"/>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16743"/>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16743"/>
                                        </p:tgtEl>
                                      </p:cBhvr>
                                    </p:animEffect>
                                  </p:childTnLst>
                                </p:cTn>
                              </p:par>
                            </p:childTnLst>
                          </p:cTn>
                        </p:par>
                      </p:childTnLst>
                    </p:cTn>
                  </p:par>
                  <p:par>
                    <p:cTn id="12" fill="hold">
                      <p:stCondLst>
                        <p:cond delay="indefinite"/>
                      </p:stCondLst>
                      <p:childTnLst>
                        <p:par>
                          <p:cTn id="13" fill="hold">
                            <p:stCondLst>
                              <p:cond delay="0"/>
                            </p:stCondLst>
                            <p:childTnLst>
                              <p:par>
                                <p:cTn id="14" presetID="18" presetClass="exit" presetSubtype="12" fill="hold" grpId="1" nodeType="clickEffect">
                                  <p:stCondLst>
                                    <p:cond delay="0"/>
                                  </p:stCondLst>
                                  <p:iterate type="lt">
                                    <p:tmPct val="0"/>
                                  </p:iterate>
                                  <p:childTnLst>
                                    <p:animEffect transition="out" filter="strips(downLeft)">
                                      <p:cBhvr>
                                        <p:cTn id="15" dur="500"/>
                                        <p:tgtEl>
                                          <p:spTgt spid="116743"/>
                                        </p:tgtEl>
                                      </p:cBhvr>
                                    </p:animEffect>
                                    <p:set>
                                      <p:cBhvr>
                                        <p:cTn id="16" dur="1" fill="hold">
                                          <p:stCondLst>
                                            <p:cond delay="499"/>
                                          </p:stCondLst>
                                        </p:cTn>
                                        <p:tgtEl>
                                          <p:spTgt spid="11674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41" presetClass="entr" presetSubtype="0" fill="hold" grpId="0" nodeType="clickEffect">
                                  <p:stCondLst>
                                    <p:cond delay="0"/>
                                  </p:stCondLst>
                                  <p:iterate type="lt">
                                    <p:tmPct val="10000"/>
                                  </p:iterate>
                                  <p:childTnLst>
                                    <p:set>
                                      <p:cBhvr>
                                        <p:cTn id="20" dur="1" fill="hold">
                                          <p:stCondLst>
                                            <p:cond delay="0"/>
                                          </p:stCondLst>
                                        </p:cTn>
                                        <p:tgtEl>
                                          <p:spTgt spid="116744"/>
                                        </p:tgtEl>
                                        <p:attrNameLst>
                                          <p:attrName>style.visibility</p:attrName>
                                        </p:attrNameLst>
                                      </p:cBhvr>
                                      <p:to>
                                        <p:strVal val="visible"/>
                                      </p:to>
                                    </p:set>
                                    <p:anim calcmode="lin" valueType="num">
                                      <p:cBhvr>
                                        <p:cTn id="21" dur="500" fill="hold"/>
                                        <p:tgtEl>
                                          <p:spTgt spid="116744"/>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116744"/>
                                        </p:tgtEl>
                                        <p:attrNameLst>
                                          <p:attrName>ppt_y</p:attrName>
                                        </p:attrNameLst>
                                      </p:cBhvr>
                                      <p:tavLst>
                                        <p:tav tm="0">
                                          <p:val>
                                            <p:strVal val="#ppt_y"/>
                                          </p:val>
                                        </p:tav>
                                        <p:tav tm="100000">
                                          <p:val>
                                            <p:strVal val="#ppt_y"/>
                                          </p:val>
                                        </p:tav>
                                      </p:tavLst>
                                    </p:anim>
                                    <p:anim calcmode="lin" valueType="num">
                                      <p:cBhvr>
                                        <p:cTn id="23" dur="500" fill="hold"/>
                                        <p:tgtEl>
                                          <p:spTgt spid="116744"/>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116744"/>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116744"/>
                                        </p:tgtEl>
                                      </p:cBhvr>
                                    </p:animEffect>
                                  </p:childTnLst>
                                </p:cTn>
                              </p:par>
                            </p:childTnLst>
                          </p:cTn>
                        </p:par>
                      </p:childTnLst>
                    </p:cTn>
                  </p:par>
                  <p:par>
                    <p:cTn id="26" fill="hold">
                      <p:stCondLst>
                        <p:cond delay="indefinite"/>
                      </p:stCondLst>
                      <p:childTnLst>
                        <p:par>
                          <p:cTn id="27" fill="hold">
                            <p:stCondLst>
                              <p:cond delay="0"/>
                            </p:stCondLst>
                            <p:childTnLst>
                              <p:par>
                                <p:cTn id="28" presetID="18" presetClass="exit" presetSubtype="12" fill="hold" grpId="1" nodeType="clickEffect">
                                  <p:stCondLst>
                                    <p:cond delay="0"/>
                                  </p:stCondLst>
                                  <p:iterate type="lt">
                                    <p:tmPct val="0"/>
                                  </p:iterate>
                                  <p:childTnLst>
                                    <p:animEffect transition="out" filter="strips(downLeft)">
                                      <p:cBhvr>
                                        <p:cTn id="29" dur="500"/>
                                        <p:tgtEl>
                                          <p:spTgt spid="116744"/>
                                        </p:tgtEl>
                                      </p:cBhvr>
                                    </p:animEffect>
                                    <p:set>
                                      <p:cBhvr>
                                        <p:cTn id="30" dur="1" fill="hold">
                                          <p:stCondLst>
                                            <p:cond delay="499"/>
                                          </p:stCondLst>
                                        </p:cTn>
                                        <p:tgtEl>
                                          <p:spTgt spid="116744"/>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5" presetClass="entr" presetSubtype="0" fill="hold" nodeType="clickEffect">
                                  <p:stCondLst>
                                    <p:cond delay="0"/>
                                  </p:stCondLst>
                                  <p:childTnLst>
                                    <p:set>
                                      <p:cBhvr>
                                        <p:cTn id="34" dur="1" fill="hold">
                                          <p:stCondLst>
                                            <p:cond delay="0"/>
                                          </p:stCondLst>
                                        </p:cTn>
                                        <p:tgtEl>
                                          <p:spTgt spid="116738">
                                            <p:txEl>
                                              <p:charRg st="205" end="306"/>
                                            </p:txEl>
                                          </p:spTgt>
                                        </p:tgtEl>
                                        <p:attrNameLst>
                                          <p:attrName>style.visibility</p:attrName>
                                        </p:attrNameLst>
                                      </p:cBhvr>
                                      <p:to>
                                        <p:strVal val="visible"/>
                                      </p:to>
                                    </p:set>
                                    <p:anim calcmode="lin" valueType="num">
                                      <p:cBhvr>
                                        <p:cTn id="35" dur="1000" fill="hold"/>
                                        <p:tgtEl>
                                          <p:spTgt spid="116738">
                                            <p:txEl>
                                              <p:charRg st="205" end="306"/>
                                            </p:txEl>
                                          </p:spTgt>
                                        </p:tgtEl>
                                        <p:attrNameLst>
                                          <p:attrName>ppt_w</p:attrName>
                                        </p:attrNameLst>
                                      </p:cBhvr>
                                      <p:tavLst>
                                        <p:tav tm="0">
                                          <p:val>
                                            <p:fltVal val="0.000000"/>
                                          </p:val>
                                        </p:tav>
                                        <p:tav tm="100000">
                                          <p:val>
                                            <p:strVal val="#ppt_w"/>
                                          </p:val>
                                        </p:tav>
                                      </p:tavLst>
                                    </p:anim>
                                    <p:anim calcmode="lin" valueType="num">
                                      <p:cBhvr>
                                        <p:cTn id="36" dur="1000" fill="hold"/>
                                        <p:tgtEl>
                                          <p:spTgt spid="116738">
                                            <p:txEl>
                                              <p:charRg st="205" end="306"/>
                                            </p:txEl>
                                          </p:spTgt>
                                        </p:tgtEl>
                                        <p:attrNameLst>
                                          <p:attrName>ppt_h</p:attrName>
                                        </p:attrNameLst>
                                      </p:cBhvr>
                                      <p:tavLst>
                                        <p:tav tm="0">
                                          <p:val>
                                            <p:fltVal val="0.000000"/>
                                          </p:val>
                                        </p:tav>
                                        <p:tav tm="100000">
                                          <p:val>
                                            <p:strVal val="#ppt_h"/>
                                          </p:val>
                                        </p:tav>
                                      </p:tavLst>
                                    </p:anim>
                                    <p:anim calcmode="lin" valueType="num">
                                      <p:cBhvr>
                                        <p:cTn id="37" dur="1000" fill="hold"/>
                                        <p:tgtEl>
                                          <p:spTgt spid="116738">
                                            <p:txEl>
                                              <p:charRg st="205" end="306"/>
                                            </p:txEl>
                                          </p:spTgt>
                                        </p:tgtEl>
                                        <p:attrNameLst>
                                          <p:attrName>ppt_x</p:attrName>
                                        </p:attrNameLst>
                                      </p:cBhvr>
                                      <p:tavLst>
                                        <p:tav tm="0" fmla="#ppt_x+(cos(-2*pi*(1-$))*-#ppt_x-sin(-2*pi*(1-$))*(1-#ppt_y))*(1-$)">
                                          <p:val>
                                            <p:fltVal val="0.000000"/>
                                          </p:val>
                                        </p:tav>
                                        <p:tav tm="100000">
                                          <p:val>
                                            <p:fltVal val="1.000000"/>
                                          </p:val>
                                        </p:tav>
                                      </p:tavLst>
                                    </p:anim>
                                    <p:anim calcmode="lin" valueType="num">
                                      <p:cBhvr>
                                        <p:cTn id="38" dur="1000" fill="hold"/>
                                        <p:tgtEl>
                                          <p:spTgt spid="116738">
                                            <p:txEl>
                                              <p:charRg st="205" end="306"/>
                                            </p:txEl>
                                          </p:spTgt>
                                        </p:tgtEl>
                                        <p:attrNameLst>
                                          <p:attrName>ppt_y</p:attrName>
                                        </p:attrNameLst>
                                      </p:cBhvr>
                                      <p:tavLst>
                                        <p:tav tm="0" fmla="#ppt_y+(sin(-2*pi*(1-$))*-#ppt_x+cos(-2*pi*(1-$))*(1-#ppt_y))*(1-$)">
                                          <p:val>
                                            <p:fltVal val="0.000000"/>
                                          </p:val>
                                        </p:tav>
                                        <p:tav tm="100000">
                                          <p:val>
                                            <p:fltVal val="1.000000"/>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43" grpId="0" animBg="1"/>
      <p:bldP spid="116743" grpId="1" animBg="1"/>
      <p:bldP spid="116744" grpId="0" animBg="1"/>
      <p:bldP spid="116744"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Title 7169"/>
          <p:cNvSpPr>
            <a:spLocks noGrp="1"/>
          </p:cNvSpPr>
          <p:nvPr>
            <p:ph type="title"/>
          </p:nvPr>
        </p:nvSpPr>
        <p:spPr>
          <a:xfrm>
            <a:off x="0" y="0"/>
            <a:ext cx="9144000" cy="990600"/>
          </a:xfrm>
        </p:spPr>
        <p:txBody>
          <a:bodyPr anchor="ctr"/>
          <a:p>
            <a:r>
              <a:rPr sz="4000">
                <a:solidFill>
                  <a:srgbClr val="FF0000"/>
                </a:solidFill>
                <a:latin typeface="Times New Roman" panose="02020603050405020304" pitchFamily="18" charset="0"/>
                <a:cs typeface="Times New Roman" panose="02020603050405020304" pitchFamily="18" charset="0"/>
              </a:rPr>
              <a:t>  </a:t>
            </a:r>
            <a:endParaRPr sz="4000" b="1">
              <a:solidFill>
                <a:srgbClr val="FF0000"/>
              </a:solidFill>
              <a:latin typeface="Times New Roman" panose="02020603050405020304" pitchFamily="18" charset="0"/>
              <a:ea typeface="Times New Roman" panose="02020603050405020304" pitchFamily="18" charset="0"/>
            </a:endParaRPr>
          </a:p>
        </p:txBody>
      </p:sp>
      <p:sp>
        <p:nvSpPr>
          <p:cNvPr id="7171" name="Text Placeholder 7170"/>
          <p:cNvSpPr>
            <a:spLocks noGrp="1"/>
          </p:cNvSpPr>
          <p:nvPr>
            <p:ph type="body" idx="1"/>
          </p:nvPr>
        </p:nvSpPr>
        <p:spPr>
          <a:xfrm>
            <a:off x="0" y="0"/>
            <a:ext cx="9144000" cy="6858000"/>
          </a:xfrm>
        </p:spPr>
        <p:txBody>
          <a:bodyPr/>
          <a:p>
            <a:pPr>
              <a:buNone/>
            </a:pPr>
            <a:r>
              <a:rPr sz="3600" b="1">
                <a:latin typeface="Times New Roman" panose="02020603050405020304" pitchFamily="18" charset="0"/>
                <a:cs typeface="Times New Roman" panose="02020603050405020304" pitchFamily="18" charset="0"/>
              </a:rPr>
              <a:t> </a:t>
            </a:r>
            <a:r>
              <a:rPr sz="2800" b="1">
                <a:solidFill>
                  <a:srgbClr val="0000CC"/>
                </a:solidFill>
                <a:latin typeface="Times New Roman" panose="02020603050405020304" pitchFamily="18" charset="0"/>
                <a:cs typeface="Times New Roman" panose="02020603050405020304" pitchFamily="18" charset="0"/>
              </a:rPr>
              <a:t>3. </a:t>
            </a:r>
            <a:r>
              <a:rPr sz="2800" b="1" u="sng" err="1">
                <a:solidFill>
                  <a:srgbClr val="0000CC"/>
                </a:solidFill>
                <a:latin typeface="Times New Roman" panose="02020603050405020304" pitchFamily="18" charset="0"/>
                <a:cs typeface="Times New Roman" panose="02020603050405020304" pitchFamily="18" charset="0"/>
              </a:rPr>
              <a:t>Chuyên chính dân chủ cách mạng Gia-cô-banh (từ ng</a:t>
            </a:r>
            <a:r>
              <a:rPr sz="2800" b="1" u="sng" err="1">
                <a:solidFill>
                  <a:srgbClr val="0000CC"/>
                </a:solidFill>
                <a:latin typeface="Times New Roman" panose="02020603050405020304" pitchFamily="18" charset="0"/>
                <a:ea typeface="Times New Roman" panose="02020603050405020304" pitchFamily="18" charset="0"/>
              </a:rPr>
              <a:t>à</a:t>
            </a:r>
            <a:r>
              <a:rPr sz="2800" b="1" u="sng" err="1">
                <a:solidFill>
                  <a:srgbClr val="0000CC"/>
                </a:solidFill>
                <a:latin typeface="Times New Roman" panose="02020603050405020304" pitchFamily="18" charset="0"/>
                <a:cs typeface="Times New Roman" panose="02020603050405020304" pitchFamily="18" charset="0"/>
              </a:rPr>
              <a:t>y 02-06-1793 đến</a:t>
            </a:r>
            <a:r>
              <a:rPr sz="2800" b="1" u="sng">
                <a:solidFill>
                  <a:srgbClr val="0000CC"/>
                </a:solidFill>
                <a:latin typeface="Times New Roman" panose="02020603050405020304" pitchFamily="18" charset="0"/>
                <a:cs typeface="Times New Roman" panose="02020603050405020304" pitchFamily="18" charset="0"/>
              </a:rPr>
              <a:t> 27-07-1794).</a:t>
            </a:r>
            <a:endParaRPr sz="2800" b="1" u="sng">
              <a:solidFill>
                <a:srgbClr val="0000CC"/>
              </a:solidFill>
              <a:latin typeface="Times New Roman" panose="02020603050405020304" pitchFamily="18" charset="0"/>
              <a:cs typeface="Times New Roman" panose="02020603050405020304" pitchFamily="18" charset="0"/>
            </a:endParaRPr>
          </a:p>
          <a:p>
            <a:pPr algn="just">
              <a:buFontTx/>
              <a:buChar char="-"/>
            </a:pPr>
            <a:r>
              <a:rPr lang="sv-SE" altLang="x-none" sz="2800" i="1" dirty="0">
                <a:solidFill>
                  <a:srgbClr val="0000CC"/>
                </a:solidFill>
                <a:latin typeface="Times New Roman" panose="02020603050405020304" pitchFamily="18" charset="0"/>
              </a:rPr>
              <a:t>Sau khi lật đổ phái Gi- rông -đanh chính quyền thuộc về phái Gia- cô-banh.</a:t>
            </a:r>
            <a:endParaRPr lang="sv-SE" altLang="x-none" sz="2800" i="1" dirty="0">
              <a:solidFill>
                <a:srgbClr val="0000CC"/>
              </a:solidFill>
              <a:latin typeface="Times New Roman" panose="02020603050405020304" pitchFamily="18" charset="0"/>
            </a:endParaRPr>
          </a:p>
          <a:p>
            <a:pPr algn="just">
              <a:buFontTx/>
              <a:buNone/>
            </a:pPr>
            <a:r>
              <a:rPr lang="sv-SE" altLang="x-none" sz="2800" i="1" dirty="0">
                <a:solidFill>
                  <a:srgbClr val="0000CC"/>
                </a:solidFill>
                <a:latin typeface="Times New Roman" panose="02020603050405020304" pitchFamily="18" charset="0"/>
              </a:rPr>
              <a:t>- Quốc hội cử ra Uỷ ban cứu nước do Rô-be-spie cầm đầu .</a:t>
            </a:r>
            <a:r>
              <a:rPr sz="3600" b="1" i="1">
                <a:latin typeface="Times New Roman" panose="02020603050405020304" pitchFamily="18" charset="0"/>
                <a:cs typeface="Times New Roman" panose="02020603050405020304" pitchFamily="18" charset="0"/>
              </a:rPr>
              <a:t>        </a:t>
            </a:r>
            <a:endParaRPr sz="3600" b="1" i="1">
              <a:latin typeface="Times New Roman" panose="02020603050405020304" pitchFamily="18" charset="0"/>
              <a:cs typeface="Times New Roman" panose="02020603050405020304" pitchFamily="18" charset="0"/>
            </a:endParaRPr>
          </a:p>
          <a:p>
            <a:pPr>
              <a:buNone/>
            </a:pPr>
            <a:r>
              <a:rPr sz="3600" b="1" i="1">
                <a:latin typeface="Times New Roman" panose="02020603050405020304" pitchFamily="18" charset="0"/>
                <a:cs typeface="Times New Roman" panose="02020603050405020304" pitchFamily="18" charset="0"/>
              </a:rPr>
              <a:t>               </a:t>
            </a:r>
            <a:endParaRPr sz="2800" b="1">
              <a:solidFill>
                <a:srgbClr val="FF0000"/>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1">
                                            <p:txEl>
                                              <p:charRg st="0" end="84"/>
                                            </p:txEl>
                                          </p:spTgt>
                                        </p:tgtEl>
                                        <p:attrNameLst>
                                          <p:attrName>style.visibility</p:attrName>
                                        </p:attrNameLst>
                                      </p:cBhvr>
                                      <p:to>
                                        <p:strVal val="visible"/>
                                      </p:to>
                                    </p:set>
                                    <p:animEffect transition="in" filter="fade">
                                      <p:cBhvr>
                                        <p:cTn id="7" dur="1000"/>
                                        <p:tgtEl>
                                          <p:spTgt spid="7171">
                                            <p:txEl>
                                              <p:charRg st="0" end="84"/>
                                            </p:txEl>
                                          </p:spTgt>
                                        </p:tgtEl>
                                      </p:cBhvr>
                                    </p:animEffect>
                                    <p:anim calcmode="lin" valueType="num">
                                      <p:cBhvr>
                                        <p:cTn id="8" dur="1000" fill="hold"/>
                                        <p:tgtEl>
                                          <p:spTgt spid="7171">
                                            <p:txEl>
                                              <p:charRg st="0" end="84"/>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charRg st="0" end="8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1">
                                            <p:txEl>
                                              <p:charRg st="84" end="159"/>
                                            </p:txEl>
                                          </p:spTgt>
                                        </p:tgtEl>
                                        <p:attrNameLst>
                                          <p:attrName>style.visibility</p:attrName>
                                        </p:attrNameLst>
                                      </p:cBhvr>
                                      <p:to>
                                        <p:strVal val="visible"/>
                                      </p:to>
                                    </p:set>
                                    <p:animEffect transition="in" filter="fade">
                                      <p:cBhvr>
                                        <p:cTn id="14" dur="1000"/>
                                        <p:tgtEl>
                                          <p:spTgt spid="7171">
                                            <p:txEl>
                                              <p:charRg st="84" end="159"/>
                                            </p:txEl>
                                          </p:spTgt>
                                        </p:tgtEl>
                                      </p:cBhvr>
                                    </p:animEffect>
                                    <p:anim calcmode="lin" valueType="num">
                                      <p:cBhvr>
                                        <p:cTn id="15" dur="1000" fill="hold"/>
                                        <p:tgtEl>
                                          <p:spTgt spid="7171">
                                            <p:txEl>
                                              <p:charRg st="84" end="159"/>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charRg st="84" end="159"/>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171">
                                            <p:txEl>
                                              <p:charRg st="159" end="224"/>
                                            </p:txEl>
                                          </p:spTgt>
                                        </p:tgtEl>
                                        <p:attrNameLst>
                                          <p:attrName>style.visibility</p:attrName>
                                        </p:attrNameLst>
                                      </p:cBhvr>
                                      <p:to>
                                        <p:strVal val="visible"/>
                                      </p:to>
                                    </p:set>
                                    <p:animEffect transition="in" filter="fade">
                                      <p:cBhvr>
                                        <p:cTn id="21" dur="1000"/>
                                        <p:tgtEl>
                                          <p:spTgt spid="7171">
                                            <p:txEl>
                                              <p:charRg st="159" end="224"/>
                                            </p:txEl>
                                          </p:spTgt>
                                        </p:tgtEl>
                                      </p:cBhvr>
                                    </p:animEffect>
                                    <p:anim calcmode="lin" valueType="num">
                                      <p:cBhvr>
                                        <p:cTn id="22" dur="1000" fill="hold"/>
                                        <p:tgtEl>
                                          <p:spTgt spid="7171">
                                            <p:txEl>
                                              <p:charRg st="159" end="224"/>
                                            </p:txEl>
                                          </p:spTgt>
                                        </p:tgtEl>
                                        <p:attrNameLst>
                                          <p:attrName>ppt_x</p:attrName>
                                        </p:attrNameLst>
                                      </p:cBhvr>
                                      <p:tavLst>
                                        <p:tav tm="0">
                                          <p:val>
                                            <p:strVal val="#ppt_x"/>
                                          </p:val>
                                        </p:tav>
                                        <p:tav tm="100000">
                                          <p:val>
                                            <p:strVal val="#ppt_x"/>
                                          </p:val>
                                        </p:tav>
                                      </p:tavLst>
                                    </p:anim>
                                    <p:anim calcmode="lin" valueType="num">
                                      <p:cBhvr>
                                        <p:cTn id="23" dur="1000" fill="hold"/>
                                        <p:tgtEl>
                                          <p:spTgt spid="7171">
                                            <p:txEl>
                                              <p:charRg st="159" end="22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171">
                                            <p:txEl>
                                              <p:charRg st="224" end="240"/>
                                            </p:txEl>
                                          </p:spTgt>
                                        </p:tgtEl>
                                        <p:attrNameLst>
                                          <p:attrName>style.visibility</p:attrName>
                                        </p:attrNameLst>
                                      </p:cBhvr>
                                      <p:to>
                                        <p:strVal val="visible"/>
                                      </p:to>
                                    </p:set>
                                    <p:animEffect transition="in" filter="fade">
                                      <p:cBhvr>
                                        <p:cTn id="28" dur="1000"/>
                                        <p:tgtEl>
                                          <p:spTgt spid="7171">
                                            <p:txEl>
                                              <p:charRg st="224" end="240"/>
                                            </p:txEl>
                                          </p:spTgt>
                                        </p:tgtEl>
                                      </p:cBhvr>
                                    </p:animEffect>
                                    <p:anim calcmode="lin" valueType="num">
                                      <p:cBhvr>
                                        <p:cTn id="29" dur="1000" fill="hold"/>
                                        <p:tgtEl>
                                          <p:spTgt spid="7171">
                                            <p:txEl>
                                              <p:charRg st="224" end="240"/>
                                            </p:txEl>
                                          </p:spTgt>
                                        </p:tgtEl>
                                        <p:attrNameLst>
                                          <p:attrName>ppt_x</p:attrName>
                                        </p:attrNameLst>
                                      </p:cBhvr>
                                      <p:tavLst>
                                        <p:tav tm="0">
                                          <p:val>
                                            <p:strVal val="#ppt_x"/>
                                          </p:val>
                                        </p:tav>
                                        <p:tav tm="100000">
                                          <p:val>
                                            <p:strVal val="#ppt_x"/>
                                          </p:val>
                                        </p:tav>
                                      </p:tavLst>
                                    </p:anim>
                                    <p:anim calcmode="lin" valueType="num">
                                      <p:cBhvr>
                                        <p:cTn id="30" dur="1000" fill="hold"/>
                                        <p:tgtEl>
                                          <p:spTgt spid="7171">
                                            <p:txEl>
                                              <p:charRg st="224" end="24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0901" name="Title 80900"/>
          <p:cNvSpPr>
            <a:spLocks noGrp="1"/>
          </p:cNvSpPr>
          <p:nvPr>
            <p:ph type="title"/>
          </p:nvPr>
        </p:nvSpPr>
        <p:spPr>
          <a:xfrm>
            <a:off x="5257800" y="152400"/>
            <a:ext cx="3886200" cy="1371600"/>
          </a:xfrm>
          <a:solidFill>
            <a:srgbClr val="B2F5A9"/>
          </a:solidFill>
          <a:ln>
            <a:solidFill>
              <a:srgbClr val="FF0000"/>
            </a:solidFill>
            <a:miter/>
          </a:ln>
        </p:spPr>
        <p:txBody>
          <a:bodyPr anchor="ctr"/>
          <a:p>
            <a:r>
              <a:rPr sz="2800" b="1" i="1" err="1">
                <a:solidFill>
                  <a:srgbClr val="000000"/>
                </a:solidFill>
                <a:latin typeface="Times New Roman" panose="02020603050405020304" pitchFamily="18" charset="0"/>
                <a:cs typeface="Times New Roman" panose="02020603050405020304" pitchFamily="18" charset="0"/>
              </a:rPr>
              <a:t>Em hãy nêu v</a:t>
            </a:r>
            <a:r>
              <a:rPr sz="2800" b="1" i="1" err="1">
                <a:solidFill>
                  <a:srgbClr val="000000"/>
                </a:solidFill>
                <a:latin typeface="Times New Roman" panose="02020603050405020304" pitchFamily="18" charset="0"/>
                <a:ea typeface="Times New Roman" panose="02020603050405020304" pitchFamily="18" charset="0"/>
              </a:rPr>
              <a:t>à</a:t>
            </a:r>
            <a:r>
              <a:rPr sz="2800" b="1" i="1" err="1">
                <a:solidFill>
                  <a:srgbClr val="000000"/>
                </a:solidFill>
                <a:latin typeface="Times New Roman" panose="02020603050405020304" pitchFamily="18" charset="0"/>
                <a:cs typeface="Times New Roman" panose="02020603050405020304" pitchFamily="18" charset="0"/>
              </a:rPr>
              <a:t>i phẩm chất tốt đẹp của Robe-Spie</a:t>
            </a:r>
            <a:r>
              <a:rPr sz="2800" b="1" i="1">
                <a:solidFill>
                  <a:srgbClr val="000000"/>
                </a:solidFill>
                <a:latin typeface="Times New Roman" panose="02020603050405020304" pitchFamily="18" charset="0"/>
                <a:cs typeface="Times New Roman" panose="02020603050405020304" pitchFamily="18" charset="0"/>
              </a:rPr>
              <a:t>.</a:t>
            </a:r>
            <a:endParaRPr sz="2800" b="1" i="1">
              <a:solidFill>
                <a:srgbClr val="000000"/>
              </a:solidFill>
              <a:latin typeface="Times New Roman" panose="02020603050405020304" pitchFamily="18" charset="0"/>
              <a:ea typeface="Times New Roman" panose="02020603050405020304" pitchFamily="18" charset="0"/>
            </a:endParaRPr>
          </a:p>
        </p:txBody>
      </p:sp>
      <p:pic>
        <p:nvPicPr>
          <p:cNvPr id="80900" name="Content Placeholder 80899" descr="HINH11MRO-BE-SPIE(1758-1794)"/>
          <p:cNvPicPr>
            <a:picLocks noChangeAspect="1"/>
          </p:cNvPicPr>
          <p:nvPr>
            <p:ph idx="1"/>
          </p:nvPr>
        </p:nvPicPr>
        <p:blipFill>
          <a:blip r:embed="rId1"/>
          <a:stretch>
            <a:fillRect/>
          </a:stretch>
        </p:blipFill>
        <p:spPr>
          <a:xfrm>
            <a:off x="0" y="0"/>
            <a:ext cx="5105400" cy="6858000"/>
          </a:xfrm>
        </p:spPr>
      </p:pic>
      <p:sp>
        <p:nvSpPr>
          <p:cNvPr id="80904" name="Rectangles 80903"/>
          <p:cNvSpPr/>
          <p:nvPr/>
        </p:nvSpPr>
        <p:spPr>
          <a:xfrm>
            <a:off x="5181600" y="1676400"/>
            <a:ext cx="3810000" cy="4953000"/>
          </a:xfrm>
          <a:prstGeom prst="rect">
            <a:avLst/>
          </a:prstGeom>
          <a:solidFill>
            <a:srgbClr val="B2F5A9"/>
          </a:solidFill>
          <a:ln w="9525" cap="flat" cmpd="sng">
            <a:solidFill>
              <a:srgbClr val="FF0000"/>
            </a:solidFill>
            <a:prstDash val="solid"/>
            <a:miter/>
            <a:headEnd type="none" w="med" len="med"/>
            <a:tailEnd type="none" w="med" len="med"/>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Arial" panose="020B060402020202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defRPr>
            </a:lvl5pPr>
          </a:lstStyle>
          <a:p>
            <a:pPr lvl="0">
              <a:lnSpc>
                <a:spcPct val="80000"/>
              </a:lnSpc>
              <a:buNone/>
            </a:pPr>
            <a:r>
              <a:rPr sz="2400" b="1">
                <a:solidFill>
                  <a:srgbClr val="6600CC"/>
                </a:solidFill>
                <a:latin typeface="Times New Roman" panose="02020603050405020304" pitchFamily="18" charset="0"/>
                <a:cs typeface="Times New Roman" panose="02020603050405020304" pitchFamily="18" charset="0"/>
              </a:rPr>
              <a:t>     </a:t>
            </a:r>
            <a:r>
              <a:rPr sz="2800" b="1" err="1">
                <a:solidFill>
                  <a:srgbClr val="6600CC"/>
                </a:solidFill>
                <a:latin typeface="Times New Roman" panose="02020603050405020304" pitchFamily="18" charset="0"/>
                <a:cs typeface="Times New Roman" panose="02020603050405020304" pitchFamily="18" charset="0"/>
              </a:rPr>
              <a:t>Ma-xi-mi-lieng đơ Robe-spie ( 1758-1794) l</a:t>
            </a:r>
            <a:r>
              <a:rPr sz="2800" b="1" err="1">
                <a:solidFill>
                  <a:srgbClr val="6600CC"/>
                </a:solidFill>
                <a:latin typeface="Times New Roman" panose="02020603050405020304" pitchFamily="18" charset="0"/>
                <a:ea typeface="Times New Roman" panose="02020603050405020304" pitchFamily="18" charset="0"/>
              </a:rPr>
              <a:t>à</a:t>
            </a:r>
            <a:r>
              <a:rPr sz="2800" b="1" err="1">
                <a:solidFill>
                  <a:srgbClr val="6600CC"/>
                </a:solidFill>
                <a:latin typeface="Times New Roman" panose="02020603050405020304" pitchFamily="18" charset="0"/>
                <a:cs typeface="Times New Roman" panose="02020603050405020304" pitchFamily="18" charset="0"/>
              </a:rPr>
              <a:t> một luật sư trẻ tuổi, đại biểu quốc hội, có t</a:t>
            </a:r>
            <a:r>
              <a:rPr sz="2800" b="1" err="1">
                <a:solidFill>
                  <a:srgbClr val="6600CC"/>
                </a:solidFill>
                <a:latin typeface="Times New Roman" panose="02020603050405020304" pitchFamily="18" charset="0"/>
                <a:ea typeface="Times New Roman" panose="02020603050405020304" pitchFamily="18" charset="0"/>
              </a:rPr>
              <a:t>à</a:t>
            </a:r>
            <a:r>
              <a:rPr sz="2800" b="1" err="1">
                <a:solidFill>
                  <a:srgbClr val="6600CC"/>
                </a:solidFill>
                <a:latin typeface="Times New Roman" panose="02020603050405020304" pitchFamily="18" charset="0"/>
                <a:cs typeface="Times New Roman" panose="02020603050405020304" pitchFamily="18" charset="0"/>
              </a:rPr>
              <a:t>i hùng biện. Trong quốc hội, ông tích cực bảo vệ quyền lợi của nhân dân. Ông trở th</a:t>
            </a:r>
            <a:r>
              <a:rPr sz="2800" b="1" err="1">
                <a:solidFill>
                  <a:srgbClr val="6600CC"/>
                </a:solidFill>
                <a:latin typeface="Times New Roman" panose="02020603050405020304" pitchFamily="18" charset="0"/>
                <a:ea typeface="Times New Roman" panose="02020603050405020304" pitchFamily="18" charset="0"/>
              </a:rPr>
              <a:t>à</a:t>
            </a:r>
            <a:r>
              <a:rPr sz="2800" b="1" err="1">
                <a:solidFill>
                  <a:srgbClr val="6600CC"/>
                </a:solidFill>
                <a:latin typeface="Times New Roman" panose="02020603050405020304" pitchFamily="18" charset="0"/>
                <a:cs typeface="Times New Roman" panose="02020603050405020304" pitchFamily="18" charset="0"/>
              </a:rPr>
              <a:t>nh lãnh tụ xuất sắc của phái Gia-cô-banh v</a:t>
            </a:r>
            <a:r>
              <a:rPr sz="2800" b="1" err="1">
                <a:solidFill>
                  <a:srgbClr val="6600CC"/>
                </a:solidFill>
                <a:latin typeface="Times New Roman" panose="02020603050405020304" pitchFamily="18" charset="0"/>
                <a:ea typeface="Times New Roman" panose="02020603050405020304" pitchFamily="18" charset="0"/>
              </a:rPr>
              <a:t>à</a:t>
            </a:r>
            <a:r>
              <a:rPr sz="2800" b="1" err="1">
                <a:solidFill>
                  <a:srgbClr val="6600CC"/>
                </a:solidFill>
                <a:latin typeface="Times New Roman" panose="02020603050405020304" pitchFamily="18" charset="0"/>
                <a:cs typeface="Times New Roman" panose="02020603050405020304" pitchFamily="18" charset="0"/>
              </a:rPr>
              <a:t> nổi tiếng l</a:t>
            </a:r>
            <a:r>
              <a:rPr sz="2800" b="1" err="1">
                <a:solidFill>
                  <a:srgbClr val="6600CC"/>
                </a:solidFill>
                <a:latin typeface="Times New Roman" panose="02020603050405020304" pitchFamily="18" charset="0"/>
                <a:ea typeface="Times New Roman" panose="02020603050405020304" pitchFamily="18" charset="0"/>
              </a:rPr>
              <a:t>à</a:t>
            </a:r>
            <a:r>
              <a:rPr sz="2800" b="1" err="1">
                <a:solidFill>
                  <a:srgbClr val="6600CC"/>
                </a:solidFill>
                <a:latin typeface="Times New Roman" panose="02020603050405020304" pitchFamily="18" charset="0"/>
                <a:cs typeface="Times New Roman" panose="02020603050405020304" pitchFamily="18" charset="0"/>
              </a:rPr>
              <a:t> “con người không thể bị mua chuộc</a:t>
            </a:r>
            <a:r>
              <a:rPr sz="2800" b="1">
                <a:solidFill>
                  <a:srgbClr val="6600CC"/>
                </a:solidFill>
                <a:latin typeface="Times New Roman" panose="02020603050405020304" pitchFamily="18" charset="0"/>
                <a:cs typeface="Times New Roman" panose="02020603050405020304" pitchFamily="18" charset="0"/>
              </a:rPr>
              <a:t>”.</a:t>
            </a:r>
            <a:endParaRPr sz="2800" b="1">
              <a:solidFill>
                <a:srgbClr val="6600CC"/>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0901"/>
                                        </p:tgtEl>
                                        <p:attrNameLst>
                                          <p:attrName>style.visibility</p:attrName>
                                        </p:attrNameLst>
                                      </p:cBhvr>
                                      <p:to>
                                        <p:strVal val="visible"/>
                                      </p:to>
                                    </p:set>
                                    <p:anim calcmode="lin" valueType="num">
                                      <p:cBhvr additive="base">
                                        <p:cTn id="7" dur="500" fill="hold"/>
                                        <p:tgtEl>
                                          <p:spTgt spid="80901"/>
                                        </p:tgtEl>
                                        <p:attrNameLst>
                                          <p:attrName>ppt_x</p:attrName>
                                        </p:attrNameLst>
                                      </p:cBhvr>
                                      <p:tavLst>
                                        <p:tav tm="0">
                                          <p:val>
                                            <p:strVal val="#ppt_x"/>
                                          </p:val>
                                        </p:tav>
                                        <p:tav tm="100000">
                                          <p:val>
                                            <p:strVal val="#ppt_x"/>
                                          </p:val>
                                        </p:tav>
                                      </p:tavLst>
                                    </p:anim>
                                    <p:anim calcmode="lin" valueType="num">
                                      <p:cBhvr additive="base">
                                        <p:cTn id="8" dur="500" fill="hold"/>
                                        <p:tgtEl>
                                          <p:spTgt spid="8090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0" presetClass="entr" presetSubtype="0" fill="hold" grpId="0" nodeType="clickEffect">
                                  <p:stCondLst>
                                    <p:cond delay="0"/>
                                  </p:stCondLst>
                                  <p:childTnLst>
                                    <p:set>
                                      <p:cBhvr>
                                        <p:cTn id="12" dur="1" fill="hold">
                                          <p:stCondLst>
                                            <p:cond delay="0"/>
                                          </p:stCondLst>
                                        </p:cTn>
                                        <p:tgtEl>
                                          <p:spTgt spid="80904"/>
                                        </p:tgtEl>
                                        <p:attrNameLst>
                                          <p:attrName>style.visibility</p:attrName>
                                        </p:attrNameLst>
                                      </p:cBhvr>
                                      <p:to>
                                        <p:strVal val="visible"/>
                                      </p:to>
                                    </p:set>
                                    <p:animEffect transition="in" filter="wedge">
                                      <p:cBhvr>
                                        <p:cTn id="13" dur="2000"/>
                                        <p:tgtEl>
                                          <p:spTgt spid="809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01" grpId="0" animBg="1"/>
      <p:bldP spid="8090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8786" name="Title 118785"/>
          <p:cNvSpPr>
            <a:spLocks noGrp="1"/>
          </p:cNvSpPr>
          <p:nvPr>
            <p:ph type="title"/>
          </p:nvPr>
        </p:nvSpPr>
        <p:spPr>
          <a:xfrm>
            <a:off x="0" y="0"/>
            <a:ext cx="9144000" cy="990600"/>
          </a:xfrm>
        </p:spPr>
        <p:txBody>
          <a:bodyPr anchor="ctr"/>
          <a:p>
            <a:r>
              <a:rPr sz="4000">
                <a:solidFill>
                  <a:srgbClr val="FF0000"/>
                </a:solidFill>
                <a:latin typeface="Times New Roman" panose="02020603050405020304" pitchFamily="18" charset="0"/>
                <a:cs typeface="Times New Roman" panose="02020603050405020304" pitchFamily="18" charset="0"/>
              </a:rPr>
              <a:t>  </a:t>
            </a:r>
            <a:endParaRPr sz="4000" b="1">
              <a:solidFill>
                <a:srgbClr val="FF0000"/>
              </a:solidFill>
              <a:latin typeface="Times New Roman" panose="02020603050405020304" pitchFamily="18" charset="0"/>
              <a:ea typeface="Times New Roman" panose="02020603050405020304" pitchFamily="18" charset="0"/>
            </a:endParaRPr>
          </a:p>
        </p:txBody>
      </p:sp>
      <p:sp>
        <p:nvSpPr>
          <p:cNvPr id="118787" name="Text Placeholder 118786"/>
          <p:cNvSpPr>
            <a:spLocks noGrp="1"/>
          </p:cNvSpPr>
          <p:nvPr>
            <p:ph type="body" idx="1"/>
          </p:nvPr>
        </p:nvSpPr>
        <p:spPr>
          <a:xfrm>
            <a:off x="0" y="0"/>
            <a:ext cx="9144000" cy="6858000"/>
          </a:xfrm>
        </p:spPr>
        <p:txBody>
          <a:bodyPr/>
          <a:p>
            <a:pPr>
              <a:buNone/>
            </a:pPr>
            <a:r>
              <a:rPr sz="3600" b="1">
                <a:latin typeface="Times New Roman" panose="02020603050405020304" pitchFamily="18" charset="0"/>
                <a:cs typeface="Times New Roman" panose="02020603050405020304" pitchFamily="18" charset="0"/>
              </a:rPr>
              <a:t> </a:t>
            </a:r>
            <a:r>
              <a:rPr sz="2800" b="1">
                <a:solidFill>
                  <a:srgbClr val="0000CC"/>
                </a:solidFill>
                <a:latin typeface="Times New Roman" panose="02020603050405020304" pitchFamily="18" charset="0"/>
                <a:cs typeface="Times New Roman" panose="02020603050405020304" pitchFamily="18" charset="0"/>
              </a:rPr>
              <a:t>3. </a:t>
            </a:r>
            <a:r>
              <a:rPr sz="2800" b="1" u="sng" err="1">
                <a:solidFill>
                  <a:srgbClr val="0000CC"/>
                </a:solidFill>
                <a:latin typeface="Times New Roman" panose="02020603050405020304" pitchFamily="18" charset="0"/>
                <a:cs typeface="Times New Roman" panose="02020603050405020304" pitchFamily="18" charset="0"/>
              </a:rPr>
              <a:t>Chuyên chính dân chủ cách mạng Gia-cô-banh (từ ng</a:t>
            </a:r>
            <a:r>
              <a:rPr sz="2800" b="1" u="sng" err="1">
                <a:solidFill>
                  <a:srgbClr val="0000CC"/>
                </a:solidFill>
                <a:latin typeface="Times New Roman" panose="02020603050405020304" pitchFamily="18" charset="0"/>
                <a:ea typeface="Times New Roman" panose="02020603050405020304" pitchFamily="18" charset="0"/>
              </a:rPr>
              <a:t>à</a:t>
            </a:r>
            <a:r>
              <a:rPr sz="2800" b="1" u="sng" err="1">
                <a:solidFill>
                  <a:srgbClr val="0000CC"/>
                </a:solidFill>
                <a:latin typeface="Times New Roman" panose="02020603050405020304" pitchFamily="18" charset="0"/>
                <a:cs typeface="Times New Roman" panose="02020603050405020304" pitchFamily="18" charset="0"/>
              </a:rPr>
              <a:t>y 02-06-1793 đến</a:t>
            </a:r>
            <a:r>
              <a:rPr sz="2800" b="1" u="sng">
                <a:solidFill>
                  <a:srgbClr val="0000CC"/>
                </a:solidFill>
                <a:latin typeface="Times New Roman" panose="02020603050405020304" pitchFamily="18" charset="0"/>
                <a:cs typeface="Times New Roman" panose="02020603050405020304" pitchFamily="18" charset="0"/>
              </a:rPr>
              <a:t> 27-07-1794).</a:t>
            </a:r>
            <a:endParaRPr sz="2800" b="1" u="sng">
              <a:solidFill>
                <a:srgbClr val="0000CC"/>
              </a:solidFill>
              <a:latin typeface="Times New Roman" panose="02020603050405020304" pitchFamily="18" charset="0"/>
              <a:cs typeface="Times New Roman" panose="02020603050405020304" pitchFamily="18" charset="0"/>
            </a:endParaRPr>
          </a:p>
          <a:p>
            <a:pPr algn="just">
              <a:buFontTx/>
              <a:buChar char="-"/>
            </a:pPr>
            <a:r>
              <a:rPr lang="sv-SE" altLang="x-none" sz="2800" i="1" dirty="0">
                <a:solidFill>
                  <a:srgbClr val="0000CC"/>
                </a:solidFill>
                <a:latin typeface="Times New Roman" panose="02020603050405020304" pitchFamily="18" charset="0"/>
              </a:rPr>
              <a:t>Sau khi lật đổ phái Gi- rông -đanh chính quyền thuộc về phái Gia- cô-banh.</a:t>
            </a:r>
            <a:endParaRPr lang="sv-SE" altLang="x-none" sz="2800" i="1" dirty="0">
              <a:solidFill>
                <a:srgbClr val="0000CC"/>
              </a:solidFill>
              <a:latin typeface="Times New Roman" panose="02020603050405020304" pitchFamily="18" charset="0"/>
            </a:endParaRPr>
          </a:p>
          <a:p>
            <a:pPr algn="just">
              <a:buFontTx/>
              <a:buChar char="-"/>
            </a:pPr>
            <a:r>
              <a:rPr lang="sv-SE" altLang="x-none" sz="2800" i="1" dirty="0">
                <a:solidFill>
                  <a:srgbClr val="0000CC"/>
                </a:solidFill>
                <a:latin typeface="Times New Roman" panose="02020603050405020304" pitchFamily="18" charset="0"/>
              </a:rPr>
              <a:t>Quốc hội cử ra Uỷ ban cứu nước do Rô-be-spie cầm đầu .</a:t>
            </a:r>
            <a:r>
              <a:rPr sz="3600" b="1" i="1">
                <a:latin typeface="Times New Roman" panose="02020603050405020304" pitchFamily="18" charset="0"/>
                <a:cs typeface="Times New Roman" panose="02020603050405020304" pitchFamily="18" charset="0"/>
              </a:rPr>
              <a:t> </a:t>
            </a:r>
            <a:endParaRPr sz="3600" b="1" i="1">
              <a:latin typeface="Times New Roman" panose="02020603050405020304" pitchFamily="18" charset="0"/>
              <a:cs typeface="Times New Roman" panose="02020603050405020304" pitchFamily="18" charset="0"/>
            </a:endParaRPr>
          </a:p>
          <a:p>
            <a:pPr algn="just">
              <a:buFontTx/>
              <a:buNone/>
            </a:pPr>
            <a:r>
              <a:rPr sz="2800" i="1" err="1">
                <a:solidFill>
                  <a:srgbClr val="0000CC"/>
                </a:solidFill>
                <a:latin typeface="Times New Roman" panose="02020603050405020304" pitchFamily="18" charset="0"/>
                <a:cs typeface="Times New Roman" panose="02020603050405020304" pitchFamily="18" charset="0"/>
              </a:rPr>
              <a:t>- Chính quyền cách mạng thi h</a:t>
            </a:r>
            <a:r>
              <a:rPr sz="2800" i="1" err="1">
                <a:solidFill>
                  <a:srgbClr val="0000CC"/>
                </a:solidFill>
                <a:latin typeface="Times New Roman" panose="02020603050405020304" pitchFamily="18" charset="0"/>
                <a:ea typeface="Times New Roman" panose="02020603050405020304" pitchFamily="18" charset="0"/>
              </a:rPr>
              <a:t>à</a:t>
            </a:r>
            <a:r>
              <a:rPr sz="2800" i="1" err="1">
                <a:solidFill>
                  <a:srgbClr val="0000CC"/>
                </a:solidFill>
                <a:latin typeface="Times New Roman" panose="02020603050405020304" pitchFamily="18" charset="0"/>
                <a:cs typeface="Times New Roman" panose="02020603050405020304" pitchFamily="18" charset="0"/>
              </a:rPr>
              <a:t>nh nhiều biện pháp kiên quyết để t</a:t>
            </a:r>
            <a:r>
              <a:rPr sz="2800" i="1" err="1">
                <a:solidFill>
                  <a:srgbClr val="0000CC"/>
                </a:solidFill>
                <a:latin typeface="Times New Roman" panose="02020603050405020304" pitchFamily="18" charset="0"/>
              </a:rPr>
              <a:t>rừng trị bọn phản cách mạng và giải quyết những yêu cầu của nhân dân</a:t>
            </a:r>
            <a:r>
              <a:rPr sz="2800" i="1">
                <a:solidFill>
                  <a:srgbClr val="0000CC"/>
                </a:solidFill>
                <a:latin typeface="Times New Roman" panose="02020603050405020304" pitchFamily="18" charset="0"/>
              </a:rPr>
              <a:t>.</a:t>
            </a:r>
            <a:endParaRPr sz="2800" i="1">
              <a:solidFill>
                <a:srgbClr val="0000CC"/>
              </a:solidFill>
              <a:latin typeface="Times New Roman" panose="02020603050405020304" pitchFamily="18" charset="0"/>
            </a:endParaRPr>
          </a:p>
          <a:p>
            <a:pPr algn="just">
              <a:buFontTx/>
              <a:buNone/>
            </a:pPr>
            <a:r>
              <a:rPr sz="3600" b="1" i="1">
                <a:latin typeface="Times New Roman" panose="02020603050405020304" pitchFamily="18" charset="0"/>
                <a:cs typeface="Times New Roman" panose="02020603050405020304" pitchFamily="18" charset="0"/>
              </a:rPr>
              <a:t>       </a:t>
            </a:r>
            <a:endParaRPr sz="3600" b="1" i="1">
              <a:latin typeface="Times New Roman" panose="02020603050405020304" pitchFamily="18" charset="0"/>
              <a:cs typeface="Times New Roman" panose="02020603050405020304" pitchFamily="18" charset="0"/>
            </a:endParaRPr>
          </a:p>
          <a:p>
            <a:pPr>
              <a:buNone/>
            </a:pPr>
            <a:r>
              <a:rPr sz="3600" b="1" i="1">
                <a:latin typeface="Times New Roman" panose="02020603050405020304" pitchFamily="18" charset="0"/>
                <a:cs typeface="Times New Roman" panose="02020603050405020304" pitchFamily="18" charset="0"/>
              </a:rPr>
              <a:t>               </a:t>
            </a:r>
            <a:endParaRPr sz="3600" b="1" i="1">
              <a:latin typeface="Times New Roman" panose="02020603050405020304" pitchFamily="18" charset="0"/>
              <a:ea typeface="Times New Roman" panose="02020603050405020304" pitchFamily="18" charset="0"/>
            </a:endParaRPr>
          </a:p>
        </p:txBody>
      </p:sp>
      <p:sp>
        <p:nvSpPr>
          <p:cNvPr id="118788" name="Rectangles 118787"/>
          <p:cNvSpPr/>
          <p:nvPr/>
        </p:nvSpPr>
        <p:spPr>
          <a:xfrm>
            <a:off x="2819400" y="3149600"/>
            <a:ext cx="5791200" cy="466725"/>
          </a:xfrm>
          <a:prstGeom prst="rect">
            <a:avLst/>
          </a:prstGeom>
          <a:solidFill>
            <a:srgbClr val="B2F5A9"/>
          </a:solidFill>
          <a:ln w="9525" cap="flat" cmpd="sng">
            <a:solidFill>
              <a:srgbClr val="FF0000"/>
            </a:solidFill>
            <a:prstDash val="solid"/>
            <a:miter/>
            <a:headEnd type="none" w="med" len="med"/>
            <a:tailEnd type="none" w="med" len="med"/>
          </a:ln>
        </p:spPr>
        <p:txBody>
          <a:bodyPr anchor="ctr">
            <a:spAutoFit/>
          </a:bodyPr>
          <a:p>
            <a:pPr algn="just">
              <a:spcBef>
                <a:spcPct val="20000"/>
              </a:spcBef>
            </a:pPr>
            <a:r>
              <a:rPr sz="2400" i="1" err="1">
                <a:solidFill>
                  <a:srgbClr val="6600CC"/>
                </a:solidFill>
              </a:rPr>
              <a:t>Ủy ban cứu quốc đã làm những gì</a:t>
            </a:r>
            <a:r>
              <a:rPr sz="2400" i="1">
                <a:solidFill>
                  <a:srgbClr val="6600CC"/>
                </a:solidFill>
              </a:rPr>
              <a:t> ?</a:t>
            </a:r>
            <a:endParaRPr lang="pt-BR" altLang="x-none" sz="2400" b="0" dirty="0">
              <a:solidFill>
                <a:srgbClr val="6600CC"/>
              </a:solidFill>
            </a:endParaRPr>
          </a:p>
        </p:txBody>
      </p:sp>
      <p:sp>
        <p:nvSpPr>
          <p:cNvPr id="118789" name="Rectangles 118788"/>
          <p:cNvSpPr/>
          <p:nvPr/>
        </p:nvSpPr>
        <p:spPr>
          <a:xfrm>
            <a:off x="2743200" y="3141663"/>
            <a:ext cx="6172200" cy="2292350"/>
          </a:xfrm>
          <a:prstGeom prst="rect">
            <a:avLst/>
          </a:prstGeom>
          <a:solidFill>
            <a:srgbClr val="B2F5A9"/>
          </a:solidFill>
          <a:ln w="9525" cap="flat" cmpd="sng">
            <a:solidFill>
              <a:srgbClr val="FF0000"/>
            </a:solidFill>
            <a:prstDash val="solid"/>
            <a:miter/>
            <a:headEnd type="none" w="med" len="med"/>
            <a:tailEnd type="none" w="med" len="med"/>
          </a:ln>
        </p:spPr>
        <p:txBody>
          <a:bodyPr anchor="ctr">
            <a:spAutoFit/>
          </a:bodyPr>
          <a:p>
            <a:r>
              <a:rPr sz="2400" err="1">
                <a:solidFill>
                  <a:srgbClr val="FF0000"/>
                </a:solidFill>
              </a:rPr>
              <a:t>+ Trừng trị bọn phản cách mạng</a:t>
            </a:r>
            <a:r>
              <a:rPr sz="2400">
                <a:solidFill>
                  <a:srgbClr val="FF0000"/>
                </a:solidFill>
              </a:rPr>
              <a:t>.</a:t>
            </a:r>
            <a:endParaRPr sz="2400">
              <a:solidFill>
                <a:srgbClr val="FF0000"/>
              </a:solidFill>
            </a:endParaRPr>
          </a:p>
          <a:p>
            <a:r>
              <a:rPr sz="2400" err="1">
                <a:solidFill>
                  <a:srgbClr val="FF0000"/>
                </a:solidFill>
              </a:rPr>
              <a:t>+ Giải quyết những yêu cầu của nhân dân</a:t>
            </a:r>
            <a:endParaRPr sz="2400">
              <a:solidFill>
                <a:srgbClr val="FF0000"/>
              </a:solidFill>
            </a:endParaRPr>
          </a:p>
          <a:p>
            <a:r>
              <a:rPr sz="2400" err="1">
                <a:solidFill>
                  <a:srgbClr val="FF0000"/>
                </a:solidFill>
              </a:rPr>
              <a:t>+ Chia ruộng đất cho nông dân</a:t>
            </a:r>
            <a:endParaRPr sz="2400">
              <a:solidFill>
                <a:srgbClr val="FF0000"/>
              </a:solidFill>
            </a:endParaRPr>
          </a:p>
          <a:p>
            <a:r>
              <a:rPr sz="2400" err="1">
                <a:solidFill>
                  <a:srgbClr val="FF0000"/>
                </a:solidFill>
              </a:rPr>
              <a:t>+ Quy định giá bán tối đa, mức lương tối đa</a:t>
            </a:r>
            <a:endParaRPr lang="pt-BR" altLang="x-none" sz="2400" b="0" dirty="0">
              <a:solidFill>
                <a:srgbClr val="6600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8788"/>
                                        </p:tgtEl>
                                        <p:attrNameLst>
                                          <p:attrName>style.visibility</p:attrName>
                                        </p:attrNameLst>
                                      </p:cBhvr>
                                      <p:to>
                                        <p:strVal val="visible"/>
                                      </p:to>
                                    </p:set>
                                    <p:animEffect transition="in" filter="circle(in)">
                                      <p:cBhvr>
                                        <p:cTn id="7" dur="2000"/>
                                        <p:tgtEl>
                                          <p:spTgt spid="118788"/>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xit" presetSubtype="12" fill="hold" grpId="1" nodeType="clickEffect">
                                  <p:stCondLst>
                                    <p:cond delay="0"/>
                                  </p:stCondLst>
                                  <p:childTnLst>
                                    <p:animEffect transition="out" filter="strips(downLeft)">
                                      <p:cBhvr>
                                        <p:cTn id="11" dur="500"/>
                                        <p:tgtEl>
                                          <p:spTgt spid="118788"/>
                                        </p:tgtEl>
                                      </p:cBhvr>
                                    </p:animEffect>
                                    <p:set>
                                      <p:cBhvr>
                                        <p:cTn id="12" dur="1" fill="hold">
                                          <p:stCondLst>
                                            <p:cond delay="499"/>
                                          </p:stCondLst>
                                        </p:cTn>
                                        <p:tgtEl>
                                          <p:spTgt spid="118788"/>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7" presetClass="entr" presetSubtype="4" fill="hold" grpId="0" nodeType="clickEffect">
                                  <p:stCondLst>
                                    <p:cond delay="0"/>
                                  </p:stCondLst>
                                  <p:childTnLst>
                                    <p:set>
                                      <p:cBhvr>
                                        <p:cTn id="16" dur="1" fill="hold">
                                          <p:stCondLst>
                                            <p:cond delay="0"/>
                                          </p:stCondLst>
                                        </p:cTn>
                                        <p:tgtEl>
                                          <p:spTgt spid="118789"/>
                                        </p:tgtEl>
                                        <p:attrNameLst>
                                          <p:attrName>style.visibility</p:attrName>
                                        </p:attrNameLst>
                                      </p:cBhvr>
                                      <p:to>
                                        <p:strVal val="visible"/>
                                      </p:to>
                                    </p:set>
                                    <p:anim calcmode="lin" valueType="num">
                                      <p:cBhvr additive="base">
                                        <p:cTn id="17" dur="5000" fill="hold"/>
                                        <p:tgtEl>
                                          <p:spTgt spid="118789"/>
                                        </p:tgtEl>
                                        <p:attrNameLst>
                                          <p:attrName>ppt_x</p:attrName>
                                        </p:attrNameLst>
                                      </p:cBhvr>
                                      <p:tavLst>
                                        <p:tav tm="0">
                                          <p:val>
                                            <p:strVal val="#ppt_x"/>
                                          </p:val>
                                        </p:tav>
                                        <p:tav tm="100000">
                                          <p:val>
                                            <p:strVal val="#ppt_x"/>
                                          </p:val>
                                        </p:tav>
                                      </p:tavLst>
                                    </p:anim>
                                    <p:anim calcmode="lin" valueType="num">
                                      <p:cBhvr additive="base">
                                        <p:cTn id="18" dur="5000" fill="hold"/>
                                        <p:tgtEl>
                                          <p:spTgt spid="11878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xit" presetSubtype="4" fill="hold" grpId="1" nodeType="clickEffect">
                                  <p:stCondLst>
                                    <p:cond delay="0"/>
                                  </p:stCondLst>
                                  <p:childTnLst>
                                    <p:anim calcmode="lin" valueType="num">
                                      <p:cBhvr additive="base">
                                        <p:cTn id="22" dur="500"/>
                                        <p:tgtEl>
                                          <p:spTgt spid="118789"/>
                                        </p:tgtEl>
                                        <p:attrNameLst>
                                          <p:attrName>ppt_x</p:attrName>
                                        </p:attrNameLst>
                                      </p:cBhvr>
                                      <p:tavLst>
                                        <p:tav tm="0">
                                          <p:val>
                                            <p:strVal val="ppt_x"/>
                                          </p:val>
                                        </p:tav>
                                        <p:tav tm="100000">
                                          <p:val>
                                            <p:strVal val="ppt_x"/>
                                          </p:val>
                                        </p:tav>
                                      </p:tavLst>
                                    </p:anim>
                                    <p:anim calcmode="lin" valueType="num">
                                      <p:cBhvr additive="base">
                                        <p:cTn id="23" dur="500"/>
                                        <p:tgtEl>
                                          <p:spTgt spid="118789"/>
                                        </p:tgtEl>
                                        <p:attrNameLst>
                                          <p:attrName>ppt_y</p:attrName>
                                        </p:attrNameLst>
                                      </p:cBhvr>
                                      <p:tavLst>
                                        <p:tav tm="0">
                                          <p:val>
                                            <p:strVal val="ppt_y"/>
                                          </p:val>
                                        </p:tav>
                                        <p:tav tm="100000">
                                          <p:val>
                                            <p:strVal val="1+ppt_h/2"/>
                                          </p:val>
                                        </p:tav>
                                      </p:tavLst>
                                    </p:anim>
                                    <p:set>
                                      <p:cBhvr>
                                        <p:cTn id="24" dur="1" fill="hold">
                                          <p:stCondLst>
                                            <p:cond delay="499"/>
                                          </p:stCondLst>
                                        </p:cTn>
                                        <p:tgtEl>
                                          <p:spTgt spid="118789"/>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18787">
                                            <p:txEl>
                                              <p:charRg st="215" end="349"/>
                                            </p:txEl>
                                          </p:spTgt>
                                        </p:tgtEl>
                                        <p:attrNameLst>
                                          <p:attrName>style.visibility</p:attrName>
                                        </p:attrNameLst>
                                      </p:cBhvr>
                                      <p:to>
                                        <p:strVal val="visible"/>
                                      </p:to>
                                    </p:set>
                                    <p:anim calcmode="lin" valueType="num">
                                      <p:cBhvr additive="base">
                                        <p:cTn id="29" dur="500" fill="hold"/>
                                        <p:tgtEl>
                                          <p:spTgt spid="118787">
                                            <p:txEl>
                                              <p:charRg st="215" end="349"/>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18787">
                                            <p:txEl>
                                              <p:charRg st="215" end="34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8" grpId="0" animBg="1"/>
      <p:bldP spid="118788" grpId="1" animBg="1"/>
      <p:bldP spid="118789" grpId="0" animBg="1"/>
      <p:bldP spid="118789"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9810" name="Title 119809"/>
          <p:cNvSpPr>
            <a:spLocks noGrp="1"/>
          </p:cNvSpPr>
          <p:nvPr>
            <p:ph type="title"/>
          </p:nvPr>
        </p:nvSpPr>
        <p:spPr>
          <a:xfrm>
            <a:off x="0" y="0"/>
            <a:ext cx="9144000" cy="990600"/>
          </a:xfrm>
        </p:spPr>
        <p:txBody>
          <a:bodyPr anchor="ctr"/>
          <a:p>
            <a:r>
              <a:rPr sz="4000">
                <a:solidFill>
                  <a:srgbClr val="FF0000"/>
                </a:solidFill>
                <a:latin typeface="Times New Roman" panose="02020603050405020304" pitchFamily="18" charset="0"/>
                <a:cs typeface="Times New Roman" panose="02020603050405020304" pitchFamily="18" charset="0"/>
              </a:rPr>
              <a:t>  </a:t>
            </a:r>
            <a:endParaRPr sz="4000" b="1">
              <a:solidFill>
                <a:srgbClr val="FF0000"/>
              </a:solidFill>
              <a:latin typeface="Times New Roman" panose="02020603050405020304" pitchFamily="18" charset="0"/>
              <a:ea typeface="Times New Roman" panose="02020603050405020304" pitchFamily="18" charset="0"/>
            </a:endParaRPr>
          </a:p>
        </p:txBody>
      </p:sp>
      <p:sp>
        <p:nvSpPr>
          <p:cNvPr id="119811" name="Text Placeholder 119810"/>
          <p:cNvSpPr>
            <a:spLocks noGrp="1"/>
          </p:cNvSpPr>
          <p:nvPr>
            <p:ph type="body" idx="1"/>
          </p:nvPr>
        </p:nvSpPr>
        <p:spPr>
          <a:xfrm>
            <a:off x="0" y="0"/>
            <a:ext cx="9144000" cy="6858000"/>
          </a:xfrm>
        </p:spPr>
        <p:txBody>
          <a:bodyPr/>
          <a:p>
            <a:pPr>
              <a:lnSpc>
                <a:spcPct val="80000"/>
              </a:lnSpc>
              <a:buNone/>
            </a:pPr>
            <a:r>
              <a:rPr sz="4000" b="1">
                <a:latin typeface="Times New Roman" panose="02020603050405020304" pitchFamily="18" charset="0"/>
                <a:cs typeface="Times New Roman" panose="02020603050405020304" pitchFamily="18" charset="0"/>
              </a:rPr>
              <a:t> </a:t>
            </a:r>
            <a:r>
              <a:rPr b="1">
                <a:solidFill>
                  <a:srgbClr val="0000CC"/>
                </a:solidFill>
                <a:latin typeface="Times New Roman" panose="02020603050405020304" pitchFamily="18" charset="0"/>
                <a:cs typeface="Times New Roman" panose="02020603050405020304" pitchFamily="18" charset="0"/>
              </a:rPr>
              <a:t>3. </a:t>
            </a:r>
            <a:r>
              <a:rPr b="1" u="sng" err="1">
                <a:solidFill>
                  <a:srgbClr val="0000CC"/>
                </a:solidFill>
                <a:latin typeface="Times New Roman" panose="02020603050405020304" pitchFamily="18" charset="0"/>
                <a:cs typeface="Times New Roman" panose="02020603050405020304" pitchFamily="18" charset="0"/>
              </a:rPr>
              <a:t>Chuyên chính dân chủ cách mạng Gia-cô-banh (từ ng</a:t>
            </a:r>
            <a:r>
              <a:rPr b="1" u="sng" err="1">
                <a:solidFill>
                  <a:srgbClr val="0000CC"/>
                </a:solidFill>
                <a:latin typeface="Times New Roman" panose="02020603050405020304" pitchFamily="18" charset="0"/>
                <a:ea typeface="Times New Roman" panose="02020603050405020304" pitchFamily="18" charset="0"/>
              </a:rPr>
              <a:t>à</a:t>
            </a:r>
            <a:r>
              <a:rPr b="1" u="sng" err="1">
                <a:solidFill>
                  <a:srgbClr val="0000CC"/>
                </a:solidFill>
                <a:latin typeface="Times New Roman" panose="02020603050405020304" pitchFamily="18" charset="0"/>
                <a:cs typeface="Times New Roman" panose="02020603050405020304" pitchFamily="18" charset="0"/>
              </a:rPr>
              <a:t>y 02-06-1793 đến</a:t>
            </a:r>
            <a:r>
              <a:rPr b="1" u="sng">
                <a:solidFill>
                  <a:srgbClr val="0000CC"/>
                </a:solidFill>
                <a:latin typeface="Times New Roman" panose="02020603050405020304" pitchFamily="18" charset="0"/>
                <a:cs typeface="Times New Roman" panose="02020603050405020304" pitchFamily="18" charset="0"/>
              </a:rPr>
              <a:t> 27-07-1794).</a:t>
            </a:r>
            <a:endParaRPr b="1" u="sng">
              <a:solidFill>
                <a:srgbClr val="0000CC"/>
              </a:solidFill>
              <a:latin typeface="Times New Roman" panose="02020603050405020304" pitchFamily="18" charset="0"/>
              <a:cs typeface="Times New Roman" panose="02020603050405020304" pitchFamily="18" charset="0"/>
            </a:endParaRPr>
          </a:p>
          <a:p>
            <a:pPr algn="just">
              <a:lnSpc>
                <a:spcPct val="80000"/>
              </a:lnSpc>
              <a:buFontTx/>
              <a:buChar char="-"/>
            </a:pPr>
            <a:r>
              <a:rPr lang="sv-SE" altLang="x-none" i="1" dirty="0">
                <a:solidFill>
                  <a:srgbClr val="0000CC"/>
                </a:solidFill>
                <a:latin typeface="Times New Roman" panose="02020603050405020304" pitchFamily="18" charset="0"/>
              </a:rPr>
              <a:t>Sau khi lật đổ phái Gi- rông -đanh chính quyền thuộc về phái Gia- cô-banh.</a:t>
            </a:r>
            <a:endParaRPr lang="sv-SE" altLang="x-none" i="1" dirty="0">
              <a:solidFill>
                <a:srgbClr val="0000CC"/>
              </a:solidFill>
              <a:latin typeface="Times New Roman" panose="02020603050405020304" pitchFamily="18" charset="0"/>
            </a:endParaRPr>
          </a:p>
          <a:p>
            <a:pPr algn="just">
              <a:lnSpc>
                <a:spcPct val="80000"/>
              </a:lnSpc>
              <a:buFontTx/>
              <a:buChar char="-"/>
            </a:pPr>
            <a:r>
              <a:rPr lang="sv-SE" altLang="x-none" i="1" dirty="0">
                <a:solidFill>
                  <a:srgbClr val="0000CC"/>
                </a:solidFill>
                <a:latin typeface="Times New Roman" panose="02020603050405020304" pitchFamily="18" charset="0"/>
              </a:rPr>
              <a:t>Quốc hội cử ra Uỷ ban cứu nước do Rô-be-spie cầm đầu .</a:t>
            </a:r>
            <a:r>
              <a:rPr sz="4000" b="1" i="1">
                <a:latin typeface="Times New Roman" panose="02020603050405020304" pitchFamily="18" charset="0"/>
                <a:cs typeface="Times New Roman" panose="02020603050405020304" pitchFamily="18" charset="0"/>
              </a:rPr>
              <a:t> </a:t>
            </a:r>
            <a:endParaRPr sz="4000" b="1" i="1">
              <a:latin typeface="Times New Roman" panose="02020603050405020304" pitchFamily="18" charset="0"/>
              <a:cs typeface="Times New Roman" panose="02020603050405020304" pitchFamily="18" charset="0"/>
            </a:endParaRPr>
          </a:p>
          <a:p>
            <a:pPr algn="just">
              <a:lnSpc>
                <a:spcPct val="80000"/>
              </a:lnSpc>
              <a:buFontTx/>
              <a:buNone/>
            </a:pPr>
            <a:r>
              <a:rPr i="1" err="1">
                <a:solidFill>
                  <a:srgbClr val="0000CC"/>
                </a:solidFill>
                <a:latin typeface="Times New Roman" panose="02020603050405020304" pitchFamily="18" charset="0"/>
                <a:cs typeface="Times New Roman" panose="02020603050405020304" pitchFamily="18" charset="0"/>
              </a:rPr>
              <a:t>- Chính quyền cách mạng thi h</a:t>
            </a:r>
            <a:r>
              <a:rPr i="1" err="1">
                <a:solidFill>
                  <a:srgbClr val="0000CC"/>
                </a:solidFill>
                <a:latin typeface="Times New Roman" panose="02020603050405020304" pitchFamily="18" charset="0"/>
                <a:ea typeface="Times New Roman" panose="02020603050405020304" pitchFamily="18" charset="0"/>
              </a:rPr>
              <a:t>à</a:t>
            </a:r>
            <a:r>
              <a:rPr i="1" err="1">
                <a:solidFill>
                  <a:srgbClr val="0000CC"/>
                </a:solidFill>
                <a:latin typeface="Times New Roman" panose="02020603050405020304" pitchFamily="18" charset="0"/>
                <a:cs typeface="Times New Roman" panose="02020603050405020304" pitchFamily="18" charset="0"/>
              </a:rPr>
              <a:t>nh nhiều biện pháp kiên quyết để t</a:t>
            </a:r>
            <a:r>
              <a:rPr i="1" err="1">
                <a:solidFill>
                  <a:srgbClr val="0000CC"/>
                </a:solidFill>
                <a:latin typeface="Times New Roman" panose="02020603050405020304" pitchFamily="18" charset="0"/>
              </a:rPr>
              <a:t>rừng trị bọn phản cách mạng và giải quyết những yêu cầu của nhân dân</a:t>
            </a:r>
            <a:r>
              <a:rPr i="1">
                <a:solidFill>
                  <a:srgbClr val="0000CC"/>
                </a:solidFill>
                <a:latin typeface="Times New Roman" panose="02020603050405020304" pitchFamily="18" charset="0"/>
              </a:rPr>
              <a:t>.</a:t>
            </a:r>
            <a:endParaRPr i="1">
              <a:solidFill>
                <a:srgbClr val="0000CC"/>
              </a:solidFill>
              <a:latin typeface="Times New Roman" panose="02020603050405020304" pitchFamily="18" charset="0"/>
            </a:endParaRPr>
          </a:p>
          <a:p>
            <a:pPr>
              <a:lnSpc>
                <a:spcPct val="80000"/>
              </a:lnSpc>
              <a:buNone/>
            </a:pPr>
            <a:r>
              <a:rPr lang="sv-SE" altLang="x-none" i="1" dirty="0">
                <a:solidFill>
                  <a:srgbClr val="0000CC"/>
                </a:solidFill>
                <a:latin typeface="Times New Roman" panose="02020603050405020304" pitchFamily="18" charset="0"/>
              </a:rPr>
              <a:t>- Sau khi đánh thắng ngoại xâm, trừ khử bọn phản động thì nội bộ chia rẽ. </a:t>
            </a:r>
            <a:endParaRPr lang="sv-SE" altLang="x-none" i="1" dirty="0">
              <a:solidFill>
                <a:srgbClr val="0000CC"/>
              </a:solidFill>
              <a:latin typeface="Times New Roman" panose="02020603050405020304" pitchFamily="18" charset="0"/>
            </a:endParaRPr>
          </a:p>
          <a:p>
            <a:pPr>
              <a:lnSpc>
                <a:spcPct val="80000"/>
              </a:lnSpc>
              <a:buNone/>
            </a:pPr>
            <a:r>
              <a:rPr lang="sv-SE" altLang="x-none" i="1" dirty="0">
                <a:solidFill>
                  <a:srgbClr val="0000CC"/>
                </a:solidFill>
                <a:latin typeface="Times New Roman" panose="02020603050405020304" pitchFamily="18" charset="0"/>
              </a:rPr>
              <a:t>- Ngày 27.7.1794, tư sản phản cách mạng tiến hành đảo chính. Cách mạng TS Pháp kết thúc .</a:t>
            </a:r>
            <a:r>
              <a:rPr sz="4000" b="1" i="1">
                <a:solidFill>
                  <a:srgbClr val="0000CC"/>
                </a:solidFill>
                <a:latin typeface="Times New Roman" panose="02020603050405020304" pitchFamily="18" charset="0"/>
                <a:cs typeface="Times New Roman" panose="02020603050405020304" pitchFamily="18" charset="0"/>
              </a:rPr>
              <a:t>       </a:t>
            </a:r>
            <a:endParaRPr sz="4000" b="1" i="1">
              <a:solidFill>
                <a:srgbClr val="0000CC"/>
              </a:solidFill>
              <a:latin typeface="Times New Roman" panose="02020603050405020304" pitchFamily="18" charset="0"/>
              <a:cs typeface="Times New Roman" panose="02020603050405020304" pitchFamily="18" charset="0"/>
            </a:endParaRPr>
          </a:p>
          <a:p>
            <a:pPr>
              <a:lnSpc>
                <a:spcPct val="80000"/>
              </a:lnSpc>
              <a:buNone/>
            </a:pPr>
            <a:r>
              <a:rPr sz="4000" b="1" i="1">
                <a:solidFill>
                  <a:srgbClr val="0000CC"/>
                </a:solidFill>
                <a:latin typeface="Times New Roman" panose="02020603050405020304" pitchFamily="18" charset="0"/>
                <a:cs typeface="Times New Roman" panose="02020603050405020304" pitchFamily="18" charset="0"/>
              </a:rPr>
              <a:t>               </a:t>
            </a:r>
            <a:endParaRPr sz="4000" b="1" i="1">
              <a:solidFill>
                <a:srgbClr val="0000CC"/>
              </a:solidFill>
              <a:latin typeface="Times New Roman" panose="02020603050405020304" pitchFamily="18" charset="0"/>
              <a:ea typeface="Times New Roman" panose="02020603050405020304" pitchFamily="18" charset="0"/>
            </a:endParaRPr>
          </a:p>
        </p:txBody>
      </p:sp>
      <p:sp>
        <p:nvSpPr>
          <p:cNvPr id="119812" name="Rectangles 119811"/>
          <p:cNvSpPr/>
          <p:nvPr/>
        </p:nvSpPr>
        <p:spPr>
          <a:xfrm>
            <a:off x="2819400" y="5035550"/>
            <a:ext cx="5791200" cy="831850"/>
          </a:xfrm>
          <a:prstGeom prst="rect">
            <a:avLst/>
          </a:prstGeom>
          <a:solidFill>
            <a:srgbClr val="B2F5A9"/>
          </a:solidFill>
          <a:ln w="9525" cap="flat" cmpd="sng">
            <a:solidFill>
              <a:srgbClr val="FF0000"/>
            </a:solidFill>
            <a:prstDash val="solid"/>
            <a:miter/>
            <a:headEnd type="none" w="med" len="med"/>
            <a:tailEnd type="none" w="med" len="med"/>
          </a:ln>
        </p:spPr>
        <p:txBody>
          <a:bodyPr anchor="ctr">
            <a:spAutoFit/>
          </a:bodyPr>
          <a:p>
            <a:pPr algn="just">
              <a:spcBef>
                <a:spcPct val="20000"/>
              </a:spcBef>
            </a:pPr>
            <a:r>
              <a:rPr lang="pt-BR" altLang="x-none" sz="2400" b="0" dirty="0"/>
              <a:t>Em có những nhận xét gì về việc làm của phái Giacôbanh ? Kết quả ?</a:t>
            </a:r>
            <a:endParaRPr lang="pt-BR" altLang="x-none" sz="2400" dirty="0"/>
          </a:p>
        </p:txBody>
      </p:sp>
      <p:sp>
        <p:nvSpPr>
          <p:cNvPr id="119815" name="Rectangles 119814"/>
          <p:cNvSpPr/>
          <p:nvPr/>
        </p:nvSpPr>
        <p:spPr>
          <a:xfrm>
            <a:off x="2743200" y="5105400"/>
            <a:ext cx="6172200" cy="1635125"/>
          </a:xfrm>
          <a:prstGeom prst="rect">
            <a:avLst/>
          </a:prstGeom>
          <a:solidFill>
            <a:srgbClr val="B2F5A9"/>
          </a:solidFill>
          <a:ln w="9525" cap="flat" cmpd="sng">
            <a:solidFill>
              <a:srgbClr val="FF0000"/>
            </a:solidFill>
            <a:prstDash val="solid"/>
            <a:miter/>
            <a:headEnd type="none" w="med" len="med"/>
            <a:tailEnd type="none" w="med" len="med"/>
          </a:ln>
        </p:spPr>
        <p:txBody>
          <a:bodyPr anchor="ctr">
            <a:spAutoFit/>
          </a:bodyPr>
          <a:p>
            <a:pPr algn="just">
              <a:spcBef>
                <a:spcPct val="20000"/>
              </a:spcBef>
              <a:buChar char="-"/>
            </a:pPr>
            <a:r>
              <a:rPr lang="pt-BR" altLang="x-none" sz="2400" b="0" dirty="0">
                <a:solidFill>
                  <a:srgbClr val="6600CC"/>
                </a:solidFill>
              </a:rPr>
              <a:t>Tất cả để bảo vệ TQ, để chiến thắng thù trong giặc ngoài, vì quyền lợi của nhân dân</a:t>
            </a:r>
            <a:endParaRPr lang="pt-BR" altLang="x-none" sz="2400" b="0" dirty="0">
              <a:solidFill>
                <a:srgbClr val="6600CC"/>
              </a:solidFill>
            </a:endParaRPr>
          </a:p>
          <a:p>
            <a:pPr algn="just">
              <a:spcBef>
                <a:spcPct val="20000"/>
              </a:spcBef>
              <a:buChar char="-"/>
            </a:pPr>
            <a:r>
              <a:rPr lang="sv-SE" altLang="x-none" b="0" dirty="0">
                <a:solidFill>
                  <a:srgbClr val="6600CC"/>
                </a:solidFill>
              </a:rPr>
              <a:t> </a:t>
            </a:r>
            <a:r>
              <a:rPr lang="sv-SE" altLang="x-none" sz="2400" b="0" dirty="0">
                <a:solidFill>
                  <a:srgbClr val="6600CC"/>
                </a:solidFill>
              </a:rPr>
              <a:t>Ngày 26.6.1794 liên minh chống Pháp bị đánh bại và tan rã .</a:t>
            </a:r>
            <a:endParaRPr lang="pt-BR" altLang="x-none" sz="2400" b="0" dirty="0">
              <a:solidFill>
                <a:srgbClr val="6600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9812"/>
                                        </p:tgtEl>
                                        <p:attrNameLst>
                                          <p:attrName>style.visibility</p:attrName>
                                        </p:attrNameLst>
                                      </p:cBhvr>
                                      <p:to>
                                        <p:strVal val="visible"/>
                                      </p:to>
                                    </p:set>
                                    <p:animEffect transition="in" filter="circle(in)">
                                      <p:cBhvr>
                                        <p:cTn id="7" dur="2000"/>
                                        <p:tgtEl>
                                          <p:spTgt spid="11981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xit" presetSubtype="12" fill="hold" grpId="1" nodeType="clickEffect">
                                  <p:stCondLst>
                                    <p:cond delay="0"/>
                                  </p:stCondLst>
                                  <p:childTnLst>
                                    <p:animEffect transition="out" filter="strips(downLeft)">
                                      <p:cBhvr>
                                        <p:cTn id="11" dur="500"/>
                                        <p:tgtEl>
                                          <p:spTgt spid="119812"/>
                                        </p:tgtEl>
                                      </p:cBhvr>
                                    </p:animEffect>
                                    <p:set>
                                      <p:cBhvr>
                                        <p:cTn id="12" dur="1" fill="hold">
                                          <p:stCondLst>
                                            <p:cond delay="499"/>
                                          </p:stCondLst>
                                        </p:cTn>
                                        <p:tgtEl>
                                          <p:spTgt spid="11981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19815"/>
                                        </p:tgtEl>
                                        <p:attrNameLst>
                                          <p:attrName>style.visibility</p:attrName>
                                        </p:attrNameLst>
                                      </p:cBhvr>
                                      <p:to>
                                        <p:strVal val="visible"/>
                                      </p:to>
                                    </p:set>
                                    <p:animEffect transition="in" filter="circle(in)">
                                      <p:cBhvr>
                                        <p:cTn id="17" dur="2000"/>
                                        <p:tgtEl>
                                          <p:spTgt spid="119815"/>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xit" presetSubtype="12" fill="hold" grpId="1" nodeType="clickEffect">
                                  <p:stCondLst>
                                    <p:cond delay="0"/>
                                  </p:stCondLst>
                                  <p:childTnLst>
                                    <p:animEffect transition="out" filter="strips(downLeft)">
                                      <p:cBhvr>
                                        <p:cTn id="21" dur="500"/>
                                        <p:tgtEl>
                                          <p:spTgt spid="119815"/>
                                        </p:tgtEl>
                                      </p:cBhvr>
                                    </p:animEffect>
                                    <p:set>
                                      <p:cBhvr>
                                        <p:cTn id="22" dur="1" fill="hold">
                                          <p:stCondLst>
                                            <p:cond delay="499"/>
                                          </p:stCondLst>
                                        </p:cTn>
                                        <p:tgtEl>
                                          <p:spTgt spid="119815"/>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9" presetClass="entr" presetSubtype="0" fill="hold" nodeType="clickEffect">
                                  <p:stCondLst>
                                    <p:cond delay="0"/>
                                  </p:stCondLst>
                                  <p:childTnLst>
                                    <p:set>
                                      <p:cBhvr>
                                        <p:cTn id="26" dur="1" fill="hold">
                                          <p:stCondLst>
                                            <p:cond delay="0"/>
                                          </p:stCondLst>
                                        </p:cTn>
                                        <p:tgtEl>
                                          <p:spTgt spid="119811">
                                            <p:txEl>
                                              <p:charRg st="349" end="424"/>
                                            </p:txEl>
                                          </p:spTgt>
                                        </p:tgtEl>
                                        <p:attrNameLst>
                                          <p:attrName>style.visibility</p:attrName>
                                        </p:attrNameLst>
                                      </p:cBhvr>
                                      <p:to>
                                        <p:strVal val="visible"/>
                                      </p:to>
                                    </p:set>
                                    <p:anim calcmode="lin" valueType="num">
                                      <p:cBhvr>
                                        <p:cTn id="27" dur="1000" fill="hold"/>
                                        <p:tgtEl>
                                          <p:spTgt spid="119811">
                                            <p:txEl>
                                              <p:charRg st="349" end="424"/>
                                            </p:txEl>
                                          </p:spTgt>
                                        </p:tgtEl>
                                        <p:attrNameLst>
                                          <p:attrName>ppt_x</p:attrName>
                                        </p:attrNameLst>
                                      </p:cBhvr>
                                      <p:tavLst>
                                        <p:tav tm="0">
                                          <p:val>
                                            <p:strVal val="#ppt_x-.2"/>
                                          </p:val>
                                        </p:tav>
                                        <p:tav tm="100000">
                                          <p:val>
                                            <p:strVal val="#ppt_x"/>
                                          </p:val>
                                        </p:tav>
                                      </p:tavLst>
                                    </p:anim>
                                    <p:anim calcmode="lin" valueType="num">
                                      <p:cBhvr>
                                        <p:cTn id="28" dur="1000" fill="hold"/>
                                        <p:tgtEl>
                                          <p:spTgt spid="119811">
                                            <p:txEl>
                                              <p:charRg st="349" end="424"/>
                                            </p:txEl>
                                          </p:spTgt>
                                        </p:tgtEl>
                                        <p:attrNameLst>
                                          <p:attrName>ppt_y</p:attrName>
                                        </p:attrNameLst>
                                      </p:cBhvr>
                                      <p:tavLst>
                                        <p:tav tm="0">
                                          <p:val>
                                            <p:strVal val="#ppt_y"/>
                                          </p:val>
                                        </p:tav>
                                        <p:tav tm="100000">
                                          <p:val>
                                            <p:strVal val="#ppt_y"/>
                                          </p:val>
                                        </p:tav>
                                      </p:tavLst>
                                    </p:anim>
                                    <p:animEffect transition="in" filter="wipe(right)" prLst="gradientSize: 0.1">
                                      <p:cBhvr>
                                        <p:cTn id="29" dur="1000"/>
                                        <p:tgtEl>
                                          <p:spTgt spid="119811">
                                            <p:txEl>
                                              <p:charRg st="349" end="424"/>
                                            </p:txEl>
                                          </p:spTgt>
                                        </p:tgtEl>
                                      </p:cBhvr>
                                    </p:animEffect>
                                  </p:childTnLst>
                                </p:cTn>
                              </p:par>
                              <p:par>
                                <p:cTn id="30" presetID="29" presetClass="entr" presetSubtype="0" fill="hold" nodeType="withEffect">
                                  <p:stCondLst>
                                    <p:cond delay="0"/>
                                  </p:stCondLst>
                                  <p:childTnLst>
                                    <p:set>
                                      <p:cBhvr>
                                        <p:cTn id="31" dur="1" fill="hold">
                                          <p:stCondLst>
                                            <p:cond delay="0"/>
                                          </p:stCondLst>
                                        </p:cTn>
                                        <p:tgtEl>
                                          <p:spTgt spid="119811">
                                            <p:txEl>
                                              <p:charRg st="424" end="521"/>
                                            </p:txEl>
                                          </p:spTgt>
                                        </p:tgtEl>
                                        <p:attrNameLst>
                                          <p:attrName>style.visibility</p:attrName>
                                        </p:attrNameLst>
                                      </p:cBhvr>
                                      <p:to>
                                        <p:strVal val="visible"/>
                                      </p:to>
                                    </p:set>
                                    <p:anim calcmode="lin" valueType="num">
                                      <p:cBhvr>
                                        <p:cTn id="32" dur="1000" fill="hold"/>
                                        <p:tgtEl>
                                          <p:spTgt spid="119811">
                                            <p:txEl>
                                              <p:charRg st="424" end="521"/>
                                            </p:txEl>
                                          </p:spTgt>
                                        </p:tgtEl>
                                        <p:attrNameLst>
                                          <p:attrName>ppt_x</p:attrName>
                                        </p:attrNameLst>
                                      </p:cBhvr>
                                      <p:tavLst>
                                        <p:tav tm="0">
                                          <p:val>
                                            <p:strVal val="#ppt_x-.2"/>
                                          </p:val>
                                        </p:tav>
                                        <p:tav tm="100000">
                                          <p:val>
                                            <p:strVal val="#ppt_x"/>
                                          </p:val>
                                        </p:tav>
                                      </p:tavLst>
                                    </p:anim>
                                    <p:anim calcmode="lin" valueType="num">
                                      <p:cBhvr>
                                        <p:cTn id="33" dur="1000" fill="hold"/>
                                        <p:tgtEl>
                                          <p:spTgt spid="119811">
                                            <p:txEl>
                                              <p:charRg st="424" end="521"/>
                                            </p:txEl>
                                          </p:spTgt>
                                        </p:tgtEl>
                                        <p:attrNameLst>
                                          <p:attrName>ppt_y</p:attrName>
                                        </p:attrNameLst>
                                      </p:cBhvr>
                                      <p:tavLst>
                                        <p:tav tm="0">
                                          <p:val>
                                            <p:strVal val="#ppt_y"/>
                                          </p:val>
                                        </p:tav>
                                        <p:tav tm="100000">
                                          <p:val>
                                            <p:strVal val="#ppt_y"/>
                                          </p:val>
                                        </p:tav>
                                      </p:tavLst>
                                    </p:anim>
                                    <p:animEffect transition="in" filter="wipe(right)" prLst="gradientSize: 0.1">
                                      <p:cBhvr>
                                        <p:cTn id="34" dur="1000"/>
                                        <p:tgtEl>
                                          <p:spTgt spid="119811">
                                            <p:txEl>
                                              <p:charRg st="424" end="52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2" grpId="0" animBg="1"/>
      <p:bldP spid="119812" grpId="1" animBg="1"/>
      <p:bldP spid="119815" grpId="0" animBg="1"/>
      <p:bldP spid="119815"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Title 9217"/>
          <p:cNvSpPr>
            <a:spLocks noGrp="1"/>
          </p:cNvSpPr>
          <p:nvPr>
            <p:ph type="title"/>
          </p:nvPr>
        </p:nvSpPr>
        <p:spPr>
          <a:xfrm>
            <a:off x="0" y="152400"/>
            <a:ext cx="9144000" cy="1524000"/>
          </a:xfrm>
        </p:spPr>
        <p:txBody>
          <a:bodyPr anchor="ctr"/>
          <a:p>
            <a:r>
              <a:rPr sz="3600" b="1" i="1">
                <a:latin typeface="Times New Roman" panose="02020603050405020304" pitchFamily="18" charset="0"/>
                <a:cs typeface="Times New Roman" panose="02020603050405020304" pitchFamily="18" charset="0"/>
              </a:rPr>
              <a:t>      </a:t>
            </a:r>
            <a:endParaRPr sz="4000" b="1" i="1">
              <a:solidFill>
                <a:srgbClr val="000000"/>
              </a:solidFill>
              <a:latin typeface="Times New Roman" panose="02020603050405020304" pitchFamily="18" charset="0"/>
              <a:ea typeface="Times New Roman" panose="02020603050405020304" pitchFamily="18" charset="0"/>
            </a:endParaRPr>
          </a:p>
        </p:txBody>
      </p:sp>
      <p:sp>
        <p:nvSpPr>
          <p:cNvPr id="9219" name="Text Placeholder 9218"/>
          <p:cNvSpPr>
            <a:spLocks noGrp="1"/>
          </p:cNvSpPr>
          <p:nvPr>
            <p:ph type="body" idx="1"/>
          </p:nvPr>
        </p:nvSpPr>
        <p:spPr>
          <a:xfrm>
            <a:off x="152400" y="2286000"/>
            <a:ext cx="8839200" cy="3048000"/>
          </a:xfrm>
          <a:solidFill>
            <a:schemeClr val="bg1"/>
          </a:solidFill>
          <a:ln>
            <a:solidFill>
              <a:schemeClr val="bg1"/>
            </a:solidFill>
            <a:miter/>
          </a:ln>
        </p:spPr>
        <p:txBody>
          <a:bodyPr/>
          <a:p>
            <a:pPr>
              <a:buNone/>
            </a:pPr>
            <a:r>
              <a:rPr sz="3600" b="1" i="1" err="1">
                <a:solidFill>
                  <a:srgbClr val="000000"/>
                </a:solidFill>
                <a:latin typeface="Times New Roman" panose="02020603050405020304" pitchFamily="18" charset="0"/>
                <a:cs typeface="Times New Roman" panose="02020603050405020304" pitchFamily="18" charset="0"/>
              </a:rPr>
              <a:t> Vì sao đến năm 1794, cách mạng Pháp không thể tiếp tục phát triển</a:t>
            </a:r>
            <a:r>
              <a:rPr sz="3600" b="1" i="1">
                <a:solidFill>
                  <a:srgbClr val="000000"/>
                </a:solidFill>
                <a:latin typeface="Times New Roman" panose="02020603050405020304" pitchFamily="18" charset="0"/>
                <a:cs typeface="Times New Roman" panose="02020603050405020304" pitchFamily="18" charset="0"/>
              </a:rPr>
              <a:t>?</a:t>
            </a:r>
            <a:endParaRPr sz="3600" b="1" i="1">
              <a:solidFill>
                <a:srgbClr val="000000"/>
              </a:solidFill>
              <a:latin typeface="Times New Roman" panose="02020603050405020304" pitchFamily="18" charset="0"/>
              <a:cs typeface="Times New Roman" panose="02020603050405020304" pitchFamily="18" charset="0"/>
            </a:endParaRPr>
          </a:p>
          <a:p>
            <a:pPr>
              <a:buNone/>
            </a:pPr>
            <a:r>
              <a:rPr sz="3600" b="1">
                <a:latin typeface="Times New Roman" panose="02020603050405020304" pitchFamily="18" charset="0"/>
                <a:cs typeface="Times New Roman" panose="02020603050405020304" pitchFamily="18" charset="0"/>
              </a:rPr>
              <a:t>    </a:t>
            </a:r>
            <a:r>
              <a:rPr sz="3600" b="1" err="1">
                <a:solidFill>
                  <a:srgbClr val="FF0000"/>
                </a:solidFill>
                <a:latin typeface="Times New Roman" panose="02020603050405020304" pitchFamily="18" charset="0"/>
                <a:cs typeface="Times New Roman" panose="02020603050405020304" pitchFamily="18" charset="0"/>
              </a:rPr>
              <a:t>- Ng</a:t>
            </a:r>
            <a:r>
              <a:rPr sz="3600" b="1" err="1">
                <a:solidFill>
                  <a:srgbClr val="FF0000"/>
                </a:solidFill>
                <a:latin typeface="Times New Roman" panose="02020603050405020304" pitchFamily="18" charset="0"/>
                <a:ea typeface="Times New Roman" panose="02020603050405020304" pitchFamily="18" charset="0"/>
              </a:rPr>
              <a:t>à</a:t>
            </a:r>
            <a:r>
              <a:rPr sz="3600" b="1" err="1">
                <a:solidFill>
                  <a:srgbClr val="FF0000"/>
                </a:solidFill>
                <a:latin typeface="Times New Roman" panose="02020603050405020304" pitchFamily="18" charset="0"/>
                <a:cs typeface="Times New Roman" panose="02020603050405020304" pitchFamily="18" charset="0"/>
              </a:rPr>
              <a:t>y 27-07-1794, tư sản phản cách mạng tiến h</a:t>
            </a:r>
            <a:r>
              <a:rPr sz="3600" b="1" err="1">
                <a:solidFill>
                  <a:srgbClr val="FF0000"/>
                </a:solidFill>
                <a:latin typeface="Times New Roman" panose="02020603050405020304" pitchFamily="18" charset="0"/>
                <a:ea typeface="Times New Roman" panose="02020603050405020304" pitchFamily="18" charset="0"/>
              </a:rPr>
              <a:t>à</a:t>
            </a:r>
            <a:r>
              <a:rPr sz="3600" b="1" err="1">
                <a:solidFill>
                  <a:srgbClr val="FF0000"/>
                </a:solidFill>
                <a:latin typeface="Times New Roman" panose="02020603050405020304" pitchFamily="18" charset="0"/>
                <a:cs typeface="Times New Roman" panose="02020603050405020304" pitchFamily="18" charset="0"/>
              </a:rPr>
              <a:t>nh đảo chính, Rôbe-Spie bị đưa lên máy chém =&gt; cách mạng kết thúc</a:t>
            </a:r>
            <a:r>
              <a:rPr sz="3600" b="1">
                <a:solidFill>
                  <a:srgbClr val="FF0000"/>
                </a:solidFill>
                <a:latin typeface="Times New Roman" panose="02020603050405020304" pitchFamily="18" charset="0"/>
                <a:cs typeface="Times New Roman" panose="02020603050405020304" pitchFamily="18" charset="0"/>
              </a:rPr>
              <a:t>.</a:t>
            </a:r>
            <a:endParaRPr sz="3600" b="1">
              <a:solidFill>
                <a:srgbClr val="FF0000"/>
              </a:solidFill>
              <a:latin typeface="Times New Roman" panose="02020603050405020304" pitchFamily="18" charset="0"/>
              <a:ea typeface="Times New Roman" panose="02020603050405020304" pitchFamily="18" charset="0"/>
            </a:endParaRPr>
          </a:p>
        </p:txBody>
      </p:sp>
      <p:sp>
        <p:nvSpPr>
          <p:cNvPr id="9220" name="Rectangles 9219"/>
          <p:cNvSpPr/>
          <p:nvPr/>
        </p:nvSpPr>
        <p:spPr>
          <a:xfrm>
            <a:off x="2743200" y="457200"/>
            <a:ext cx="4821238" cy="466725"/>
          </a:xfrm>
          <a:prstGeom prst="rect">
            <a:avLst/>
          </a:prstGeom>
          <a:solidFill>
            <a:srgbClr val="B2F5A9"/>
          </a:solidFill>
          <a:ln w="9525" cap="flat" cmpd="sng">
            <a:solidFill>
              <a:srgbClr val="FF0000"/>
            </a:solidFill>
            <a:prstDash val="solid"/>
            <a:miter/>
            <a:headEnd type="none" w="med" len="med"/>
            <a:tailEnd type="none" w="med" len="med"/>
          </a:ln>
        </p:spPr>
        <p:txBody>
          <a:bodyPr anchor="ctr">
            <a:spAutoFit/>
          </a:bodyPr>
          <a:p>
            <a:pPr algn="just"/>
            <a:r>
              <a:rPr sz="2400" b="0" err="1"/>
              <a:t>Vì sao phái Gia-cô-banh thất bại</a:t>
            </a:r>
            <a:r>
              <a:rPr sz="2400" b="0"/>
              <a:t> ?</a:t>
            </a:r>
            <a:endParaRPr sz="2400" b="0"/>
          </a:p>
        </p:txBody>
      </p:sp>
      <p:sp>
        <p:nvSpPr>
          <p:cNvPr id="9222" name="Rectangles 9221"/>
          <p:cNvSpPr/>
          <p:nvPr/>
        </p:nvSpPr>
        <p:spPr>
          <a:xfrm>
            <a:off x="2743200" y="381000"/>
            <a:ext cx="6172200" cy="1196975"/>
          </a:xfrm>
          <a:prstGeom prst="rect">
            <a:avLst/>
          </a:prstGeom>
          <a:solidFill>
            <a:srgbClr val="B2F5A9"/>
          </a:solidFill>
          <a:ln w="9525" cap="flat" cmpd="sng">
            <a:solidFill>
              <a:srgbClr val="FF0000"/>
            </a:solidFill>
            <a:prstDash val="solid"/>
            <a:miter/>
            <a:headEnd type="none" w="med" len="med"/>
            <a:tailEnd type="none" w="med" len="med"/>
          </a:ln>
        </p:spPr>
        <p:txBody>
          <a:bodyPr anchor="ctr">
            <a:spAutoFit/>
          </a:bodyPr>
          <a:p>
            <a:pPr algn="just"/>
            <a:r>
              <a:rPr sz="2400" b="0" err="1"/>
              <a:t>+ Nội bộ bị chia rẽ</a:t>
            </a:r>
            <a:endParaRPr sz="2400" b="0"/>
          </a:p>
          <a:p>
            <a:pPr algn="just"/>
            <a:r>
              <a:rPr sz="2400" b="0" err="1"/>
              <a:t>+ Nhân dân không ủng hộ vì quyền lợi của họ không được đảm bảo</a:t>
            </a:r>
            <a:endParaRPr sz="2400" b="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9220"/>
                                        </p:tgtEl>
                                        <p:attrNameLst>
                                          <p:attrName>style.visibility</p:attrName>
                                        </p:attrNameLst>
                                      </p:cBhvr>
                                      <p:to>
                                        <p:strVal val="visible"/>
                                      </p:to>
                                    </p:set>
                                    <p:animEffect transition="in" filter="circle(in)">
                                      <p:cBhvr>
                                        <p:cTn id="7" dur="2000"/>
                                        <p:tgtEl>
                                          <p:spTgt spid="9220"/>
                                        </p:tgtEl>
                                      </p:cBhvr>
                                    </p:animEffect>
                                  </p:childTnLst>
                                </p:cTn>
                              </p:par>
                            </p:childTnLst>
                          </p:cTn>
                        </p:par>
                      </p:childTnLst>
                    </p:cTn>
                  </p:par>
                  <p:par>
                    <p:cTn id="8" fill="hold">
                      <p:stCondLst>
                        <p:cond delay="indefinite"/>
                      </p:stCondLst>
                      <p:childTnLst>
                        <p:par>
                          <p:cTn id="9" fill="hold">
                            <p:stCondLst>
                              <p:cond delay="0"/>
                            </p:stCondLst>
                            <p:childTnLst>
                              <p:par>
                                <p:cTn id="10" presetID="8" presetClass="exit" presetSubtype="16" fill="hold" grpId="1" nodeType="clickEffect">
                                  <p:stCondLst>
                                    <p:cond delay="0"/>
                                  </p:stCondLst>
                                  <p:childTnLst>
                                    <p:animEffect transition="out" filter="diamond(in)">
                                      <p:cBhvr>
                                        <p:cTn id="11" dur="2000"/>
                                        <p:tgtEl>
                                          <p:spTgt spid="9220"/>
                                        </p:tgtEl>
                                      </p:cBhvr>
                                    </p:animEffect>
                                    <p:set>
                                      <p:cBhvr>
                                        <p:cTn id="12" dur="1" fill="hold">
                                          <p:stCondLst>
                                            <p:cond delay="1999"/>
                                          </p:stCondLst>
                                        </p:cTn>
                                        <p:tgtEl>
                                          <p:spTgt spid="9220"/>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9222"/>
                                        </p:tgtEl>
                                        <p:attrNameLst>
                                          <p:attrName>style.visibility</p:attrName>
                                        </p:attrNameLst>
                                      </p:cBhvr>
                                      <p:to>
                                        <p:strVal val="visible"/>
                                      </p:to>
                                    </p:set>
                                    <p:animEffect transition="in" filter="circle(in)">
                                      <p:cBhvr>
                                        <p:cTn id="17" dur="2000"/>
                                        <p:tgtEl>
                                          <p:spTgt spid="9222"/>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xit" presetSubtype="16" fill="hold" grpId="1" nodeType="clickEffect">
                                  <p:stCondLst>
                                    <p:cond delay="0"/>
                                  </p:stCondLst>
                                  <p:childTnLst>
                                    <p:animEffect transition="out" filter="diamond(in)">
                                      <p:cBhvr>
                                        <p:cTn id="21" dur="2000"/>
                                        <p:tgtEl>
                                          <p:spTgt spid="9222"/>
                                        </p:tgtEl>
                                      </p:cBhvr>
                                    </p:animEffect>
                                    <p:set>
                                      <p:cBhvr>
                                        <p:cTn id="22" dur="1" fill="hold">
                                          <p:stCondLst>
                                            <p:cond delay="1999"/>
                                          </p:stCondLst>
                                        </p:cTn>
                                        <p:tgtEl>
                                          <p:spTgt spid="922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5" presetClass="entr" presetSubtype="0" fill="hold" nodeType="clickEffect">
                                  <p:stCondLst>
                                    <p:cond delay="0"/>
                                  </p:stCondLst>
                                  <p:childTnLst>
                                    <p:set>
                                      <p:cBhvr>
                                        <p:cTn id="26" dur="1" fill="hold">
                                          <p:stCondLst>
                                            <p:cond delay="0"/>
                                          </p:stCondLst>
                                        </p:cTn>
                                        <p:tgtEl>
                                          <p:spTgt spid="9219">
                                            <p:txEl>
                                              <p:charRg st="0" end="68"/>
                                            </p:txEl>
                                          </p:spTgt>
                                        </p:tgtEl>
                                        <p:attrNameLst>
                                          <p:attrName>style.visibility</p:attrName>
                                        </p:attrNameLst>
                                      </p:cBhvr>
                                      <p:to>
                                        <p:strVal val="visible"/>
                                      </p:to>
                                    </p:set>
                                    <p:anim calcmode="lin" valueType="num">
                                      <p:cBhvr>
                                        <p:cTn id="27" dur="1000" fill="hold"/>
                                        <p:tgtEl>
                                          <p:spTgt spid="9219">
                                            <p:txEl>
                                              <p:charRg st="0" end="68"/>
                                            </p:txEl>
                                          </p:spTgt>
                                        </p:tgtEl>
                                        <p:attrNameLst>
                                          <p:attrName>ppt_w</p:attrName>
                                        </p:attrNameLst>
                                      </p:cBhvr>
                                      <p:tavLst>
                                        <p:tav tm="0">
                                          <p:val>
                                            <p:fltVal val="0.000000"/>
                                          </p:val>
                                        </p:tav>
                                        <p:tav tm="100000">
                                          <p:val>
                                            <p:strVal val="#ppt_w"/>
                                          </p:val>
                                        </p:tav>
                                      </p:tavLst>
                                    </p:anim>
                                    <p:anim calcmode="lin" valueType="num">
                                      <p:cBhvr>
                                        <p:cTn id="28" dur="1000" fill="hold"/>
                                        <p:tgtEl>
                                          <p:spTgt spid="9219">
                                            <p:txEl>
                                              <p:charRg st="0" end="68"/>
                                            </p:txEl>
                                          </p:spTgt>
                                        </p:tgtEl>
                                        <p:attrNameLst>
                                          <p:attrName>ppt_h</p:attrName>
                                        </p:attrNameLst>
                                      </p:cBhvr>
                                      <p:tavLst>
                                        <p:tav tm="0">
                                          <p:val>
                                            <p:fltVal val="0.000000"/>
                                          </p:val>
                                        </p:tav>
                                        <p:tav tm="100000">
                                          <p:val>
                                            <p:strVal val="#ppt_h"/>
                                          </p:val>
                                        </p:tav>
                                      </p:tavLst>
                                    </p:anim>
                                    <p:anim calcmode="lin" valueType="num">
                                      <p:cBhvr>
                                        <p:cTn id="29" dur="1000" fill="hold"/>
                                        <p:tgtEl>
                                          <p:spTgt spid="9219">
                                            <p:txEl>
                                              <p:charRg st="0" end="68"/>
                                            </p:txEl>
                                          </p:spTgt>
                                        </p:tgtEl>
                                        <p:attrNameLst>
                                          <p:attrName>ppt_x</p:attrName>
                                        </p:attrNameLst>
                                      </p:cBhvr>
                                      <p:tavLst>
                                        <p:tav tm="0" fmla="#ppt_x+(cos(-2*pi*(1-$))*-#ppt_x-sin(-2*pi*(1-$))*(1-#ppt_y))*(1-$)">
                                          <p:val>
                                            <p:fltVal val="0.000000"/>
                                          </p:val>
                                        </p:tav>
                                        <p:tav tm="100000">
                                          <p:val>
                                            <p:fltVal val="1.000000"/>
                                          </p:val>
                                        </p:tav>
                                      </p:tavLst>
                                    </p:anim>
                                    <p:anim calcmode="lin" valueType="num">
                                      <p:cBhvr>
                                        <p:cTn id="30" dur="1000" fill="hold"/>
                                        <p:tgtEl>
                                          <p:spTgt spid="9219">
                                            <p:txEl>
                                              <p:charRg st="0" end="68"/>
                                            </p:txEl>
                                          </p:spTgt>
                                        </p:tgtEl>
                                        <p:attrNameLst>
                                          <p:attrName>ppt_y</p:attrName>
                                        </p:attrNameLst>
                                      </p:cBhvr>
                                      <p:tavLst>
                                        <p:tav tm="0" fmla="#ppt_y+(sin(-2*pi*(1-$))*-#ppt_x+cos(-2*pi*(1-$))*(1-#ppt_y))*(1-$)">
                                          <p:val>
                                            <p:fltVal val="0.000000"/>
                                          </p:val>
                                        </p:tav>
                                        <p:tav tm="100000">
                                          <p:val>
                                            <p:fltVal val="1.000000"/>
                                          </p:val>
                                        </p:tav>
                                      </p:tavLst>
                                    </p:anim>
                                  </p:childTnLst>
                                </p:cTn>
                              </p:par>
                            </p:childTnLst>
                          </p:cTn>
                        </p:par>
                      </p:childTnLst>
                    </p:cTn>
                  </p:par>
                  <p:par>
                    <p:cTn id="31" fill="hold">
                      <p:stCondLst>
                        <p:cond delay="indefinite"/>
                      </p:stCondLst>
                      <p:childTnLst>
                        <p:par>
                          <p:cTn id="32" fill="hold">
                            <p:stCondLst>
                              <p:cond delay="0"/>
                            </p:stCondLst>
                            <p:childTnLst>
                              <p:par>
                                <p:cTn id="33" presetID="41" presetClass="entr" presetSubtype="0" fill="hold" nodeType="clickEffect">
                                  <p:stCondLst>
                                    <p:cond delay="0"/>
                                  </p:stCondLst>
                                  <p:iterate type="lt">
                                    <p:tmPct val="10000"/>
                                  </p:iterate>
                                  <p:childTnLst>
                                    <p:set>
                                      <p:cBhvr>
                                        <p:cTn id="34" dur="1" fill="hold">
                                          <p:stCondLst>
                                            <p:cond delay="0"/>
                                          </p:stCondLst>
                                        </p:cTn>
                                        <p:tgtEl>
                                          <p:spTgt spid="9219">
                                            <p:txEl>
                                              <p:charRg st="68" end="187"/>
                                            </p:txEl>
                                          </p:spTgt>
                                        </p:tgtEl>
                                        <p:attrNameLst>
                                          <p:attrName>style.visibility</p:attrName>
                                        </p:attrNameLst>
                                      </p:cBhvr>
                                      <p:to>
                                        <p:strVal val="visible"/>
                                      </p:to>
                                    </p:set>
                                    <p:anim calcmode="lin" valueType="num">
                                      <p:cBhvr>
                                        <p:cTn id="35" dur="500" fill="hold"/>
                                        <p:tgtEl>
                                          <p:spTgt spid="9219">
                                            <p:txEl>
                                              <p:charRg st="68" end="187"/>
                                            </p:txEl>
                                          </p:spTgt>
                                        </p:tgtEl>
                                        <p:attrNameLst>
                                          <p:attrName>ppt_x</p:attrName>
                                        </p:attrNameLst>
                                      </p:cBhvr>
                                      <p:tavLst>
                                        <p:tav tm="0">
                                          <p:val>
                                            <p:strVal val="#ppt_x"/>
                                          </p:val>
                                        </p:tav>
                                        <p:tav tm="50000">
                                          <p:val>
                                            <p:strVal val="#ppt_x+.1"/>
                                          </p:val>
                                        </p:tav>
                                        <p:tav tm="100000">
                                          <p:val>
                                            <p:strVal val="#ppt_x"/>
                                          </p:val>
                                        </p:tav>
                                      </p:tavLst>
                                    </p:anim>
                                    <p:anim calcmode="lin" valueType="num">
                                      <p:cBhvr>
                                        <p:cTn id="36" dur="500" fill="hold"/>
                                        <p:tgtEl>
                                          <p:spTgt spid="9219">
                                            <p:txEl>
                                              <p:charRg st="68" end="187"/>
                                            </p:txEl>
                                          </p:spTgt>
                                        </p:tgtEl>
                                        <p:attrNameLst>
                                          <p:attrName>ppt_y</p:attrName>
                                        </p:attrNameLst>
                                      </p:cBhvr>
                                      <p:tavLst>
                                        <p:tav tm="0">
                                          <p:val>
                                            <p:strVal val="#ppt_y"/>
                                          </p:val>
                                        </p:tav>
                                        <p:tav tm="100000">
                                          <p:val>
                                            <p:strVal val="#ppt_y"/>
                                          </p:val>
                                        </p:tav>
                                      </p:tavLst>
                                    </p:anim>
                                    <p:anim calcmode="lin" valueType="num">
                                      <p:cBhvr>
                                        <p:cTn id="37" dur="500" fill="hold"/>
                                        <p:tgtEl>
                                          <p:spTgt spid="9219">
                                            <p:txEl>
                                              <p:charRg st="68" end="187"/>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8" dur="500" fill="hold"/>
                                        <p:tgtEl>
                                          <p:spTgt spid="9219">
                                            <p:txEl>
                                              <p:charRg st="68" end="187"/>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9" dur="500" tmFilter="0,0; .5, 1; 1, 1"/>
                                        <p:tgtEl>
                                          <p:spTgt spid="9219">
                                            <p:txEl>
                                              <p:charRg st="68" end="18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animBg="1"/>
      <p:bldP spid="9220" grpId="1" animBg="1"/>
      <p:bldP spid="9222" grpId="0" animBg="1"/>
      <p:bldP spid="9222"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9" name="Title 26628"/>
          <p:cNvSpPr>
            <a:spLocks noGrp="1"/>
          </p:cNvSpPr>
          <p:nvPr>
            <p:ph type="title"/>
          </p:nvPr>
        </p:nvSpPr>
        <p:spPr>
          <a:xfrm>
            <a:off x="0" y="0"/>
            <a:ext cx="9144000" cy="1676400"/>
          </a:xfrm>
        </p:spPr>
        <p:txBody>
          <a:bodyPr anchor="ctr"/>
          <a:p>
            <a:pPr>
              <a:buFontTx/>
              <a:buNone/>
            </a:pPr>
            <a:r>
              <a:rPr sz="3200" b="1" err="1">
                <a:solidFill>
                  <a:srgbClr val="FF0000"/>
                </a:solidFill>
                <a:latin typeface="Times New Roman" panose="02020603050405020304" pitchFamily="18" charset="0"/>
                <a:cs typeface="Times New Roman" panose="02020603050405020304" pitchFamily="18" charset="0"/>
              </a:rPr>
              <a:t>  - 27-07-1794, tư sản phản cách mạng tiến h</a:t>
            </a:r>
            <a:r>
              <a:rPr sz="3200" b="1" err="1">
                <a:solidFill>
                  <a:srgbClr val="FF0000"/>
                </a:solidFill>
                <a:latin typeface="Times New Roman" panose="02020603050405020304" pitchFamily="18" charset="0"/>
                <a:ea typeface="Times New Roman" panose="02020603050405020304" pitchFamily="18" charset="0"/>
              </a:rPr>
              <a:t>à</a:t>
            </a:r>
            <a:r>
              <a:rPr sz="3200" b="1" err="1">
                <a:solidFill>
                  <a:srgbClr val="FF0000"/>
                </a:solidFill>
                <a:latin typeface="Times New Roman" panose="02020603050405020304" pitchFamily="18" charset="0"/>
                <a:cs typeface="Times New Roman" panose="02020603050405020304" pitchFamily="18" charset="0"/>
              </a:rPr>
              <a:t>nh đảo chính, Rôbe-Spie bị đưa lên máy chém  =&gt; cách mạng kết thúc</a:t>
            </a:r>
            <a:r>
              <a:rPr sz="3200" b="1">
                <a:solidFill>
                  <a:srgbClr val="FF0000"/>
                </a:solidFill>
                <a:latin typeface="Times New Roman" panose="02020603050405020304" pitchFamily="18" charset="0"/>
                <a:cs typeface="Times New Roman" panose="02020603050405020304" pitchFamily="18" charset="0"/>
              </a:rPr>
              <a:t>.</a:t>
            </a:r>
            <a:endParaRPr b="1">
              <a:solidFill>
                <a:srgbClr val="FF0000"/>
              </a:solidFill>
              <a:latin typeface="Times New Roman" panose="02020603050405020304" pitchFamily="18" charset="0"/>
              <a:ea typeface="Times New Roman" panose="02020603050405020304" pitchFamily="18" charset="0"/>
            </a:endParaRPr>
          </a:p>
        </p:txBody>
      </p:sp>
      <p:pic>
        <p:nvPicPr>
          <p:cNvPr id="26628" name="Content Placeholder 26627" descr="xu  tu robe"/>
          <p:cNvPicPr>
            <a:picLocks noChangeAspect="1"/>
          </p:cNvPicPr>
          <p:nvPr>
            <p:ph sz="half" idx="1"/>
          </p:nvPr>
        </p:nvPicPr>
        <p:blipFill>
          <a:blip r:embed="rId1"/>
          <a:stretch>
            <a:fillRect/>
          </a:stretch>
        </p:blipFill>
        <p:spPr>
          <a:xfrm>
            <a:off x="0" y="1600200"/>
            <a:ext cx="5029200" cy="5257800"/>
          </a:xfrm>
        </p:spPr>
      </p:pic>
      <p:pic>
        <p:nvPicPr>
          <p:cNvPr id="26631" name="Content Placeholder 26630" descr="Robexpiebichatdau"/>
          <p:cNvPicPr>
            <a:picLocks noChangeAspect="1"/>
          </p:cNvPicPr>
          <p:nvPr>
            <p:ph sz="half" idx="2"/>
          </p:nvPr>
        </p:nvPicPr>
        <p:blipFill>
          <a:blip r:embed="rId2"/>
          <a:stretch>
            <a:fillRect/>
          </a:stretch>
        </p:blipFill>
        <p:spPr>
          <a:xfrm>
            <a:off x="5181600" y="1676400"/>
            <a:ext cx="3962400" cy="5181600"/>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4210" name="Title 94209"/>
          <p:cNvSpPr>
            <a:spLocks noGrp="1"/>
          </p:cNvSpPr>
          <p:nvPr>
            <p:ph type="title"/>
          </p:nvPr>
        </p:nvSpPr>
        <p:spPr>
          <a:xfrm>
            <a:off x="0" y="0"/>
            <a:ext cx="9144000" cy="1219200"/>
          </a:xfrm>
        </p:spPr>
        <p:txBody>
          <a:bodyPr anchor="ctr"/>
          <a:p>
            <a:pPr algn="l"/>
            <a:r>
              <a:rPr sz="3200" b="1">
                <a:solidFill>
                  <a:srgbClr val="FF0000"/>
                </a:solidFill>
                <a:latin typeface="Times New Roman" panose="02020603050405020304" pitchFamily="18" charset="0"/>
                <a:cs typeface="Times New Roman" panose="02020603050405020304" pitchFamily="18" charset="0"/>
              </a:rPr>
              <a:t>   </a:t>
            </a:r>
            <a:r>
              <a:rPr sz="3200" b="1">
                <a:solidFill>
                  <a:srgbClr val="0000CC"/>
                </a:solidFill>
                <a:latin typeface="Times New Roman" panose="02020603050405020304" pitchFamily="18" charset="0"/>
                <a:cs typeface="Times New Roman" panose="02020603050405020304" pitchFamily="18" charset="0"/>
              </a:rPr>
              <a:t>4.</a:t>
            </a:r>
            <a:r>
              <a:rPr sz="3200" b="1">
                <a:solidFill>
                  <a:srgbClr val="FF0000"/>
                </a:solidFill>
                <a:latin typeface="Times New Roman" panose="02020603050405020304" pitchFamily="18" charset="0"/>
                <a:cs typeface="Times New Roman" panose="02020603050405020304" pitchFamily="18" charset="0"/>
              </a:rPr>
              <a:t> </a:t>
            </a:r>
            <a:r>
              <a:rPr sz="3200" b="1" u="sng" err="1">
                <a:solidFill>
                  <a:srgbClr val="0000CC"/>
                </a:solidFill>
                <a:latin typeface="Times New Roman" panose="02020603050405020304" pitchFamily="18" charset="0"/>
                <a:cs typeface="Times New Roman" panose="02020603050405020304" pitchFamily="18" charset="0"/>
              </a:rPr>
              <a:t>Ý nghĩa lịch sử của cách mạng tư sản Pháp cuối thế kỉ</a:t>
            </a:r>
            <a:r>
              <a:rPr sz="3200" b="1" u="sng">
                <a:solidFill>
                  <a:srgbClr val="0000CC"/>
                </a:solidFill>
                <a:latin typeface="Times New Roman" panose="02020603050405020304" pitchFamily="18" charset="0"/>
                <a:cs typeface="Times New Roman" panose="02020603050405020304" pitchFamily="18" charset="0"/>
              </a:rPr>
              <a:t> XVIII.</a:t>
            </a:r>
            <a:endParaRPr sz="3200" b="1" u="sng">
              <a:solidFill>
                <a:srgbClr val="0000CC"/>
              </a:solidFill>
              <a:latin typeface="Times New Roman" panose="02020603050405020304" pitchFamily="18" charset="0"/>
              <a:ea typeface="Times New Roman" panose="02020603050405020304" pitchFamily="18" charset="0"/>
            </a:endParaRPr>
          </a:p>
        </p:txBody>
      </p:sp>
      <p:sp>
        <p:nvSpPr>
          <p:cNvPr id="94211" name="Text Placeholder 94210"/>
          <p:cNvSpPr>
            <a:spLocks noGrp="1"/>
          </p:cNvSpPr>
          <p:nvPr>
            <p:ph type="body" idx="1"/>
          </p:nvPr>
        </p:nvSpPr>
        <p:spPr>
          <a:xfrm>
            <a:off x="152400" y="1905000"/>
            <a:ext cx="8839200" cy="4953000"/>
          </a:xfrm>
        </p:spPr>
        <p:txBody>
          <a:bodyPr/>
          <a:p>
            <a:pPr>
              <a:buNone/>
            </a:pPr>
            <a:r>
              <a:rPr b="1" i="1" err="1">
                <a:solidFill>
                  <a:srgbClr val="000000"/>
                </a:solidFill>
                <a:latin typeface="Times New Roman" panose="02020603050405020304" pitchFamily="18" charset="0"/>
                <a:cs typeface="Times New Roman" panose="02020603050405020304" pitchFamily="18" charset="0"/>
              </a:rPr>
              <a:t>Cách mạng tư sản Pháp có ý nghĩa như thế n</a:t>
            </a:r>
            <a:r>
              <a:rPr b="1" i="1" err="1">
                <a:solidFill>
                  <a:srgbClr val="000000"/>
                </a:solidFill>
                <a:latin typeface="Times New Roman" panose="02020603050405020304" pitchFamily="18" charset="0"/>
                <a:ea typeface="Times New Roman" panose="02020603050405020304" pitchFamily="18" charset="0"/>
              </a:rPr>
              <a:t>à</a:t>
            </a:r>
            <a:r>
              <a:rPr b="1" i="1" err="1">
                <a:solidFill>
                  <a:srgbClr val="000000"/>
                </a:solidFill>
                <a:latin typeface="Times New Roman" panose="02020603050405020304" pitchFamily="18" charset="0"/>
                <a:cs typeface="Times New Roman" panose="02020603050405020304" pitchFamily="18" charset="0"/>
              </a:rPr>
              <a:t>o</a:t>
            </a:r>
            <a:r>
              <a:rPr b="1" i="1">
                <a:solidFill>
                  <a:srgbClr val="000000"/>
                </a:solidFill>
                <a:latin typeface="Times New Roman" panose="02020603050405020304" pitchFamily="18" charset="0"/>
                <a:cs typeface="Times New Roman" panose="02020603050405020304" pitchFamily="18" charset="0"/>
              </a:rPr>
              <a:t>?</a:t>
            </a:r>
            <a:endParaRPr b="1" i="1">
              <a:solidFill>
                <a:srgbClr val="000000"/>
              </a:solidFill>
              <a:latin typeface="Times New Roman" panose="02020603050405020304" pitchFamily="18" charset="0"/>
              <a:cs typeface="Times New Roman" panose="02020603050405020304" pitchFamily="18" charset="0"/>
            </a:endParaRPr>
          </a:p>
          <a:p>
            <a:pPr>
              <a:buNone/>
            </a:pPr>
            <a:r>
              <a:rPr>
                <a:latin typeface="Times New Roman" panose="02020603050405020304" pitchFamily="18" charset="0"/>
                <a:cs typeface="Times New Roman" panose="02020603050405020304" pitchFamily="18" charset="0"/>
              </a:rPr>
              <a:t> </a:t>
            </a:r>
            <a:endParaRPr>
              <a:latin typeface="Times New Roman" panose="02020603050405020304" pitchFamily="18" charset="0"/>
              <a:cs typeface="Times New Roman" panose="02020603050405020304" pitchFamily="18" charset="0"/>
            </a:endParaRPr>
          </a:p>
          <a:p>
            <a:pPr>
              <a:buNone/>
            </a:pPr>
            <a:r>
              <a:rPr>
                <a:latin typeface="Times New Roman" panose="02020603050405020304" pitchFamily="18" charset="0"/>
                <a:cs typeface="Times New Roman" panose="02020603050405020304" pitchFamily="18" charset="0"/>
              </a:rPr>
              <a:t>       </a:t>
            </a:r>
            <a:r>
              <a:rPr b="1" err="1">
                <a:solidFill>
                  <a:srgbClr val="FF0000"/>
                </a:solidFill>
                <a:latin typeface="Times New Roman" panose="02020603050405020304" pitchFamily="18" charset="0"/>
                <a:cs typeface="Times New Roman" panose="02020603050405020304" pitchFamily="18" charset="0"/>
              </a:rPr>
              <a:t>- Lật đổ chế độ phong kiến đưa giai cấp tư sản lên cầm quyền, mở đường cho CNTB phát triển</a:t>
            </a:r>
            <a:r>
              <a:rPr b="1">
                <a:solidFill>
                  <a:srgbClr val="FF0000"/>
                </a:solidFill>
                <a:latin typeface="Times New Roman" panose="02020603050405020304" pitchFamily="18" charset="0"/>
                <a:cs typeface="Times New Roman" panose="02020603050405020304" pitchFamily="18" charset="0"/>
              </a:rPr>
              <a:t>. </a:t>
            </a:r>
            <a:endParaRPr b="1">
              <a:solidFill>
                <a:srgbClr val="FF0000"/>
              </a:solidFill>
              <a:latin typeface="Times New Roman" panose="02020603050405020304" pitchFamily="18" charset="0"/>
              <a:cs typeface="Times New Roman" panose="02020603050405020304" pitchFamily="18" charset="0"/>
            </a:endParaRPr>
          </a:p>
          <a:p>
            <a:pPr>
              <a:buNone/>
            </a:pPr>
            <a:r>
              <a:rPr b="1" err="1">
                <a:solidFill>
                  <a:srgbClr val="FF0000"/>
                </a:solidFill>
                <a:latin typeface="Times New Roman" panose="02020603050405020304" pitchFamily="18" charset="0"/>
                <a:cs typeface="Times New Roman" panose="02020603050405020304" pitchFamily="18" charset="0"/>
              </a:rPr>
              <a:t>      - Quần chúng nhân dân l</a:t>
            </a:r>
            <a:r>
              <a:rPr b="1" err="1">
                <a:solidFill>
                  <a:srgbClr val="FF0000"/>
                </a:solidFill>
                <a:latin typeface="Times New Roman" panose="02020603050405020304" pitchFamily="18" charset="0"/>
                <a:ea typeface="Times New Roman" panose="02020603050405020304" pitchFamily="18" charset="0"/>
              </a:rPr>
              <a:t>à</a:t>
            </a:r>
            <a:r>
              <a:rPr b="1" err="1">
                <a:solidFill>
                  <a:srgbClr val="FF0000"/>
                </a:solidFill>
                <a:latin typeface="Times New Roman" panose="02020603050405020304" pitchFamily="18" charset="0"/>
                <a:cs typeface="Times New Roman" panose="02020603050405020304" pitchFamily="18" charset="0"/>
              </a:rPr>
              <a:t> lực lượng chính đưa cách mạng đạt tới đỉnh cao - chuyên chính dân chủ cách mạng Gia-cô-banh</a:t>
            </a:r>
            <a:r>
              <a:rPr sz="4000" b="1">
                <a:solidFill>
                  <a:srgbClr val="FF0000"/>
                </a:solidFill>
                <a:latin typeface="Times New Roman" panose="02020603050405020304" pitchFamily="18" charset="0"/>
                <a:cs typeface="Times New Roman" panose="02020603050405020304" pitchFamily="18" charset="0"/>
              </a:rPr>
              <a:t>.</a:t>
            </a:r>
            <a:endParaRPr sz="4000" b="1">
              <a:solidFill>
                <a:srgbClr val="FF0000"/>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94211">
                                            <p:txEl>
                                              <p:charRg st="0" end="46"/>
                                            </p:txEl>
                                          </p:spTgt>
                                        </p:tgtEl>
                                        <p:attrNameLst>
                                          <p:attrName>style.visibility</p:attrName>
                                        </p:attrNameLst>
                                      </p:cBhvr>
                                      <p:to>
                                        <p:strVal val="visible"/>
                                      </p:to>
                                    </p:set>
                                    <p:animEffect transition="in" filter="fade">
                                      <p:cBhvr>
                                        <p:cTn id="7" dur="1000"/>
                                        <p:tgtEl>
                                          <p:spTgt spid="94211">
                                            <p:txEl>
                                              <p:charRg st="0" end="46"/>
                                            </p:txEl>
                                          </p:spTgt>
                                        </p:tgtEl>
                                      </p:cBhvr>
                                    </p:animEffect>
                                    <p:anim calcmode="lin" valueType="num">
                                      <p:cBhvr>
                                        <p:cTn id="8" dur="1000" fill="hold"/>
                                        <p:tgtEl>
                                          <p:spTgt spid="94211">
                                            <p:txEl>
                                              <p:charRg st="0" end="46"/>
                                            </p:txEl>
                                          </p:spTgt>
                                        </p:tgtEl>
                                        <p:attrNameLst>
                                          <p:attrName>ppt_x</p:attrName>
                                        </p:attrNameLst>
                                      </p:cBhvr>
                                      <p:tavLst>
                                        <p:tav tm="0">
                                          <p:val>
                                            <p:strVal val="#ppt_x"/>
                                          </p:val>
                                        </p:tav>
                                        <p:tav tm="100000">
                                          <p:val>
                                            <p:strVal val="#ppt_x"/>
                                          </p:val>
                                        </p:tav>
                                      </p:tavLst>
                                    </p:anim>
                                    <p:anim calcmode="lin" valueType="num">
                                      <p:cBhvr>
                                        <p:cTn id="9" dur="1000" fill="hold"/>
                                        <p:tgtEl>
                                          <p:spTgt spid="94211">
                                            <p:txEl>
                                              <p:charRg st="0" end="46"/>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iterate type="lt">
                                    <p:tmPct val="10000"/>
                                  </p:iterate>
                                  <p:childTnLst>
                                    <p:set>
                                      <p:cBhvr>
                                        <p:cTn id="13" dur="1" fill="hold">
                                          <p:stCondLst>
                                            <p:cond delay="0"/>
                                          </p:stCondLst>
                                        </p:cTn>
                                        <p:tgtEl>
                                          <p:spTgt spid="94211">
                                            <p:txEl>
                                              <p:charRg st="46" end="48"/>
                                            </p:txEl>
                                          </p:spTgt>
                                        </p:tgtEl>
                                        <p:attrNameLst>
                                          <p:attrName>style.visibility</p:attrName>
                                        </p:attrNameLst>
                                      </p:cBhvr>
                                      <p:to>
                                        <p:strVal val="visible"/>
                                      </p:to>
                                    </p:set>
                                    <p:animEffect transition="in" filter="fade">
                                      <p:cBhvr>
                                        <p:cTn id="14" dur="1000"/>
                                        <p:tgtEl>
                                          <p:spTgt spid="94211">
                                            <p:txEl>
                                              <p:charRg st="46" end="48"/>
                                            </p:txEl>
                                          </p:spTgt>
                                        </p:tgtEl>
                                      </p:cBhvr>
                                    </p:animEffect>
                                    <p:anim calcmode="lin" valueType="num">
                                      <p:cBhvr>
                                        <p:cTn id="15" dur="1000" fill="hold"/>
                                        <p:tgtEl>
                                          <p:spTgt spid="94211">
                                            <p:txEl>
                                              <p:charRg st="46" end="48"/>
                                            </p:txEl>
                                          </p:spTgt>
                                        </p:tgtEl>
                                        <p:attrNameLst>
                                          <p:attrName>ppt_x</p:attrName>
                                        </p:attrNameLst>
                                      </p:cBhvr>
                                      <p:tavLst>
                                        <p:tav tm="0">
                                          <p:val>
                                            <p:strVal val="#ppt_x"/>
                                          </p:val>
                                        </p:tav>
                                        <p:tav tm="100000">
                                          <p:val>
                                            <p:strVal val="#ppt_x"/>
                                          </p:val>
                                        </p:tav>
                                      </p:tavLst>
                                    </p:anim>
                                    <p:anim calcmode="lin" valueType="num">
                                      <p:cBhvr>
                                        <p:cTn id="16" dur="1000" fill="hold"/>
                                        <p:tgtEl>
                                          <p:spTgt spid="94211">
                                            <p:txEl>
                                              <p:charRg st="46" end="48"/>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iterate type="lt">
                                    <p:tmPct val="10000"/>
                                  </p:iterate>
                                  <p:childTnLst>
                                    <p:set>
                                      <p:cBhvr>
                                        <p:cTn id="20" dur="1" fill="hold">
                                          <p:stCondLst>
                                            <p:cond delay="0"/>
                                          </p:stCondLst>
                                        </p:cTn>
                                        <p:tgtEl>
                                          <p:spTgt spid="94211">
                                            <p:txEl>
                                              <p:charRg st="48" end="148"/>
                                            </p:txEl>
                                          </p:spTgt>
                                        </p:tgtEl>
                                        <p:attrNameLst>
                                          <p:attrName>style.visibility</p:attrName>
                                        </p:attrNameLst>
                                      </p:cBhvr>
                                      <p:to>
                                        <p:strVal val="visible"/>
                                      </p:to>
                                    </p:set>
                                    <p:animEffect transition="in" filter="fade">
                                      <p:cBhvr>
                                        <p:cTn id="21" dur="1000"/>
                                        <p:tgtEl>
                                          <p:spTgt spid="94211">
                                            <p:txEl>
                                              <p:charRg st="48" end="148"/>
                                            </p:txEl>
                                          </p:spTgt>
                                        </p:tgtEl>
                                      </p:cBhvr>
                                    </p:animEffect>
                                    <p:anim calcmode="lin" valueType="num">
                                      <p:cBhvr>
                                        <p:cTn id="22" dur="1000" fill="hold"/>
                                        <p:tgtEl>
                                          <p:spTgt spid="94211">
                                            <p:txEl>
                                              <p:charRg st="48" end="148"/>
                                            </p:txEl>
                                          </p:spTgt>
                                        </p:tgtEl>
                                        <p:attrNameLst>
                                          <p:attrName>ppt_x</p:attrName>
                                        </p:attrNameLst>
                                      </p:cBhvr>
                                      <p:tavLst>
                                        <p:tav tm="0">
                                          <p:val>
                                            <p:strVal val="#ppt_x"/>
                                          </p:val>
                                        </p:tav>
                                        <p:tav tm="100000">
                                          <p:val>
                                            <p:strVal val="#ppt_x"/>
                                          </p:val>
                                        </p:tav>
                                      </p:tavLst>
                                    </p:anim>
                                    <p:anim calcmode="lin" valueType="num">
                                      <p:cBhvr>
                                        <p:cTn id="23" dur="1000" fill="hold"/>
                                        <p:tgtEl>
                                          <p:spTgt spid="94211">
                                            <p:txEl>
                                              <p:charRg st="48" end="148"/>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iterate type="lt">
                                    <p:tmPct val="10000"/>
                                  </p:iterate>
                                  <p:childTnLst>
                                    <p:set>
                                      <p:cBhvr>
                                        <p:cTn id="27" dur="1" fill="hold">
                                          <p:stCondLst>
                                            <p:cond delay="0"/>
                                          </p:stCondLst>
                                        </p:cTn>
                                        <p:tgtEl>
                                          <p:spTgt spid="94211">
                                            <p:txEl>
                                              <p:charRg st="148" end="272"/>
                                            </p:txEl>
                                          </p:spTgt>
                                        </p:tgtEl>
                                        <p:attrNameLst>
                                          <p:attrName>style.visibility</p:attrName>
                                        </p:attrNameLst>
                                      </p:cBhvr>
                                      <p:to>
                                        <p:strVal val="visible"/>
                                      </p:to>
                                    </p:set>
                                    <p:animEffect transition="in" filter="fade">
                                      <p:cBhvr>
                                        <p:cTn id="28" dur="1000"/>
                                        <p:tgtEl>
                                          <p:spTgt spid="94211">
                                            <p:txEl>
                                              <p:charRg st="148" end="272"/>
                                            </p:txEl>
                                          </p:spTgt>
                                        </p:tgtEl>
                                      </p:cBhvr>
                                    </p:animEffect>
                                    <p:anim calcmode="lin" valueType="num">
                                      <p:cBhvr>
                                        <p:cTn id="29" dur="1000" fill="hold"/>
                                        <p:tgtEl>
                                          <p:spTgt spid="94211">
                                            <p:txEl>
                                              <p:charRg st="148" end="272"/>
                                            </p:txEl>
                                          </p:spTgt>
                                        </p:tgtEl>
                                        <p:attrNameLst>
                                          <p:attrName>ppt_x</p:attrName>
                                        </p:attrNameLst>
                                      </p:cBhvr>
                                      <p:tavLst>
                                        <p:tav tm="0">
                                          <p:val>
                                            <p:strVal val="#ppt_x"/>
                                          </p:val>
                                        </p:tav>
                                        <p:tav tm="100000">
                                          <p:val>
                                            <p:strVal val="#ppt_x"/>
                                          </p:val>
                                        </p:tav>
                                      </p:tavLst>
                                    </p:anim>
                                    <p:anim calcmode="lin" valueType="num">
                                      <p:cBhvr>
                                        <p:cTn id="30" dur="1000" fill="hold"/>
                                        <p:tgtEl>
                                          <p:spTgt spid="94211">
                                            <p:txEl>
                                              <p:charRg st="148" end="27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1"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0834" name="Title 120833"/>
          <p:cNvSpPr>
            <a:spLocks noGrp="1"/>
          </p:cNvSpPr>
          <p:nvPr>
            <p:ph type="title"/>
          </p:nvPr>
        </p:nvSpPr>
        <p:spPr>
          <a:xfrm>
            <a:off x="0" y="0"/>
            <a:ext cx="9144000" cy="1219200"/>
          </a:xfrm>
        </p:spPr>
        <p:txBody>
          <a:bodyPr anchor="ctr"/>
          <a:p>
            <a:pPr algn="l"/>
            <a:r>
              <a:rPr sz="3200" b="1">
                <a:solidFill>
                  <a:srgbClr val="FF0000"/>
                </a:solidFill>
                <a:latin typeface="Times New Roman" panose="02020603050405020304" pitchFamily="18" charset="0"/>
                <a:cs typeface="Times New Roman" panose="02020603050405020304" pitchFamily="18" charset="0"/>
              </a:rPr>
              <a:t>   </a:t>
            </a:r>
            <a:r>
              <a:rPr sz="3200" b="1">
                <a:solidFill>
                  <a:srgbClr val="0000CC"/>
                </a:solidFill>
                <a:latin typeface="Times New Roman" panose="02020603050405020304" pitchFamily="18" charset="0"/>
                <a:cs typeface="Times New Roman" panose="02020603050405020304" pitchFamily="18" charset="0"/>
              </a:rPr>
              <a:t>4.</a:t>
            </a:r>
            <a:r>
              <a:rPr sz="3200" b="1">
                <a:solidFill>
                  <a:srgbClr val="FF0000"/>
                </a:solidFill>
                <a:latin typeface="Times New Roman" panose="02020603050405020304" pitchFamily="18" charset="0"/>
                <a:cs typeface="Times New Roman" panose="02020603050405020304" pitchFamily="18" charset="0"/>
              </a:rPr>
              <a:t> </a:t>
            </a:r>
            <a:r>
              <a:rPr sz="3200" b="1" u="sng" err="1">
                <a:solidFill>
                  <a:srgbClr val="0000CC"/>
                </a:solidFill>
                <a:latin typeface="Times New Roman" panose="02020603050405020304" pitchFamily="18" charset="0"/>
                <a:cs typeface="Times New Roman" panose="02020603050405020304" pitchFamily="18" charset="0"/>
              </a:rPr>
              <a:t>Ý nghĩa lịch sử của cách mạng tư sản Pháp cuối thế kỉ</a:t>
            </a:r>
            <a:r>
              <a:rPr sz="3200" b="1" u="sng">
                <a:solidFill>
                  <a:srgbClr val="0000CC"/>
                </a:solidFill>
                <a:latin typeface="Times New Roman" panose="02020603050405020304" pitchFamily="18" charset="0"/>
                <a:cs typeface="Times New Roman" panose="02020603050405020304" pitchFamily="18" charset="0"/>
              </a:rPr>
              <a:t> XVIII.</a:t>
            </a:r>
            <a:endParaRPr sz="3200" b="1" u="sng">
              <a:solidFill>
                <a:srgbClr val="0000CC"/>
              </a:solidFill>
              <a:latin typeface="Times New Roman" panose="02020603050405020304" pitchFamily="18" charset="0"/>
              <a:ea typeface="Times New Roman" panose="02020603050405020304" pitchFamily="18" charset="0"/>
            </a:endParaRPr>
          </a:p>
        </p:txBody>
      </p:sp>
      <p:sp>
        <p:nvSpPr>
          <p:cNvPr id="120835" name="Text Placeholder 120834"/>
          <p:cNvSpPr>
            <a:spLocks noGrp="1"/>
          </p:cNvSpPr>
          <p:nvPr>
            <p:ph type="body" idx="1"/>
          </p:nvPr>
        </p:nvSpPr>
        <p:spPr>
          <a:xfrm>
            <a:off x="152400" y="1219200"/>
            <a:ext cx="8839200" cy="4953000"/>
          </a:xfrm>
        </p:spPr>
        <p:txBody>
          <a:bodyPr/>
          <a:p>
            <a:pPr>
              <a:buFontTx/>
              <a:buChar char="-"/>
            </a:pPr>
            <a:r>
              <a:rPr err="1">
                <a:solidFill>
                  <a:srgbClr val="0000CC"/>
                </a:solidFill>
                <a:latin typeface="Times New Roman" panose="02020603050405020304" pitchFamily="18" charset="0"/>
                <a:cs typeface="Times New Roman" panose="02020603050405020304" pitchFamily="18" charset="0"/>
              </a:rPr>
              <a:t>Lật đổ chế độ phong kiến đưa giai cấp tư sản lên cầm quyền, mở đường cho CNTB phát triển</a:t>
            </a:r>
            <a:r>
              <a:rPr>
                <a:solidFill>
                  <a:srgbClr val="0000CC"/>
                </a:solidFill>
                <a:latin typeface="Times New Roman" panose="02020603050405020304" pitchFamily="18" charset="0"/>
                <a:cs typeface="Times New Roman" panose="02020603050405020304" pitchFamily="18" charset="0"/>
              </a:rPr>
              <a:t>. </a:t>
            </a:r>
            <a:endParaRPr>
              <a:solidFill>
                <a:srgbClr val="0000CC"/>
              </a:solidFill>
              <a:latin typeface="Times New Roman" panose="02020603050405020304" pitchFamily="18" charset="0"/>
              <a:cs typeface="Times New Roman" panose="02020603050405020304" pitchFamily="18" charset="0"/>
            </a:endParaRPr>
          </a:p>
          <a:p>
            <a:pPr>
              <a:buFontTx/>
              <a:buNone/>
            </a:pPr>
            <a:r>
              <a:rPr err="1">
                <a:solidFill>
                  <a:srgbClr val="0000CC"/>
                </a:solidFill>
                <a:latin typeface="Times New Roman" panose="02020603050405020304" pitchFamily="18" charset="0"/>
                <a:cs typeface="Times New Roman" panose="02020603050405020304" pitchFamily="18" charset="0"/>
              </a:rPr>
              <a:t>- Quần chúng nhân dân l</a:t>
            </a:r>
            <a:r>
              <a:rPr err="1">
                <a:solidFill>
                  <a:srgbClr val="0000CC"/>
                </a:solidFill>
                <a:latin typeface="Times New Roman" panose="02020603050405020304" pitchFamily="18" charset="0"/>
                <a:ea typeface="Times New Roman" panose="02020603050405020304" pitchFamily="18" charset="0"/>
              </a:rPr>
              <a:t>à</a:t>
            </a:r>
            <a:r>
              <a:rPr err="1">
                <a:solidFill>
                  <a:srgbClr val="0000CC"/>
                </a:solidFill>
                <a:latin typeface="Times New Roman" panose="02020603050405020304" pitchFamily="18" charset="0"/>
                <a:cs typeface="Times New Roman" panose="02020603050405020304" pitchFamily="18" charset="0"/>
              </a:rPr>
              <a:t> lực lượng chính đưa cách mạng đạt tới đỉnh cao</a:t>
            </a:r>
            <a:r>
              <a:rPr>
                <a:solidFill>
                  <a:srgbClr val="0000CC"/>
                </a:solidFill>
                <a:latin typeface="Times New Roman" panose="02020603050405020304" pitchFamily="18" charset="0"/>
                <a:cs typeface="Times New Roman" panose="02020603050405020304" pitchFamily="18" charset="0"/>
              </a:rPr>
              <a:t>.</a:t>
            </a:r>
            <a:endParaRPr sz="4000">
              <a:solidFill>
                <a:srgbClr val="0000CC"/>
              </a:solidFill>
              <a:latin typeface="Times New Roman" panose="02020603050405020304" pitchFamily="18" charset="0"/>
              <a:ea typeface="Times New Roman" panose="02020603050405020304" pitchFamily="18" charset="0"/>
            </a:endParaRPr>
          </a:p>
        </p:txBody>
      </p:sp>
      <p:sp>
        <p:nvSpPr>
          <p:cNvPr id="120836" name="Rectangles 120835"/>
          <p:cNvSpPr/>
          <p:nvPr/>
        </p:nvSpPr>
        <p:spPr>
          <a:xfrm>
            <a:off x="4529138" y="3608388"/>
            <a:ext cx="3938587" cy="466725"/>
          </a:xfrm>
          <a:prstGeom prst="rect">
            <a:avLst/>
          </a:prstGeom>
          <a:solidFill>
            <a:srgbClr val="99FF33"/>
          </a:solidFill>
          <a:ln w="9525" cap="flat" cmpd="sng">
            <a:solidFill>
              <a:srgbClr val="FF00FF"/>
            </a:solidFill>
            <a:prstDash val="solid"/>
            <a:miter/>
            <a:headEnd type="none" w="med" len="med"/>
            <a:tailEnd type="none" w="med" len="med"/>
          </a:ln>
        </p:spPr>
        <p:txBody>
          <a:bodyPr wrap="none" anchor="ctr">
            <a:spAutoFit/>
          </a:bodyPr>
          <a:p>
            <a:pPr algn="just"/>
            <a:r>
              <a:rPr sz="2400" b="0" err="1"/>
              <a:t>CMTS Pháp có hạn chế gì</a:t>
            </a:r>
            <a:r>
              <a:rPr sz="2400" b="0"/>
              <a:t>?</a:t>
            </a:r>
            <a:endParaRPr sz="2400" b="0"/>
          </a:p>
        </p:txBody>
      </p:sp>
      <p:sp>
        <p:nvSpPr>
          <p:cNvPr id="120837" name="Rectangles 120836"/>
          <p:cNvSpPr/>
          <p:nvPr/>
        </p:nvSpPr>
        <p:spPr>
          <a:xfrm>
            <a:off x="133350" y="3381375"/>
            <a:ext cx="8839200" cy="1800225"/>
          </a:xfrm>
          <a:prstGeom prst="rect">
            <a:avLst/>
          </a:prstGeom>
          <a:noFill/>
          <a:ln w="9525">
            <a:noFill/>
          </a:ln>
        </p:spPr>
        <p:txBody>
          <a:bodyPr anchor="ctr">
            <a:spAutoFit/>
          </a:bodyPr>
          <a:p>
            <a:r>
              <a:rPr lang="it-IT" altLang="x-none" sz="2800" b="0" dirty="0">
                <a:solidFill>
                  <a:srgbClr val="0000CC"/>
                </a:solidFill>
              </a:rPr>
              <a:t>* </a:t>
            </a:r>
            <a:r>
              <a:rPr lang="it-IT" altLang="x-none" sz="2800" b="0" u="sng" dirty="0">
                <a:solidFill>
                  <a:srgbClr val="0000CC"/>
                </a:solidFill>
              </a:rPr>
              <a:t>Hạn chế</a:t>
            </a:r>
            <a:r>
              <a:rPr lang="it-IT" altLang="x-none" sz="2800" b="0" dirty="0">
                <a:solidFill>
                  <a:srgbClr val="0000CC"/>
                </a:solidFill>
              </a:rPr>
              <a:t>: </a:t>
            </a:r>
            <a:endParaRPr sz="2800" b="0">
              <a:solidFill>
                <a:srgbClr val="0000CC"/>
              </a:solidFill>
            </a:endParaRPr>
          </a:p>
          <a:p>
            <a:r>
              <a:rPr lang="it-IT" altLang="x-none" sz="2800" b="0" dirty="0">
                <a:solidFill>
                  <a:srgbClr val="0000CC"/>
                </a:solidFill>
              </a:rPr>
              <a:t>- Chưa đáp ứng đầy đủ quyền lợi cơ bản của nhân dân, không giải quyết triệt để vấn đề ruộng đất.</a:t>
            </a:r>
            <a:endParaRPr lang="it-IT" altLang="x-none" sz="2800" b="0" dirty="0">
              <a:solidFill>
                <a:srgbClr val="0000CC"/>
              </a:solidFill>
            </a:endParaRPr>
          </a:p>
          <a:p>
            <a:r>
              <a:rPr lang="it-IT" altLang="x-none" sz="2800" b="0" dirty="0">
                <a:solidFill>
                  <a:srgbClr val="0000CC"/>
                </a:solidFill>
              </a:rPr>
              <a:t>- Không hoàn toàn xoá bỏ chế độ phong kiến bóc lột.</a:t>
            </a:r>
            <a:r>
              <a:rPr sz="2800">
                <a:solidFill>
                  <a:srgbClr val="0000CC"/>
                </a:solidFill>
              </a:rPr>
              <a:t> </a:t>
            </a:r>
            <a:endParaRPr sz="2800">
              <a:solidFill>
                <a:srgbClr val="0000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120835">
                                            <p:txEl>
                                              <p:charRg st="0" end="91"/>
                                            </p:txEl>
                                          </p:spTgt>
                                        </p:tgtEl>
                                        <p:attrNameLst>
                                          <p:attrName>style.visibility</p:attrName>
                                        </p:attrNameLst>
                                      </p:cBhvr>
                                      <p:to>
                                        <p:strVal val="visible"/>
                                      </p:to>
                                    </p:set>
                                    <p:animEffect transition="in" filter="fade">
                                      <p:cBhvr>
                                        <p:cTn id="7" dur="1000"/>
                                        <p:tgtEl>
                                          <p:spTgt spid="120835">
                                            <p:txEl>
                                              <p:charRg st="0" end="91"/>
                                            </p:txEl>
                                          </p:spTgt>
                                        </p:tgtEl>
                                      </p:cBhvr>
                                    </p:animEffect>
                                    <p:anim calcmode="lin" valueType="num">
                                      <p:cBhvr>
                                        <p:cTn id="8" dur="1000" fill="hold"/>
                                        <p:tgtEl>
                                          <p:spTgt spid="120835">
                                            <p:txEl>
                                              <p:charRg st="0" end="91"/>
                                            </p:txEl>
                                          </p:spTgt>
                                        </p:tgtEl>
                                        <p:attrNameLst>
                                          <p:attrName>ppt_x</p:attrName>
                                        </p:attrNameLst>
                                      </p:cBhvr>
                                      <p:tavLst>
                                        <p:tav tm="0">
                                          <p:val>
                                            <p:strVal val="#ppt_x"/>
                                          </p:val>
                                        </p:tav>
                                        <p:tav tm="100000">
                                          <p:val>
                                            <p:strVal val="#ppt_x"/>
                                          </p:val>
                                        </p:tav>
                                      </p:tavLst>
                                    </p:anim>
                                    <p:anim calcmode="lin" valueType="num">
                                      <p:cBhvr>
                                        <p:cTn id="9" dur="1000" fill="hold"/>
                                        <p:tgtEl>
                                          <p:spTgt spid="120835">
                                            <p:txEl>
                                              <p:charRg st="0" end="9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iterate type="lt">
                                    <p:tmPct val="10000"/>
                                  </p:iterate>
                                  <p:childTnLst>
                                    <p:set>
                                      <p:cBhvr>
                                        <p:cTn id="13" dur="1" fill="hold">
                                          <p:stCondLst>
                                            <p:cond delay="0"/>
                                          </p:stCondLst>
                                        </p:cTn>
                                        <p:tgtEl>
                                          <p:spTgt spid="120835">
                                            <p:txEl>
                                              <p:charRg st="91" end="164"/>
                                            </p:txEl>
                                          </p:spTgt>
                                        </p:tgtEl>
                                        <p:attrNameLst>
                                          <p:attrName>style.visibility</p:attrName>
                                        </p:attrNameLst>
                                      </p:cBhvr>
                                      <p:to>
                                        <p:strVal val="visible"/>
                                      </p:to>
                                    </p:set>
                                    <p:animEffect transition="in" filter="fade">
                                      <p:cBhvr>
                                        <p:cTn id="14" dur="1000"/>
                                        <p:tgtEl>
                                          <p:spTgt spid="120835">
                                            <p:txEl>
                                              <p:charRg st="91" end="164"/>
                                            </p:txEl>
                                          </p:spTgt>
                                        </p:tgtEl>
                                      </p:cBhvr>
                                    </p:animEffect>
                                    <p:anim calcmode="lin" valueType="num">
                                      <p:cBhvr>
                                        <p:cTn id="15" dur="1000" fill="hold"/>
                                        <p:tgtEl>
                                          <p:spTgt spid="120835">
                                            <p:txEl>
                                              <p:charRg st="91" end="164"/>
                                            </p:txEl>
                                          </p:spTgt>
                                        </p:tgtEl>
                                        <p:attrNameLst>
                                          <p:attrName>ppt_x</p:attrName>
                                        </p:attrNameLst>
                                      </p:cBhvr>
                                      <p:tavLst>
                                        <p:tav tm="0">
                                          <p:val>
                                            <p:strVal val="#ppt_x"/>
                                          </p:val>
                                        </p:tav>
                                        <p:tav tm="100000">
                                          <p:val>
                                            <p:strVal val="#ppt_x"/>
                                          </p:val>
                                        </p:tav>
                                      </p:tavLst>
                                    </p:anim>
                                    <p:anim calcmode="lin" valueType="num">
                                      <p:cBhvr>
                                        <p:cTn id="16" dur="1000" fill="hold"/>
                                        <p:tgtEl>
                                          <p:spTgt spid="120835">
                                            <p:txEl>
                                              <p:charRg st="91" end="16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120836"/>
                                        </p:tgtEl>
                                        <p:attrNameLst>
                                          <p:attrName>style.visibility</p:attrName>
                                        </p:attrNameLst>
                                      </p:cBhvr>
                                      <p:to>
                                        <p:strVal val="visible"/>
                                      </p:to>
                                    </p:set>
                                    <p:anim calcmode="lin" valueType="num">
                                      <p:cBhvr>
                                        <p:cTn id="21" dur="1000" fill="hold"/>
                                        <p:tgtEl>
                                          <p:spTgt spid="120836"/>
                                        </p:tgtEl>
                                        <p:attrNameLst>
                                          <p:attrName>ppt_x</p:attrName>
                                        </p:attrNameLst>
                                      </p:cBhvr>
                                      <p:tavLst>
                                        <p:tav tm="0">
                                          <p:val>
                                            <p:strVal val="#ppt_x-.2"/>
                                          </p:val>
                                        </p:tav>
                                        <p:tav tm="100000">
                                          <p:val>
                                            <p:strVal val="#ppt_x"/>
                                          </p:val>
                                        </p:tav>
                                      </p:tavLst>
                                    </p:anim>
                                    <p:anim calcmode="lin" valueType="num">
                                      <p:cBhvr>
                                        <p:cTn id="22" dur="1000" fill="hold"/>
                                        <p:tgtEl>
                                          <p:spTgt spid="120836"/>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20836"/>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xit" presetSubtype="4" fill="hold" grpId="1" nodeType="clickEffect">
                                  <p:stCondLst>
                                    <p:cond delay="0"/>
                                  </p:stCondLst>
                                  <p:childTnLst>
                                    <p:anim calcmode="lin" valueType="num">
                                      <p:cBhvr additive="base">
                                        <p:cTn id="27" dur="500"/>
                                        <p:tgtEl>
                                          <p:spTgt spid="120836"/>
                                        </p:tgtEl>
                                        <p:attrNameLst>
                                          <p:attrName>ppt_x</p:attrName>
                                        </p:attrNameLst>
                                      </p:cBhvr>
                                      <p:tavLst>
                                        <p:tav tm="0">
                                          <p:val>
                                            <p:strVal val="ppt_x"/>
                                          </p:val>
                                        </p:tav>
                                        <p:tav tm="100000">
                                          <p:val>
                                            <p:strVal val="ppt_x"/>
                                          </p:val>
                                        </p:tav>
                                      </p:tavLst>
                                    </p:anim>
                                    <p:anim calcmode="lin" valueType="num">
                                      <p:cBhvr additive="base">
                                        <p:cTn id="28" dur="500"/>
                                        <p:tgtEl>
                                          <p:spTgt spid="120836"/>
                                        </p:tgtEl>
                                        <p:attrNameLst>
                                          <p:attrName>ppt_y</p:attrName>
                                        </p:attrNameLst>
                                      </p:cBhvr>
                                      <p:tavLst>
                                        <p:tav tm="0">
                                          <p:val>
                                            <p:strVal val="ppt_y"/>
                                          </p:val>
                                        </p:tav>
                                        <p:tav tm="100000">
                                          <p:val>
                                            <p:strVal val="1+ppt_h/2"/>
                                          </p:val>
                                        </p:tav>
                                      </p:tavLst>
                                    </p:anim>
                                    <p:set>
                                      <p:cBhvr>
                                        <p:cTn id="29" dur="1" fill="hold">
                                          <p:stCondLst>
                                            <p:cond delay="499"/>
                                          </p:stCondLst>
                                        </p:cTn>
                                        <p:tgtEl>
                                          <p:spTgt spid="120836"/>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120837"/>
                                        </p:tgtEl>
                                        <p:attrNameLst>
                                          <p:attrName>style.visibility</p:attrName>
                                        </p:attrNameLst>
                                      </p:cBhvr>
                                      <p:to>
                                        <p:strVal val="visible"/>
                                      </p:to>
                                    </p:set>
                                    <p:anim calcmode="lin" valueType="num">
                                      <p:cBhvr>
                                        <p:cTn id="34" dur="500" fill="hold"/>
                                        <p:tgtEl>
                                          <p:spTgt spid="120837"/>
                                        </p:tgtEl>
                                        <p:attrNameLst>
                                          <p:attrName>ppt_w</p:attrName>
                                        </p:attrNameLst>
                                      </p:cBhvr>
                                      <p:tavLst>
                                        <p:tav tm="0">
                                          <p:val>
                                            <p:strVal val="#ppt_w*0.05"/>
                                          </p:val>
                                        </p:tav>
                                        <p:tav tm="100000">
                                          <p:val>
                                            <p:strVal val="#ppt_w"/>
                                          </p:val>
                                        </p:tav>
                                      </p:tavLst>
                                    </p:anim>
                                    <p:anim calcmode="lin" valueType="num">
                                      <p:cBhvr>
                                        <p:cTn id="35" dur="500" fill="hold"/>
                                        <p:tgtEl>
                                          <p:spTgt spid="120837"/>
                                        </p:tgtEl>
                                        <p:attrNameLst>
                                          <p:attrName>ppt_h</p:attrName>
                                        </p:attrNameLst>
                                      </p:cBhvr>
                                      <p:tavLst>
                                        <p:tav tm="0">
                                          <p:val>
                                            <p:strVal val="#ppt_h"/>
                                          </p:val>
                                        </p:tav>
                                        <p:tav tm="100000">
                                          <p:val>
                                            <p:strVal val="#ppt_h"/>
                                          </p:val>
                                        </p:tav>
                                      </p:tavLst>
                                    </p:anim>
                                    <p:anim calcmode="lin" valueType="num">
                                      <p:cBhvr>
                                        <p:cTn id="36" dur="500" fill="hold"/>
                                        <p:tgtEl>
                                          <p:spTgt spid="120837"/>
                                        </p:tgtEl>
                                        <p:attrNameLst>
                                          <p:attrName>ppt_x</p:attrName>
                                        </p:attrNameLst>
                                      </p:cBhvr>
                                      <p:tavLst>
                                        <p:tav tm="0">
                                          <p:val>
                                            <p:strVal val="#ppt_x-.2"/>
                                          </p:val>
                                        </p:tav>
                                        <p:tav tm="100000">
                                          <p:val>
                                            <p:strVal val="#ppt_x"/>
                                          </p:val>
                                        </p:tav>
                                      </p:tavLst>
                                    </p:anim>
                                    <p:anim calcmode="lin" valueType="num">
                                      <p:cBhvr>
                                        <p:cTn id="37" dur="500" fill="hold"/>
                                        <p:tgtEl>
                                          <p:spTgt spid="120837"/>
                                        </p:tgtEl>
                                        <p:attrNameLst>
                                          <p:attrName>ppt_y</p:attrName>
                                        </p:attrNameLst>
                                      </p:cBhvr>
                                      <p:tavLst>
                                        <p:tav tm="0">
                                          <p:val>
                                            <p:strVal val="#ppt_y"/>
                                          </p:val>
                                        </p:tav>
                                        <p:tav tm="100000">
                                          <p:val>
                                            <p:strVal val="#ppt_y"/>
                                          </p:val>
                                        </p:tav>
                                      </p:tavLst>
                                    </p:anim>
                                    <p:animEffect transition="in" filter="fade">
                                      <p:cBhvr>
                                        <p:cTn id="38" dur="500"/>
                                        <p:tgtEl>
                                          <p:spTgt spid="1208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build="p"/>
      <p:bldP spid="120836" grpId="0" animBg="1"/>
      <p:bldP spid="120836" grpId="1" animBg="1"/>
      <p:bldP spid="12083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1858" name="Title 121857"/>
          <p:cNvSpPr>
            <a:spLocks noGrp="1"/>
          </p:cNvSpPr>
          <p:nvPr>
            <p:ph type="title"/>
          </p:nvPr>
        </p:nvSpPr>
        <p:spPr>
          <a:xfrm>
            <a:off x="152400" y="228600"/>
            <a:ext cx="8763000" cy="4419600"/>
          </a:xfrm>
          <a:solidFill>
            <a:srgbClr val="B2F5A9"/>
          </a:solidFill>
          <a:ln>
            <a:solidFill>
              <a:srgbClr val="FF00FF"/>
            </a:solidFill>
            <a:miter/>
          </a:ln>
        </p:spPr>
        <p:txBody>
          <a:bodyPr anchor="ctr"/>
          <a:p>
            <a:pPr algn="l"/>
            <a:r>
              <a:rPr sz="4000" b="1">
                <a:solidFill>
                  <a:srgbClr val="000000"/>
                </a:solidFill>
                <a:latin typeface="Times New Roman" panose="02020603050405020304" pitchFamily="18" charset="0"/>
                <a:cs typeface="Times New Roman" panose="02020603050405020304" pitchFamily="18" charset="0"/>
              </a:rPr>
              <a:t>  </a:t>
            </a:r>
            <a:r>
              <a:rPr sz="4000" b="1" err="1">
                <a:solidFill>
                  <a:srgbClr val="A50021"/>
                </a:solidFill>
                <a:latin typeface="Times New Roman" panose="02020603050405020304" pitchFamily="18" charset="0"/>
                <a:cs typeface="Times New Roman" panose="02020603050405020304" pitchFamily="18" charset="0"/>
              </a:rPr>
              <a:t>“Cách mệnh Pháp cũng như cách mệnh Mĩ, nghĩa l</a:t>
            </a:r>
            <a:r>
              <a:rPr sz="4000" b="1" err="1">
                <a:solidFill>
                  <a:srgbClr val="A50021"/>
                </a:solidFill>
                <a:latin typeface="Times New Roman" panose="02020603050405020304" pitchFamily="18" charset="0"/>
                <a:ea typeface="Times New Roman" panose="02020603050405020304" pitchFamily="18" charset="0"/>
              </a:rPr>
              <a:t>à</a:t>
            </a:r>
            <a:r>
              <a:rPr sz="4000" b="1" err="1">
                <a:solidFill>
                  <a:srgbClr val="A50021"/>
                </a:solidFill>
                <a:latin typeface="Times New Roman" panose="02020603050405020304" pitchFamily="18" charset="0"/>
                <a:cs typeface="Times New Roman" panose="02020603050405020304" pitchFamily="18" charset="0"/>
              </a:rPr>
              <a:t> cách mệnh tư bản, cách mệnh không đến nơi, tiếng l</a:t>
            </a:r>
            <a:r>
              <a:rPr sz="4000" b="1" err="1">
                <a:solidFill>
                  <a:srgbClr val="A50021"/>
                </a:solidFill>
                <a:latin typeface="Times New Roman" panose="02020603050405020304" pitchFamily="18" charset="0"/>
                <a:ea typeface="Times New Roman" panose="02020603050405020304" pitchFamily="18" charset="0"/>
              </a:rPr>
              <a:t>à</a:t>
            </a:r>
            <a:r>
              <a:rPr sz="4000" b="1" err="1">
                <a:solidFill>
                  <a:srgbClr val="A50021"/>
                </a:solidFill>
                <a:latin typeface="Times New Roman" panose="02020603050405020304" pitchFamily="18" charset="0"/>
                <a:cs typeface="Times New Roman" panose="02020603050405020304" pitchFamily="18" charset="0"/>
              </a:rPr>
              <a:t> cộng hòa v</a:t>
            </a:r>
            <a:r>
              <a:rPr sz="4000" b="1" err="1">
                <a:solidFill>
                  <a:srgbClr val="A50021"/>
                </a:solidFill>
                <a:latin typeface="Times New Roman" panose="02020603050405020304" pitchFamily="18" charset="0"/>
                <a:ea typeface="Times New Roman" panose="02020603050405020304" pitchFamily="18" charset="0"/>
              </a:rPr>
              <a:t>à</a:t>
            </a:r>
            <a:r>
              <a:rPr sz="4000" b="1" err="1">
                <a:solidFill>
                  <a:srgbClr val="A50021"/>
                </a:solidFill>
                <a:latin typeface="Times New Roman" panose="02020603050405020304" pitchFamily="18" charset="0"/>
                <a:cs typeface="Times New Roman" panose="02020603050405020304" pitchFamily="18" charset="0"/>
              </a:rPr>
              <a:t> dân chủ, kì thực trong thì nó tước lực (tức tước đoạt) công - nông, ngo</a:t>
            </a:r>
            <a:r>
              <a:rPr sz="4000" b="1" err="1">
                <a:solidFill>
                  <a:srgbClr val="A50021"/>
                </a:solidFill>
                <a:latin typeface="Times New Roman" panose="02020603050405020304" pitchFamily="18" charset="0"/>
                <a:ea typeface="Times New Roman" panose="02020603050405020304" pitchFamily="18" charset="0"/>
              </a:rPr>
              <a:t>à</a:t>
            </a:r>
            <a:r>
              <a:rPr sz="4000" b="1" err="1">
                <a:solidFill>
                  <a:srgbClr val="A50021"/>
                </a:solidFill>
                <a:latin typeface="Times New Roman" panose="02020603050405020304" pitchFamily="18" charset="0"/>
                <a:cs typeface="Times New Roman" panose="02020603050405020304" pitchFamily="18" charset="0"/>
              </a:rPr>
              <a:t>i thì áp bức thuộc địa.”</a:t>
            </a:r>
            <a:br>
              <a:rPr sz="4000" b="1" err="1">
                <a:solidFill>
                  <a:srgbClr val="A50021"/>
                </a:solidFill>
                <a:latin typeface="Times New Roman" panose="02020603050405020304" pitchFamily="18" charset="0"/>
                <a:cs typeface="Times New Roman" panose="02020603050405020304" pitchFamily="18" charset="0"/>
              </a:rPr>
            </a:br>
            <a:r>
              <a:rPr sz="4000" b="1" err="1">
                <a:solidFill>
                  <a:srgbClr val="A50021"/>
                </a:solidFill>
                <a:latin typeface="Times New Roman" panose="02020603050405020304" pitchFamily="18" charset="0"/>
                <a:cs typeface="Times New Roman" panose="02020603050405020304" pitchFamily="18" charset="0"/>
              </a:rPr>
              <a:t>                                   Hồ Chí Minh</a:t>
            </a:r>
            <a:endParaRPr sz="4000" b="1">
              <a:solidFill>
                <a:srgbClr val="A50021"/>
              </a:solidFill>
              <a:latin typeface="Times New Roman" panose="02020603050405020304" pitchFamily="18" charset="0"/>
              <a:ea typeface="Times New Roman" panose="02020603050405020304" pitchFamily="18" charset="0"/>
            </a:endParaRPr>
          </a:p>
        </p:txBody>
      </p:sp>
      <p:sp>
        <p:nvSpPr>
          <p:cNvPr id="121863" name="Text Placeholder 121862"/>
          <p:cNvSpPr>
            <a:spLocks noGrp="1"/>
          </p:cNvSpPr>
          <p:nvPr>
            <p:ph type="body" idx="1"/>
          </p:nvPr>
        </p:nvSpPr>
        <p:spPr>
          <a:xfrm>
            <a:off x="152400" y="4876800"/>
            <a:ext cx="8763000" cy="1600200"/>
          </a:xfrm>
          <a:solidFill>
            <a:schemeClr val="bg1">
              <a:alpha val="100000"/>
            </a:schemeClr>
          </a:solidFill>
          <a:ln>
            <a:solidFill>
              <a:schemeClr val="bg1"/>
            </a:solidFill>
            <a:miter/>
          </a:ln>
        </p:spPr>
        <p:txBody>
          <a:bodyPr/>
          <a:p>
            <a:pPr>
              <a:lnSpc>
                <a:spcPct val="90000"/>
              </a:lnSpc>
              <a:buNone/>
            </a:pPr>
            <a:r>
              <a:rPr b="1" i="1" err="1"/>
              <a:t>Dựa vào đoạn trích trên, em hãy nhận xét về các cuộc cách mạng Mĩ và Pháp trong thế kỉ</a:t>
            </a:r>
            <a:r>
              <a:rPr b="1" i="1"/>
              <a:t> XVIII ?</a:t>
            </a:r>
            <a:endParaRPr b="1" i="1"/>
          </a:p>
        </p:txBody>
      </p:sp>
      <p:sp>
        <p:nvSpPr>
          <p:cNvPr id="121864" name="Rectangles 121863"/>
          <p:cNvSpPr/>
          <p:nvPr/>
        </p:nvSpPr>
        <p:spPr>
          <a:xfrm>
            <a:off x="228600" y="4800600"/>
            <a:ext cx="8763000" cy="1600200"/>
          </a:xfrm>
          <a:prstGeom prst="rect">
            <a:avLst/>
          </a:prstGeom>
          <a:solidFill>
            <a:srgbClr val="99FF33"/>
          </a:solidFill>
          <a:ln w="9525" cap="flat" cmpd="sng">
            <a:solidFill>
              <a:schemeClr val="bg1"/>
            </a:solidFill>
            <a:prstDash val="solid"/>
            <a:miter/>
            <a:headEnd type="none" w="med" len="med"/>
            <a:tailEnd type="none" w="med" len="med"/>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Arial" panose="020B060402020202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defRPr>
            </a:lvl5pPr>
          </a:lstStyle>
          <a:p>
            <a:pPr lvl="0">
              <a:buNone/>
            </a:pPr>
            <a:r>
              <a:rPr sz="2800" b="1" err="1">
                <a:solidFill>
                  <a:srgbClr val="6600CC"/>
                </a:solidFill>
                <a:latin typeface="Times New Roman" panose="02020603050405020304" pitchFamily="18" charset="0"/>
                <a:cs typeface="Times New Roman" panose="02020603050405020304" pitchFamily="18" charset="0"/>
              </a:rPr>
              <a:t>Chủ yếu l</a:t>
            </a:r>
            <a:r>
              <a:rPr sz="2800" b="1" err="1">
                <a:solidFill>
                  <a:srgbClr val="6600CC"/>
                </a:solidFill>
                <a:latin typeface="Times New Roman" panose="02020603050405020304" pitchFamily="18" charset="0"/>
                <a:ea typeface="Times New Roman" panose="02020603050405020304" pitchFamily="18" charset="0"/>
              </a:rPr>
              <a:t>à</a:t>
            </a:r>
            <a:r>
              <a:rPr sz="2800" b="1" err="1">
                <a:solidFill>
                  <a:srgbClr val="6600CC"/>
                </a:solidFill>
                <a:latin typeface="Times New Roman" panose="02020603050405020304" pitchFamily="18" charset="0"/>
                <a:cs typeface="Times New Roman" panose="02020603050405020304" pitchFamily="18" charset="0"/>
              </a:rPr>
              <a:t> mang lại quyền lợi cho giai cấp tư sản, chưa giải quyết hết những nguyện vọng của nhân dân, không xóa bỏ tận gốc chế độ phong kiến</a:t>
            </a:r>
            <a:r>
              <a:rPr sz="2800" b="1">
                <a:solidFill>
                  <a:srgbClr val="6600CC"/>
                </a:solidFill>
                <a:latin typeface="Times New Roman" panose="02020603050405020304" pitchFamily="18" charset="0"/>
                <a:cs typeface="Times New Roman" panose="02020603050405020304" pitchFamily="18" charset="0"/>
              </a:rPr>
              <a:t>.</a:t>
            </a:r>
            <a:endParaRPr sz="2800" b="1">
              <a:solidFill>
                <a:srgbClr val="6600CC"/>
              </a:solidFill>
              <a:latin typeface="Times New Roman" panose="02020603050405020304" pitchFamily="18" charset="0"/>
              <a:cs typeface="Times New Roman" panose="02020603050405020304" pitchFamily="18" charset="0"/>
            </a:endParaRPr>
          </a:p>
          <a:p>
            <a:pPr lvl="0">
              <a:lnSpc>
                <a:spcPct val="90000"/>
              </a:lnSpc>
              <a:buNone/>
            </a:pPr>
            <a:endParaRPr sz="2800" b="1" i="1">
              <a:solidFill>
                <a:srgbClr val="6600CC"/>
              </a:solidFill>
              <a:latin typeface="Times New Roman" panose="02020603050405020304" pitchFamily="18" charset="0"/>
              <a:ea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21858"/>
                                        </p:tgtEl>
                                        <p:attrNameLst>
                                          <p:attrName>style.visibility</p:attrName>
                                        </p:attrNameLst>
                                      </p:cBhvr>
                                      <p:to>
                                        <p:strVal val="visible"/>
                                      </p:to>
                                    </p:set>
                                    <p:anim calcmode="lin" valueType="num">
                                      <p:cBhvr>
                                        <p:cTn id="7" dur="1000" fill="hold"/>
                                        <p:tgtEl>
                                          <p:spTgt spid="121858"/>
                                        </p:tgtEl>
                                        <p:attrNameLst>
                                          <p:attrName>ppt_x</p:attrName>
                                        </p:attrNameLst>
                                      </p:cBhvr>
                                      <p:tavLst>
                                        <p:tav tm="0">
                                          <p:val>
                                            <p:strVal val="#ppt_x-.2"/>
                                          </p:val>
                                        </p:tav>
                                        <p:tav tm="100000">
                                          <p:val>
                                            <p:strVal val="#ppt_x"/>
                                          </p:val>
                                        </p:tav>
                                      </p:tavLst>
                                    </p:anim>
                                    <p:anim calcmode="lin" valueType="num">
                                      <p:cBhvr>
                                        <p:cTn id="8" dur="1000" fill="hold"/>
                                        <p:tgtEl>
                                          <p:spTgt spid="121858"/>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1858"/>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121863">
                                            <p:txEl>
                                              <p:charRg st="0" end="95"/>
                                            </p:txEl>
                                          </p:spTgt>
                                        </p:tgtEl>
                                        <p:attrNameLst>
                                          <p:attrName>style.visibility</p:attrName>
                                        </p:attrNameLst>
                                      </p:cBhvr>
                                      <p:to>
                                        <p:strVal val="visible"/>
                                      </p:to>
                                    </p:set>
                                    <p:anim calcmode="lin" valueType="num">
                                      <p:cBhvr>
                                        <p:cTn id="14" dur="1000" fill="hold"/>
                                        <p:tgtEl>
                                          <p:spTgt spid="121863">
                                            <p:txEl>
                                              <p:charRg st="0" end="95"/>
                                            </p:txEl>
                                          </p:spTgt>
                                        </p:tgtEl>
                                        <p:attrNameLst>
                                          <p:attrName>ppt_x</p:attrName>
                                        </p:attrNameLst>
                                      </p:cBhvr>
                                      <p:tavLst>
                                        <p:tav tm="0">
                                          <p:val>
                                            <p:strVal val="#ppt_x-.2"/>
                                          </p:val>
                                        </p:tav>
                                        <p:tav tm="100000">
                                          <p:val>
                                            <p:strVal val="#ppt_x"/>
                                          </p:val>
                                        </p:tav>
                                      </p:tavLst>
                                    </p:anim>
                                    <p:anim calcmode="lin" valueType="num">
                                      <p:cBhvr>
                                        <p:cTn id="15" dur="1000" fill="hold"/>
                                        <p:tgtEl>
                                          <p:spTgt spid="121863">
                                            <p:txEl>
                                              <p:charRg st="0" end="95"/>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21863">
                                            <p:txEl>
                                              <p:charRg st="0" end="9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xit" presetSubtype="4" fill="hold" nodeType="clickEffect">
                                  <p:stCondLst>
                                    <p:cond delay="0"/>
                                  </p:stCondLst>
                                  <p:childTnLst>
                                    <p:anim calcmode="lin" valueType="num">
                                      <p:cBhvr additive="base">
                                        <p:cTn id="20" dur="500"/>
                                        <p:tgtEl>
                                          <p:spTgt spid="121863">
                                            <p:txEl>
                                              <p:charRg st="0" end="95"/>
                                            </p:txEl>
                                          </p:spTgt>
                                        </p:tgtEl>
                                        <p:attrNameLst>
                                          <p:attrName>ppt_x</p:attrName>
                                        </p:attrNameLst>
                                      </p:cBhvr>
                                      <p:tavLst>
                                        <p:tav tm="0">
                                          <p:val>
                                            <p:strVal val="ppt_x"/>
                                          </p:val>
                                        </p:tav>
                                        <p:tav tm="100000">
                                          <p:val>
                                            <p:strVal val="ppt_x"/>
                                          </p:val>
                                        </p:tav>
                                      </p:tavLst>
                                    </p:anim>
                                    <p:anim calcmode="lin" valueType="num">
                                      <p:cBhvr additive="base">
                                        <p:cTn id="21" dur="500"/>
                                        <p:tgtEl>
                                          <p:spTgt spid="121863">
                                            <p:txEl>
                                              <p:charRg st="0" end="95"/>
                                            </p:txEl>
                                          </p:spTgt>
                                        </p:tgtEl>
                                        <p:attrNameLst>
                                          <p:attrName>ppt_y</p:attrName>
                                        </p:attrNameLst>
                                      </p:cBhvr>
                                      <p:tavLst>
                                        <p:tav tm="0">
                                          <p:val>
                                            <p:strVal val="ppt_y"/>
                                          </p:val>
                                        </p:tav>
                                        <p:tav tm="100000">
                                          <p:val>
                                            <p:strVal val="1+ppt_h/2"/>
                                          </p:val>
                                        </p:tav>
                                      </p:tavLst>
                                    </p:anim>
                                    <p:set>
                                      <p:cBhvr>
                                        <p:cTn id="22" dur="1" fill="hold">
                                          <p:stCondLst>
                                            <p:cond delay="499"/>
                                          </p:stCondLst>
                                        </p:cTn>
                                        <p:tgtEl>
                                          <p:spTgt spid="121863">
                                            <p:txEl>
                                              <p:charRg st="0" end="95"/>
                                            </p:txEl>
                                          </p:spTgt>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21864"/>
                                        </p:tgtEl>
                                        <p:attrNameLst>
                                          <p:attrName>style.visibility</p:attrName>
                                        </p:attrNameLst>
                                      </p:cBhvr>
                                      <p:to>
                                        <p:strVal val="visible"/>
                                      </p:to>
                                    </p:set>
                                    <p:anim calcmode="lin" valueType="num">
                                      <p:cBhvr additive="base">
                                        <p:cTn id="27" dur="500" fill="hold"/>
                                        <p:tgtEl>
                                          <p:spTgt spid="121864"/>
                                        </p:tgtEl>
                                        <p:attrNameLst>
                                          <p:attrName>ppt_x</p:attrName>
                                        </p:attrNameLst>
                                      </p:cBhvr>
                                      <p:tavLst>
                                        <p:tav tm="0">
                                          <p:val>
                                            <p:strVal val="#ppt_x"/>
                                          </p:val>
                                        </p:tav>
                                        <p:tav tm="100000">
                                          <p:val>
                                            <p:strVal val="#ppt_x"/>
                                          </p:val>
                                        </p:tav>
                                      </p:tavLst>
                                    </p:anim>
                                    <p:anim calcmode="lin" valueType="num">
                                      <p:cBhvr additive="base">
                                        <p:cTn id="28" dur="500" fill="hold"/>
                                        <p:tgtEl>
                                          <p:spTgt spid="12186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8" grpId="0" animBg="1"/>
      <p:bldP spid="12186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Title 25601"/>
          <p:cNvSpPr>
            <a:spLocks noGrp="1"/>
          </p:cNvSpPr>
          <p:nvPr>
            <p:ph type="title"/>
          </p:nvPr>
        </p:nvSpPr>
        <p:spPr>
          <a:xfrm>
            <a:off x="1752600" y="228600"/>
            <a:ext cx="5867400" cy="762000"/>
          </a:xfrm>
          <a:solidFill>
            <a:srgbClr val="F4FDA1"/>
          </a:solidFill>
          <a:ln>
            <a:solidFill>
              <a:srgbClr val="FF0000"/>
            </a:solidFill>
            <a:miter/>
          </a:ln>
        </p:spPr>
        <p:txBody>
          <a:bodyPr anchor="ctr"/>
          <a:p>
            <a:r>
              <a:rPr sz="4000" b="1" i="1" err="1">
                <a:solidFill>
                  <a:srgbClr val="000000"/>
                </a:solidFill>
                <a:latin typeface="Times New Roman" panose="02020603050405020304" pitchFamily="18" charset="0"/>
                <a:cs typeface="Times New Roman" panose="02020603050405020304" pitchFamily="18" charset="0"/>
              </a:rPr>
              <a:t>Kiểm tra b</a:t>
            </a:r>
            <a:r>
              <a:rPr sz="4000" b="1" i="1" err="1">
                <a:solidFill>
                  <a:srgbClr val="000000"/>
                </a:solidFill>
                <a:latin typeface="Times New Roman" panose="02020603050405020304" pitchFamily="18" charset="0"/>
                <a:ea typeface="Times New Roman" panose="02020603050405020304" pitchFamily="18" charset="0"/>
              </a:rPr>
              <a:t>à</a:t>
            </a:r>
            <a:r>
              <a:rPr sz="4000" b="1" i="1" err="1">
                <a:solidFill>
                  <a:srgbClr val="000000"/>
                </a:solidFill>
                <a:latin typeface="Times New Roman" panose="02020603050405020304" pitchFamily="18" charset="0"/>
                <a:cs typeface="Times New Roman" panose="02020603050405020304" pitchFamily="18" charset="0"/>
              </a:rPr>
              <a:t>i cũ</a:t>
            </a:r>
            <a:endParaRPr sz="4000" b="1" i="1">
              <a:solidFill>
                <a:srgbClr val="000000"/>
              </a:solidFill>
              <a:latin typeface="Times New Roman" panose="02020603050405020304" pitchFamily="18" charset="0"/>
              <a:ea typeface="Times New Roman" panose="02020603050405020304" pitchFamily="18" charset="0"/>
            </a:endParaRPr>
          </a:p>
        </p:txBody>
      </p:sp>
      <p:sp>
        <p:nvSpPr>
          <p:cNvPr id="25603" name="Text Placeholder 25602"/>
          <p:cNvSpPr>
            <a:spLocks noGrp="1"/>
          </p:cNvSpPr>
          <p:nvPr>
            <p:ph type="body" idx="1"/>
          </p:nvPr>
        </p:nvSpPr>
        <p:spPr>
          <a:xfrm>
            <a:off x="457200" y="1143000"/>
            <a:ext cx="8382000" cy="2057400"/>
          </a:xfrm>
          <a:solidFill>
            <a:srgbClr val="B2F5A9">
              <a:alpha val="100000"/>
            </a:srgbClr>
          </a:solidFill>
          <a:ln>
            <a:solidFill>
              <a:srgbClr val="FF0000"/>
            </a:solidFill>
            <a:miter/>
          </a:ln>
        </p:spPr>
        <p:txBody>
          <a:bodyPr/>
          <a:p>
            <a:pPr>
              <a:lnSpc>
                <a:spcPct val="90000"/>
              </a:lnSpc>
              <a:buNone/>
            </a:pPr>
            <a:r>
              <a:rPr>
                <a:latin typeface="Times New Roman" panose="02020603050405020304" pitchFamily="18" charset="0"/>
                <a:cs typeface="Times New Roman" panose="02020603050405020304" pitchFamily="18" charset="0"/>
              </a:rPr>
              <a:t>   </a:t>
            </a:r>
            <a:r>
              <a:rPr b="1" i="1" err="1">
                <a:solidFill>
                  <a:srgbClr val="000000"/>
                </a:solidFill>
                <a:latin typeface="Times New Roman" panose="02020603050405020304" pitchFamily="18" charset="0"/>
                <a:cs typeface="Times New Roman" panose="02020603050405020304" pitchFamily="18" charset="0"/>
              </a:rPr>
              <a:t>1. Tình hình kinh tế, chính trị-xã hội nước Pháp trước cách mạng như thế n</a:t>
            </a:r>
            <a:r>
              <a:rPr b="1" i="1" err="1">
                <a:solidFill>
                  <a:srgbClr val="000000"/>
                </a:solidFill>
                <a:latin typeface="Times New Roman" panose="02020603050405020304" pitchFamily="18" charset="0"/>
                <a:ea typeface="Times New Roman" panose="02020603050405020304" pitchFamily="18" charset="0"/>
              </a:rPr>
              <a:t>à</a:t>
            </a:r>
            <a:r>
              <a:rPr b="1" i="1" err="1">
                <a:solidFill>
                  <a:srgbClr val="000000"/>
                </a:solidFill>
                <a:latin typeface="Times New Roman" panose="02020603050405020304" pitchFamily="18" charset="0"/>
                <a:cs typeface="Times New Roman" panose="02020603050405020304" pitchFamily="18" charset="0"/>
              </a:rPr>
              <a:t>o</a:t>
            </a:r>
            <a:r>
              <a:rPr b="1" i="1">
                <a:solidFill>
                  <a:srgbClr val="000000"/>
                </a:solidFill>
                <a:latin typeface="Times New Roman" panose="02020603050405020304" pitchFamily="18" charset="0"/>
                <a:cs typeface="Times New Roman" panose="02020603050405020304" pitchFamily="18" charset="0"/>
              </a:rPr>
              <a:t>?</a:t>
            </a:r>
            <a:endParaRPr b="1" i="1">
              <a:solidFill>
                <a:srgbClr val="000000"/>
              </a:solidFill>
              <a:latin typeface="Times New Roman" panose="02020603050405020304" pitchFamily="18" charset="0"/>
              <a:cs typeface="Times New Roman" panose="02020603050405020304" pitchFamily="18" charset="0"/>
            </a:endParaRPr>
          </a:p>
          <a:p>
            <a:pPr>
              <a:lnSpc>
                <a:spcPct val="90000"/>
              </a:lnSpc>
              <a:buFontTx/>
              <a:buNone/>
            </a:pPr>
            <a:r>
              <a:rPr b="1" i="1" err="1">
                <a:solidFill>
                  <a:srgbClr val="000000"/>
                </a:solidFill>
                <a:latin typeface="Times New Roman" panose="02020603050405020304" pitchFamily="18" charset="0"/>
                <a:cs typeface="Times New Roman" panose="02020603050405020304" pitchFamily="18" charset="0"/>
              </a:rPr>
              <a:t>   2. Cách mạng Pháp mở đầu v</a:t>
            </a:r>
            <a:r>
              <a:rPr b="1" i="1" err="1">
                <a:solidFill>
                  <a:srgbClr val="000000"/>
                </a:solidFill>
                <a:latin typeface="Times New Roman" panose="02020603050405020304" pitchFamily="18" charset="0"/>
                <a:ea typeface="Times New Roman" panose="02020603050405020304" pitchFamily="18" charset="0"/>
              </a:rPr>
              <a:t>à</a:t>
            </a:r>
            <a:r>
              <a:rPr b="1" i="1" err="1">
                <a:solidFill>
                  <a:srgbClr val="000000"/>
                </a:solidFill>
                <a:latin typeface="Times New Roman" panose="02020603050405020304" pitchFamily="18" charset="0"/>
                <a:cs typeface="Times New Roman" panose="02020603050405020304" pitchFamily="18" charset="0"/>
              </a:rPr>
              <a:t> thắng lợi như thế n</a:t>
            </a:r>
            <a:r>
              <a:rPr b="1" i="1" err="1">
                <a:solidFill>
                  <a:srgbClr val="000000"/>
                </a:solidFill>
                <a:latin typeface="Times New Roman" panose="02020603050405020304" pitchFamily="18" charset="0"/>
                <a:ea typeface="Times New Roman" panose="02020603050405020304" pitchFamily="18" charset="0"/>
              </a:rPr>
              <a:t>à</a:t>
            </a:r>
            <a:r>
              <a:rPr b="1" i="1" err="1">
                <a:solidFill>
                  <a:srgbClr val="000000"/>
                </a:solidFill>
                <a:latin typeface="Times New Roman" panose="02020603050405020304" pitchFamily="18" charset="0"/>
                <a:cs typeface="Times New Roman" panose="02020603050405020304" pitchFamily="18" charset="0"/>
              </a:rPr>
              <a:t>o</a:t>
            </a:r>
            <a:r>
              <a:rPr b="1" i="1">
                <a:solidFill>
                  <a:srgbClr val="000000"/>
                </a:solidFill>
                <a:latin typeface="Times New Roman" panose="02020603050405020304" pitchFamily="18" charset="0"/>
                <a:cs typeface="Times New Roman" panose="02020603050405020304" pitchFamily="18" charset="0"/>
              </a:rPr>
              <a:t>?</a:t>
            </a:r>
            <a:endParaRPr b="1" i="1">
              <a:solidFill>
                <a:srgbClr val="000000"/>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602"/>
                                        </p:tgtEl>
                                        <p:attrNameLst>
                                          <p:attrName>style.visibility</p:attrName>
                                        </p:attrNameLst>
                                      </p:cBhvr>
                                      <p:to>
                                        <p:strVal val="visible"/>
                                      </p:to>
                                    </p:set>
                                    <p:anim calcmode="lin" valueType="num">
                                      <p:cBhvr additive="base">
                                        <p:cTn id="7" dur="500" fill="hold"/>
                                        <p:tgtEl>
                                          <p:spTgt spid="25602"/>
                                        </p:tgtEl>
                                        <p:attrNameLst>
                                          <p:attrName>ppt_x</p:attrName>
                                        </p:attrNameLst>
                                      </p:cBhvr>
                                      <p:tavLst>
                                        <p:tav tm="0">
                                          <p:val>
                                            <p:strVal val="#ppt_x"/>
                                          </p:val>
                                        </p:tav>
                                        <p:tav tm="100000">
                                          <p:val>
                                            <p:strVal val="#ppt_x"/>
                                          </p:val>
                                        </p:tav>
                                      </p:tavLst>
                                    </p:anim>
                                    <p:anim calcmode="lin" valueType="num">
                                      <p:cBhvr additive="base">
                                        <p:cTn id="8" dur="500" fill="hold"/>
                                        <p:tgtEl>
                                          <p:spTgt spid="2560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9" presetClass="entr" presetSubtype="0" fill="hold" grpId="0" nodeType="clickEffect">
                                  <p:stCondLst>
                                    <p:cond delay="0"/>
                                  </p:stCondLst>
                                  <p:childTnLst>
                                    <p:set>
                                      <p:cBhvr>
                                        <p:cTn id="12" dur="1" fill="hold">
                                          <p:stCondLst>
                                            <p:cond delay="0"/>
                                          </p:stCondLst>
                                        </p:cTn>
                                        <p:tgtEl>
                                          <p:spTgt spid="25603"/>
                                        </p:tgtEl>
                                        <p:attrNameLst>
                                          <p:attrName>style.visibility</p:attrName>
                                        </p:attrNameLst>
                                      </p:cBhvr>
                                      <p:to>
                                        <p:strVal val="visible"/>
                                      </p:to>
                                    </p:set>
                                    <p:anim calcmode="lin" valueType="num">
                                      <p:cBhvr>
                                        <p:cTn id="13" dur="1000" fill="hold"/>
                                        <p:tgtEl>
                                          <p:spTgt spid="25603"/>
                                        </p:tgtEl>
                                        <p:attrNameLst>
                                          <p:attrName>ppt_x</p:attrName>
                                        </p:attrNameLst>
                                      </p:cBhvr>
                                      <p:tavLst>
                                        <p:tav tm="0">
                                          <p:val>
                                            <p:strVal val="#ppt_x-.2"/>
                                          </p:val>
                                        </p:tav>
                                        <p:tav tm="100000">
                                          <p:val>
                                            <p:strVal val="#ppt_x"/>
                                          </p:val>
                                        </p:tav>
                                      </p:tavLst>
                                    </p:anim>
                                    <p:anim calcmode="lin" valueType="num">
                                      <p:cBhvr>
                                        <p:cTn id="14" dur="1000" fill="hold"/>
                                        <p:tgtEl>
                                          <p:spTgt spid="25603"/>
                                        </p:tgtEl>
                                        <p:attrNameLst>
                                          <p:attrName>ppt_y</p:attrName>
                                        </p:attrNameLst>
                                      </p:cBhvr>
                                      <p:tavLst>
                                        <p:tav tm="0">
                                          <p:val>
                                            <p:strVal val="#ppt_y"/>
                                          </p:val>
                                        </p:tav>
                                        <p:tav tm="100000">
                                          <p:val>
                                            <p:strVal val="#ppt_y"/>
                                          </p:val>
                                        </p:tav>
                                      </p:tavLst>
                                    </p:anim>
                                    <p:animEffect transition="in" filter="wipe(right)" prLst="gradientSize: 0.1">
                                      <p:cBhvr>
                                        <p:cTn id="15" dur="1000"/>
                                        <p:tgtEl>
                                          <p:spTgt spid="25603"/>
                                        </p:tgtEl>
                                      </p:cBhvr>
                                    </p:animEffect>
                                  </p:childTnLst>
                                </p:cTn>
                              </p:par>
                            </p:childTnLst>
                          </p:cTn>
                        </p:par>
                      </p:childTnLst>
                    </p:cTn>
                  </p:par>
                  <p:par>
                    <p:cTn id="16" fill="hold">
                      <p:stCondLst>
                        <p:cond delay="indefinite"/>
                      </p:stCondLst>
                      <p:childTnLst>
                        <p:par>
                          <p:cTn id="17" fill="hold">
                            <p:stCondLst>
                              <p:cond delay="0"/>
                            </p:stCondLst>
                            <p:childTnLst>
                              <p:par>
                                <p:cTn id="18" presetID="29" presetClass="entr" presetSubtype="0" fill="hold" grpId="0" nodeType="clickEffect">
                                  <p:stCondLst>
                                    <p:cond delay="0"/>
                                  </p:stCondLst>
                                  <p:childTnLst>
                                    <p:set>
                                      <p:cBhvr>
                                        <p:cTn id="19" dur="1" fill="hold">
                                          <p:stCondLst>
                                            <p:cond delay="0"/>
                                          </p:stCondLst>
                                        </p:cTn>
                                        <p:tgtEl>
                                          <p:spTgt spid="25603">
                                            <p:txEl>
                                              <p:charRg st="0" end="81"/>
                                            </p:txEl>
                                          </p:spTgt>
                                        </p:tgtEl>
                                        <p:attrNameLst>
                                          <p:attrName>style.visibility</p:attrName>
                                        </p:attrNameLst>
                                      </p:cBhvr>
                                      <p:to>
                                        <p:strVal val="visible"/>
                                      </p:to>
                                    </p:set>
                                    <p:anim calcmode="lin" valueType="num">
                                      <p:cBhvr>
                                        <p:cTn id="20" dur="1000" fill="hold"/>
                                        <p:tgtEl>
                                          <p:spTgt spid="25603">
                                            <p:txEl>
                                              <p:charRg st="0" end="81"/>
                                            </p:txEl>
                                          </p:spTgt>
                                        </p:tgtEl>
                                        <p:attrNameLst>
                                          <p:attrName>ppt_x</p:attrName>
                                        </p:attrNameLst>
                                      </p:cBhvr>
                                      <p:tavLst>
                                        <p:tav tm="0">
                                          <p:val>
                                            <p:strVal val="#ppt_x-.2"/>
                                          </p:val>
                                        </p:tav>
                                        <p:tav tm="100000">
                                          <p:val>
                                            <p:strVal val="#ppt_x"/>
                                          </p:val>
                                        </p:tav>
                                      </p:tavLst>
                                    </p:anim>
                                    <p:anim calcmode="lin" valueType="num">
                                      <p:cBhvr>
                                        <p:cTn id="21" dur="1000" fill="hold"/>
                                        <p:tgtEl>
                                          <p:spTgt spid="25603">
                                            <p:txEl>
                                              <p:charRg st="0" end="81"/>
                                            </p:txEl>
                                          </p:spTgt>
                                        </p:tgtEl>
                                        <p:attrNameLst>
                                          <p:attrName>ppt_y</p:attrName>
                                        </p:attrNameLst>
                                      </p:cBhvr>
                                      <p:tavLst>
                                        <p:tav tm="0">
                                          <p:val>
                                            <p:strVal val="#ppt_y"/>
                                          </p:val>
                                        </p:tav>
                                        <p:tav tm="100000">
                                          <p:val>
                                            <p:strVal val="#ppt_y"/>
                                          </p:val>
                                        </p:tav>
                                      </p:tavLst>
                                    </p:anim>
                                    <p:animEffect transition="in" filter="wipe(right)" prLst="gradientSize: 0.1">
                                      <p:cBhvr>
                                        <p:cTn id="22" dur="1000"/>
                                        <p:tgtEl>
                                          <p:spTgt spid="25603">
                                            <p:txEl>
                                              <p:charRg st="0" end="8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9" presetClass="entr" presetSubtype="0" fill="hold" grpId="0" nodeType="clickEffect">
                                  <p:stCondLst>
                                    <p:cond delay="0"/>
                                  </p:stCondLst>
                                  <p:childTnLst>
                                    <p:set>
                                      <p:cBhvr>
                                        <p:cTn id="26" dur="1" fill="hold">
                                          <p:stCondLst>
                                            <p:cond delay="0"/>
                                          </p:stCondLst>
                                        </p:cTn>
                                        <p:tgtEl>
                                          <p:spTgt spid="25603">
                                            <p:txEl>
                                              <p:charRg st="81" end="135"/>
                                            </p:txEl>
                                          </p:spTgt>
                                        </p:tgtEl>
                                        <p:attrNameLst>
                                          <p:attrName>style.visibility</p:attrName>
                                        </p:attrNameLst>
                                      </p:cBhvr>
                                      <p:to>
                                        <p:strVal val="visible"/>
                                      </p:to>
                                    </p:set>
                                    <p:anim calcmode="lin" valueType="num">
                                      <p:cBhvr>
                                        <p:cTn id="27" dur="1000" fill="hold"/>
                                        <p:tgtEl>
                                          <p:spTgt spid="25603">
                                            <p:txEl>
                                              <p:charRg st="81" end="135"/>
                                            </p:txEl>
                                          </p:spTgt>
                                        </p:tgtEl>
                                        <p:attrNameLst>
                                          <p:attrName>ppt_x</p:attrName>
                                        </p:attrNameLst>
                                      </p:cBhvr>
                                      <p:tavLst>
                                        <p:tav tm="0">
                                          <p:val>
                                            <p:strVal val="#ppt_x-.2"/>
                                          </p:val>
                                        </p:tav>
                                        <p:tav tm="100000">
                                          <p:val>
                                            <p:strVal val="#ppt_x"/>
                                          </p:val>
                                        </p:tav>
                                      </p:tavLst>
                                    </p:anim>
                                    <p:anim calcmode="lin" valueType="num">
                                      <p:cBhvr>
                                        <p:cTn id="28" dur="1000" fill="hold"/>
                                        <p:tgtEl>
                                          <p:spTgt spid="25603">
                                            <p:txEl>
                                              <p:charRg st="81" end="135"/>
                                            </p:txEl>
                                          </p:spTgt>
                                        </p:tgtEl>
                                        <p:attrNameLst>
                                          <p:attrName>ppt_y</p:attrName>
                                        </p:attrNameLst>
                                      </p:cBhvr>
                                      <p:tavLst>
                                        <p:tav tm="0">
                                          <p:val>
                                            <p:strVal val="#ppt_y"/>
                                          </p:val>
                                        </p:tav>
                                        <p:tav tm="100000">
                                          <p:val>
                                            <p:strVal val="#ppt_y"/>
                                          </p:val>
                                        </p:tav>
                                      </p:tavLst>
                                    </p:anim>
                                    <p:animEffect transition="in" filter="wipe(right)" prLst="gradientSize: 0.1">
                                      <p:cBhvr>
                                        <p:cTn id="29" dur="1000"/>
                                        <p:tgtEl>
                                          <p:spTgt spid="25603">
                                            <p:txEl>
                                              <p:charRg st="81" end="13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animBg="1"/>
      <p:bldP spid="25603" grpId="0" animBg="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83" name="Rectangles 122882"/>
          <p:cNvSpPr/>
          <p:nvPr/>
        </p:nvSpPr>
        <p:spPr>
          <a:xfrm>
            <a:off x="685800" y="3124200"/>
            <a:ext cx="8229600" cy="1800225"/>
          </a:xfrm>
          <a:prstGeom prst="rect">
            <a:avLst/>
          </a:prstGeom>
          <a:solidFill>
            <a:srgbClr val="99FF33"/>
          </a:solidFill>
          <a:ln w="9525">
            <a:noFill/>
          </a:ln>
        </p:spPr>
        <p:txBody>
          <a:bodyPr>
            <a:spAutoFit/>
          </a:bodyPr>
          <a:p>
            <a:pPr>
              <a:spcBef>
                <a:spcPct val="20000"/>
              </a:spcBef>
            </a:pPr>
            <a:r>
              <a:rPr sz="2800" err="1">
                <a:solidFill>
                  <a:srgbClr val="6600CC"/>
                </a:solidFill>
              </a:rPr>
              <a:t>Vì: Lật đổ chế độ phong kiến đưa giai cấp tư sản lên cầm quyền, mở đường cho CNTB phát triển, giải quyết được nhiều yêu cầu của nhân dân: ruộng đất, việc làm, quyền chính trị</a:t>
            </a:r>
            <a:r>
              <a:rPr sz="2800">
                <a:solidFill>
                  <a:srgbClr val="6600CC"/>
                </a:solidFill>
              </a:rPr>
              <a:t>… </a:t>
            </a:r>
            <a:endParaRPr sz="2800">
              <a:solidFill>
                <a:srgbClr val="6600CC"/>
              </a:solidFill>
            </a:endParaRPr>
          </a:p>
        </p:txBody>
      </p:sp>
      <p:sp>
        <p:nvSpPr>
          <p:cNvPr id="122884" name="Rectangles 122883"/>
          <p:cNvSpPr/>
          <p:nvPr/>
        </p:nvSpPr>
        <p:spPr>
          <a:xfrm>
            <a:off x="304800" y="685800"/>
            <a:ext cx="8686800" cy="1981200"/>
          </a:xfrm>
          <a:prstGeom prst="rect">
            <a:avLst/>
          </a:prstGeom>
          <a:solidFill>
            <a:srgbClr val="99FF33"/>
          </a:solid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Arial" panose="020B060402020202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defRPr>
            </a:lvl5pPr>
          </a:lstStyle>
          <a:p>
            <a:pPr lvl="0">
              <a:buNone/>
            </a:pPr>
            <a:r>
              <a:rPr sz="3600" b="1" i="1" err="1">
                <a:latin typeface="Times New Roman" panose="02020603050405020304" pitchFamily="18" charset="0"/>
                <a:cs typeface="Times New Roman" panose="02020603050405020304" pitchFamily="18" charset="0"/>
              </a:rPr>
              <a:t>    Tại sao lại nói đây l</a:t>
            </a:r>
            <a:r>
              <a:rPr sz="3600" b="1" i="1" err="1">
                <a:latin typeface="Times New Roman" panose="02020603050405020304" pitchFamily="18" charset="0"/>
                <a:ea typeface="Times New Roman" panose="02020603050405020304" pitchFamily="18" charset="0"/>
              </a:rPr>
              <a:t>à</a:t>
            </a:r>
            <a:r>
              <a:rPr sz="3600" b="1" i="1" err="1">
                <a:latin typeface="Times New Roman" panose="02020603050405020304" pitchFamily="18" charset="0"/>
                <a:cs typeface="Times New Roman" panose="02020603050405020304" pitchFamily="18" charset="0"/>
              </a:rPr>
              <a:t> cuộc cách mạng tư sản triệt để nhất so với các cuộc cách mạng trước đây</a:t>
            </a:r>
            <a:r>
              <a:rPr sz="3600" b="1" i="1">
                <a:latin typeface="Times New Roman" panose="02020603050405020304" pitchFamily="18" charset="0"/>
                <a:cs typeface="Times New Roman" panose="02020603050405020304" pitchFamily="18" charset="0"/>
              </a:rPr>
              <a:t>?</a:t>
            </a:r>
            <a:endParaRPr sz="3600" b="1" i="1">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2884"/>
                                        </p:tgtEl>
                                        <p:attrNameLst>
                                          <p:attrName>style.visibility</p:attrName>
                                        </p:attrNameLst>
                                      </p:cBhvr>
                                      <p:to>
                                        <p:strVal val="visible"/>
                                      </p:to>
                                    </p:set>
                                    <p:anim calcmode="lin" valueType="num">
                                      <p:cBhvr additive="base">
                                        <p:cTn id="7" dur="500" fill="hold"/>
                                        <p:tgtEl>
                                          <p:spTgt spid="122884"/>
                                        </p:tgtEl>
                                        <p:attrNameLst>
                                          <p:attrName>ppt_x</p:attrName>
                                        </p:attrNameLst>
                                      </p:cBhvr>
                                      <p:tavLst>
                                        <p:tav tm="0">
                                          <p:val>
                                            <p:strVal val="#ppt_x"/>
                                          </p:val>
                                        </p:tav>
                                        <p:tav tm="100000">
                                          <p:val>
                                            <p:strVal val="#ppt_x"/>
                                          </p:val>
                                        </p:tav>
                                      </p:tavLst>
                                    </p:anim>
                                    <p:anim calcmode="lin" valueType="num">
                                      <p:cBhvr additive="base">
                                        <p:cTn id="8" dur="500" fill="hold"/>
                                        <p:tgtEl>
                                          <p:spTgt spid="12288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1" presetClass="entr" presetSubtype="0" fill="hold" grpId="0" nodeType="clickEffect">
                                  <p:stCondLst>
                                    <p:cond delay="0"/>
                                  </p:stCondLst>
                                  <p:iterate type="lt">
                                    <p:tmPct val="10000"/>
                                  </p:iterate>
                                  <p:childTnLst>
                                    <p:set>
                                      <p:cBhvr>
                                        <p:cTn id="12" dur="1" fill="hold">
                                          <p:stCondLst>
                                            <p:cond delay="0"/>
                                          </p:stCondLst>
                                        </p:cTn>
                                        <p:tgtEl>
                                          <p:spTgt spid="122883"/>
                                        </p:tgtEl>
                                        <p:attrNameLst>
                                          <p:attrName>style.visibility</p:attrName>
                                        </p:attrNameLst>
                                      </p:cBhvr>
                                      <p:to>
                                        <p:strVal val="visible"/>
                                      </p:to>
                                    </p:set>
                                    <p:anim calcmode="lin" valueType="num">
                                      <p:cBhvr>
                                        <p:cTn id="13" dur="500" fill="hold"/>
                                        <p:tgtEl>
                                          <p:spTgt spid="122883"/>
                                        </p:tgtEl>
                                        <p:attrNameLst>
                                          <p:attrName>ppt_x</p:attrName>
                                        </p:attrNameLst>
                                      </p:cBhvr>
                                      <p:tavLst>
                                        <p:tav tm="0">
                                          <p:val>
                                            <p:strVal val="#ppt_x"/>
                                          </p:val>
                                        </p:tav>
                                        <p:tav tm="50000">
                                          <p:val>
                                            <p:strVal val="#ppt_x+.1"/>
                                          </p:val>
                                        </p:tav>
                                        <p:tav tm="100000">
                                          <p:val>
                                            <p:strVal val="#ppt_x"/>
                                          </p:val>
                                        </p:tav>
                                      </p:tavLst>
                                    </p:anim>
                                    <p:anim calcmode="lin" valueType="num">
                                      <p:cBhvr>
                                        <p:cTn id="14" dur="500" fill="hold"/>
                                        <p:tgtEl>
                                          <p:spTgt spid="122883"/>
                                        </p:tgtEl>
                                        <p:attrNameLst>
                                          <p:attrName>ppt_y</p:attrName>
                                        </p:attrNameLst>
                                      </p:cBhvr>
                                      <p:tavLst>
                                        <p:tav tm="0">
                                          <p:val>
                                            <p:strVal val="#ppt_y"/>
                                          </p:val>
                                        </p:tav>
                                        <p:tav tm="100000">
                                          <p:val>
                                            <p:strVal val="#ppt_y"/>
                                          </p:val>
                                        </p:tav>
                                      </p:tavLst>
                                    </p:anim>
                                    <p:anim calcmode="lin" valueType="num">
                                      <p:cBhvr>
                                        <p:cTn id="15" dur="500" fill="hold"/>
                                        <p:tgtEl>
                                          <p:spTgt spid="122883"/>
                                        </p:tgtEl>
                                        <p:attrNameLst>
                                          <p:attrName>ppt_h</p:attrName>
                                        </p:attrNameLst>
                                      </p:cBhvr>
                                      <p:tavLst>
                                        <p:tav tm="0">
                                          <p:val>
                                            <p:strVal val="#ppt_h/10"/>
                                          </p:val>
                                        </p:tav>
                                        <p:tav tm="50000">
                                          <p:val>
                                            <p:strVal val="#ppt_h+.01"/>
                                          </p:val>
                                        </p:tav>
                                        <p:tav tm="100000">
                                          <p:val>
                                            <p:strVal val="#ppt_h"/>
                                          </p:val>
                                        </p:tav>
                                      </p:tavLst>
                                    </p:anim>
                                    <p:anim calcmode="lin" valueType="num">
                                      <p:cBhvr>
                                        <p:cTn id="16" dur="500" fill="hold"/>
                                        <p:tgtEl>
                                          <p:spTgt spid="122883"/>
                                        </p:tgtEl>
                                        <p:attrNameLst>
                                          <p:attrName>ppt_w</p:attrName>
                                        </p:attrNameLst>
                                      </p:cBhvr>
                                      <p:tavLst>
                                        <p:tav tm="0">
                                          <p:val>
                                            <p:strVal val="#ppt_w/10"/>
                                          </p:val>
                                        </p:tav>
                                        <p:tav tm="50000">
                                          <p:val>
                                            <p:strVal val="#ppt_w+.01"/>
                                          </p:val>
                                        </p:tav>
                                        <p:tav tm="100000">
                                          <p:val>
                                            <p:strVal val="#ppt_w"/>
                                          </p:val>
                                        </p:tav>
                                      </p:tavLst>
                                    </p:anim>
                                    <p:animEffect transition="in" filter="fade">
                                      <p:cBhvr>
                                        <p:cTn id="17" dur="500" tmFilter="0,0; .5, 1; 1, 1"/>
                                        <p:tgtEl>
                                          <p:spTgt spid="1228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3" grpId="0" animBg="1"/>
      <p:bldP spid="12288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6258" name="Title 96257"/>
          <p:cNvSpPr>
            <a:spLocks noGrp="1"/>
          </p:cNvSpPr>
          <p:nvPr>
            <p:ph type="title"/>
          </p:nvPr>
        </p:nvSpPr>
        <p:spPr/>
        <p:txBody>
          <a:bodyPr anchor="ctr"/>
          <a:p>
            <a:r>
              <a:rPr b="1" err="1">
                <a:solidFill>
                  <a:srgbClr val="000099"/>
                </a:solidFill>
                <a:latin typeface="Times New Roman" panose="02020603050405020304" pitchFamily="18" charset="0"/>
                <a:cs typeface="Times New Roman" panose="02020603050405020304" pitchFamily="18" charset="0"/>
              </a:rPr>
              <a:t>Củng cố b</a:t>
            </a:r>
            <a:r>
              <a:rPr b="1" err="1">
                <a:solidFill>
                  <a:srgbClr val="000099"/>
                </a:solidFill>
                <a:latin typeface="Times New Roman" panose="02020603050405020304" pitchFamily="18" charset="0"/>
                <a:ea typeface="Times New Roman" panose="02020603050405020304" pitchFamily="18" charset="0"/>
              </a:rPr>
              <a:t>à</a:t>
            </a:r>
            <a:r>
              <a:rPr b="1" err="1">
                <a:solidFill>
                  <a:srgbClr val="000099"/>
                </a:solidFill>
                <a:latin typeface="Times New Roman" panose="02020603050405020304" pitchFamily="18" charset="0"/>
                <a:cs typeface="Times New Roman" panose="02020603050405020304" pitchFamily="18" charset="0"/>
              </a:rPr>
              <a:t>i</a:t>
            </a:r>
            <a:br>
              <a:rPr sz="4000"/>
            </a:br>
            <a:endParaRPr sz="4000"/>
          </a:p>
        </p:txBody>
      </p:sp>
      <p:sp>
        <p:nvSpPr>
          <p:cNvPr id="96259" name="Text Placeholder 96258"/>
          <p:cNvSpPr>
            <a:spLocks noGrp="1"/>
          </p:cNvSpPr>
          <p:nvPr>
            <p:ph type="body" idx="1"/>
          </p:nvPr>
        </p:nvSpPr>
        <p:spPr>
          <a:xfrm>
            <a:off x="0" y="1143000"/>
            <a:ext cx="9144000" cy="5715000"/>
          </a:xfrm>
        </p:spPr>
        <p:txBody>
          <a:bodyPr/>
          <a:p>
            <a:pPr algn="ctr">
              <a:buNone/>
            </a:pPr>
            <a:r>
              <a:rPr sz="4000" i="1" err="1">
                <a:solidFill>
                  <a:srgbClr val="000000"/>
                </a:solidFill>
                <a:latin typeface="Times New Roman" panose="02020603050405020304" pitchFamily="18" charset="0"/>
                <a:cs typeface="Times New Roman" panose="02020603050405020304" pitchFamily="18" charset="0"/>
              </a:rPr>
              <a:t>Cách mạng Pháp trải qua mấy giai đoạn</a:t>
            </a:r>
            <a:r>
              <a:rPr sz="4000" i="1">
                <a:solidFill>
                  <a:srgbClr val="000000"/>
                </a:solidFill>
                <a:latin typeface="Times New Roman" panose="02020603050405020304" pitchFamily="18" charset="0"/>
                <a:cs typeface="Times New Roman" panose="02020603050405020304" pitchFamily="18" charset="0"/>
              </a:rPr>
              <a:t>?</a:t>
            </a:r>
            <a:endParaRPr sz="4000" i="1">
              <a:solidFill>
                <a:srgbClr val="000000"/>
              </a:solidFill>
              <a:latin typeface="Times New Roman" panose="02020603050405020304" pitchFamily="18" charset="0"/>
              <a:cs typeface="Times New Roman" panose="02020603050405020304" pitchFamily="18" charset="0"/>
            </a:endParaRPr>
          </a:p>
          <a:p>
            <a:pPr algn="ctr">
              <a:buNone/>
            </a:pPr>
            <a:r>
              <a:rPr sz="4000" b="1" err="1">
                <a:solidFill>
                  <a:srgbClr val="FF0000"/>
                </a:solidFill>
                <a:latin typeface="Times New Roman" panose="02020603050405020304" pitchFamily="18" charset="0"/>
                <a:cs typeface="Times New Roman" panose="02020603050405020304" pitchFamily="18" charset="0"/>
              </a:rPr>
              <a:t>3 giai đoạn</a:t>
            </a:r>
            <a:endParaRPr sz="4000" b="1">
              <a:solidFill>
                <a:srgbClr val="FF0000"/>
              </a:solidFill>
              <a:latin typeface="Times New Roman" panose="02020603050405020304" pitchFamily="18" charset="0"/>
              <a:cs typeface="Times New Roman" panose="02020603050405020304" pitchFamily="18" charset="0"/>
            </a:endParaRPr>
          </a:p>
          <a:p>
            <a:pPr algn="ctr">
              <a:buNone/>
            </a:pPr>
            <a:r>
              <a:rPr sz="4000" i="1" err="1">
                <a:solidFill>
                  <a:srgbClr val="000000"/>
                </a:solidFill>
                <a:latin typeface="Times New Roman" panose="02020603050405020304" pitchFamily="18" charset="0"/>
                <a:cs typeface="Times New Roman" panose="02020603050405020304" pitchFamily="18" charset="0"/>
              </a:rPr>
              <a:t>Giai đoạn n</a:t>
            </a:r>
            <a:r>
              <a:rPr sz="4000" i="1" err="1">
                <a:solidFill>
                  <a:srgbClr val="000000"/>
                </a:solidFill>
                <a:latin typeface="Times New Roman" panose="02020603050405020304" pitchFamily="18" charset="0"/>
                <a:ea typeface="Times New Roman" panose="02020603050405020304" pitchFamily="18" charset="0"/>
              </a:rPr>
              <a:t>à</a:t>
            </a:r>
            <a:r>
              <a:rPr sz="4000" i="1" err="1">
                <a:solidFill>
                  <a:srgbClr val="000000"/>
                </a:solidFill>
                <a:latin typeface="Times New Roman" panose="02020603050405020304" pitchFamily="18" charset="0"/>
                <a:cs typeface="Times New Roman" panose="02020603050405020304" pitchFamily="18" charset="0"/>
              </a:rPr>
              <a:t>o đạt tới đỉnh cao nhất</a:t>
            </a:r>
            <a:r>
              <a:rPr sz="4000" i="1">
                <a:solidFill>
                  <a:srgbClr val="000000"/>
                </a:solidFill>
                <a:latin typeface="Times New Roman" panose="02020603050405020304" pitchFamily="18" charset="0"/>
                <a:cs typeface="Times New Roman" panose="02020603050405020304" pitchFamily="18" charset="0"/>
              </a:rPr>
              <a:t>?</a:t>
            </a:r>
            <a:endParaRPr sz="4000" i="1">
              <a:solidFill>
                <a:srgbClr val="000000"/>
              </a:solidFill>
              <a:latin typeface="Times New Roman" panose="02020603050405020304" pitchFamily="18" charset="0"/>
              <a:cs typeface="Times New Roman" panose="02020603050405020304" pitchFamily="18" charset="0"/>
            </a:endParaRPr>
          </a:p>
          <a:p>
            <a:pPr>
              <a:buNone/>
            </a:pPr>
            <a:r>
              <a:rPr sz="4000">
                <a:solidFill>
                  <a:srgbClr val="FF0000"/>
                </a:solidFill>
                <a:latin typeface="Times New Roman" panose="02020603050405020304" pitchFamily="18" charset="0"/>
                <a:cs typeface="Times New Roman" panose="02020603050405020304" pitchFamily="18" charset="0"/>
              </a:rPr>
              <a:t>       </a:t>
            </a:r>
            <a:r>
              <a:rPr sz="4000" b="1" err="1">
                <a:solidFill>
                  <a:srgbClr val="FF0000"/>
                </a:solidFill>
                <a:latin typeface="Times New Roman" panose="02020603050405020304" pitchFamily="18" charset="0"/>
                <a:cs typeface="Times New Roman" panose="02020603050405020304" pitchFamily="18" charset="0"/>
              </a:rPr>
              <a:t>Chuyên chính dân chủ cách mạng Gia-cô-banh</a:t>
            </a:r>
            <a:r>
              <a:rPr sz="4000" b="1">
                <a:solidFill>
                  <a:srgbClr val="FF0000"/>
                </a:solidFill>
                <a:latin typeface="Times New Roman" panose="02020603050405020304" pitchFamily="18" charset="0"/>
                <a:cs typeface="Times New Roman" panose="02020603050405020304" pitchFamily="18" charset="0"/>
              </a:rPr>
              <a:t>.</a:t>
            </a:r>
            <a:endParaRPr sz="4000" b="1">
              <a:solidFill>
                <a:srgbClr val="FF0000"/>
              </a:solidFill>
              <a:latin typeface="Times New Roman" panose="02020603050405020304" pitchFamily="18" charset="0"/>
              <a:cs typeface="Times New Roman" panose="02020603050405020304" pitchFamily="18" charset="0"/>
            </a:endParaRPr>
          </a:p>
          <a:p>
            <a:pPr>
              <a:buNone/>
            </a:pPr>
            <a:r>
              <a:rPr sz="4000" i="1">
                <a:latin typeface="Times New Roman" panose="02020603050405020304" pitchFamily="18" charset="0"/>
                <a:cs typeface="Times New Roman" panose="02020603050405020304" pitchFamily="18" charset="0"/>
              </a:rPr>
              <a:t>  </a:t>
            </a:r>
            <a:r>
              <a:rPr sz="4000" i="1" err="1">
                <a:solidFill>
                  <a:srgbClr val="000000"/>
                </a:solidFill>
                <a:latin typeface="Times New Roman" panose="02020603050405020304" pitchFamily="18" charset="0"/>
                <a:cs typeface="Times New Roman" panose="02020603050405020304" pitchFamily="18" charset="0"/>
              </a:rPr>
              <a:t>Ng</a:t>
            </a:r>
            <a:r>
              <a:rPr sz="4000" i="1" err="1">
                <a:solidFill>
                  <a:srgbClr val="000000"/>
                </a:solidFill>
                <a:latin typeface="Times New Roman" panose="02020603050405020304" pitchFamily="18" charset="0"/>
                <a:ea typeface="Times New Roman" panose="02020603050405020304" pitchFamily="18" charset="0"/>
              </a:rPr>
              <a:t>à</a:t>
            </a:r>
            <a:r>
              <a:rPr sz="4000" i="1" err="1">
                <a:solidFill>
                  <a:srgbClr val="000000"/>
                </a:solidFill>
                <a:latin typeface="Times New Roman" panose="02020603050405020304" pitchFamily="18" charset="0"/>
                <a:cs typeface="Times New Roman" panose="02020603050405020304" pitchFamily="18" charset="0"/>
              </a:rPr>
              <a:t>y 21-1-1793 ai bị kết án phản quốc v</a:t>
            </a:r>
            <a:r>
              <a:rPr sz="4000" i="1" err="1">
                <a:solidFill>
                  <a:srgbClr val="000000"/>
                </a:solidFill>
                <a:latin typeface="Times New Roman" panose="02020603050405020304" pitchFamily="18" charset="0"/>
                <a:ea typeface="Times New Roman" panose="02020603050405020304" pitchFamily="18" charset="0"/>
              </a:rPr>
              <a:t>à</a:t>
            </a:r>
            <a:r>
              <a:rPr sz="4000" i="1" err="1">
                <a:solidFill>
                  <a:srgbClr val="000000"/>
                </a:solidFill>
                <a:latin typeface="Times New Roman" panose="02020603050405020304" pitchFamily="18" charset="0"/>
                <a:cs typeface="Times New Roman" panose="02020603050405020304" pitchFamily="18" charset="0"/>
              </a:rPr>
              <a:t> bị xử tử</a:t>
            </a:r>
            <a:r>
              <a:rPr sz="4000" i="1">
                <a:solidFill>
                  <a:srgbClr val="000000"/>
                </a:solidFill>
                <a:latin typeface="Times New Roman" panose="02020603050405020304" pitchFamily="18" charset="0"/>
                <a:cs typeface="Times New Roman" panose="02020603050405020304" pitchFamily="18" charset="0"/>
              </a:rPr>
              <a:t>?</a:t>
            </a:r>
            <a:endParaRPr sz="4000" i="1">
              <a:solidFill>
                <a:srgbClr val="000000"/>
              </a:solidFill>
              <a:latin typeface="Times New Roman" panose="02020603050405020304" pitchFamily="18" charset="0"/>
              <a:cs typeface="Times New Roman" panose="02020603050405020304" pitchFamily="18" charset="0"/>
            </a:endParaRPr>
          </a:p>
          <a:p>
            <a:pPr algn="ctr">
              <a:buNone/>
            </a:pPr>
            <a:r>
              <a:rPr sz="4000" b="1" err="1">
                <a:solidFill>
                  <a:srgbClr val="FF0000"/>
                </a:solidFill>
                <a:latin typeface="Times New Roman" panose="02020603050405020304" pitchFamily="18" charset="0"/>
                <a:cs typeface="Times New Roman" panose="02020603050405020304" pitchFamily="18" charset="0"/>
              </a:rPr>
              <a:t>Lui</a:t>
            </a:r>
            <a:r>
              <a:rPr sz="4000" b="1">
                <a:solidFill>
                  <a:srgbClr val="FF0000"/>
                </a:solidFill>
                <a:latin typeface="Times New Roman" panose="02020603050405020304" pitchFamily="18" charset="0"/>
                <a:cs typeface="Times New Roman" panose="02020603050405020304" pitchFamily="18" charset="0"/>
              </a:rPr>
              <a:t> XVI</a:t>
            </a:r>
            <a:endParaRPr sz="4000" b="1">
              <a:solidFill>
                <a:srgbClr val="FF0000"/>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96259">
                                            <p:txEl>
                                              <p:charRg st="0" end="39"/>
                                            </p:txEl>
                                          </p:spTgt>
                                        </p:tgtEl>
                                        <p:attrNameLst>
                                          <p:attrName>style.visibility</p:attrName>
                                        </p:attrNameLst>
                                      </p:cBhvr>
                                      <p:to>
                                        <p:strVal val="visible"/>
                                      </p:to>
                                    </p:set>
                                    <p:animEffect transition="in" filter="fade">
                                      <p:cBhvr>
                                        <p:cTn id="7" dur="1000"/>
                                        <p:tgtEl>
                                          <p:spTgt spid="96259">
                                            <p:txEl>
                                              <p:charRg st="0" end="39"/>
                                            </p:txEl>
                                          </p:spTgt>
                                        </p:tgtEl>
                                      </p:cBhvr>
                                    </p:animEffect>
                                    <p:anim calcmode="lin" valueType="num">
                                      <p:cBhvr>
                                        <p:cTn id="8" dur="1000" fill="hold"/>
                                        <p:tgtEl>
                                          <p:spTgt spid="96259">
                                            <p:txEl>
                                              <p:charRg st="0" end="39"/>
                                            </p:txEl>
                                          </p:spTgt>
                                        </p:tgtEl>
                                        <p:attrNameLst>
                                          <p:attrName>ppt_x</p:attrName>
                                        </p:attrNameLst>
                                      </p:cBhvr>
                                      <p:tavLst>
                                        <p:tav tm="0">
                                          <p:val>
                                            <p:strVal val="#ppt_x"/>
                                          </p:val>
                                        </p:tav>
                                        <p:tav tm="100000">
                                          <p:val>
                                            <p:strVal val="#ppt_x"/>
                                          </p:val>
                                        </p:tav>
                                      </p:tavLst>
                                    </p:anim>
                                    <p:anim calcmode="lin" valueType="num">
                                      <p:cBhvr>
                                        <p:cTn id="9" dur="1000" fill="hold"/>
                                        <p:tgtEl>
                                          <p:spTgt spid="96259">
                                            <p:txEl>
                                              <p:charRg st="0" end="39"/>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iterate type="lt">
                                    <p:tmPct val="10000"/>
                                  </p:iterate>
                                  <p:childTnLst>
                                    <p:set>
                                      <p:cBhvr>
                                        <p:cTn id="13" dur="1" fill="hold">
                                          <p:stCondLst>
                                            <p:cond delay="0"/>
                                          </p:stCondLst>
                                        </p:cTn>
                                        <p:tgtEl>
                                          <p:spTgt spid="96259">
                                            <p:txEl>
                                              <p:charRg st="39" end="51"/>
                                            </p:txEl>
                                          </p:spTgt>
                                        </p:tgtEl>
                                        <p:attrNameLst>
                                          <p:attrName>style.visibility</p:attrName>
                                        </p:attrNameLst>
                                      </p:cBhvr>
                                      <p:to>
                                        <p:strVal val="visible"/>
                                      </p:to>
                                    </p:set>
                                    <p:animEffect transition="in" filter="fade">
                                      <p:cBhvr>
                                        <p:cTn id="14" dur="1000"/>
                                        <p:tgtEl>
                                          <p:spTgt spid="96259">
                                            <p:txEl>
                                              <p:charRg st="39" end="51"/>
                                            </p:txEl>
                                          </p:spTgt>
                                        </p:tgtEl>
                                      </p:cBhvr>
                                    </p:animEffect>
                                    <p:anim calcmode="lin" valueType="num">
                                      <p:cBhvr>
                                        <p:cTn id="15" dur="1000" fill="hold"/>
                                        <p:tgtEl>
                                          <p:spTgt spid="96259">
                                            <p:txEl>
                                              <p:charRg st="39" end="51"/>
                                            </p:txEl>
                                          </p:spTgt>
                                        </p:tgtEl>
                                        <p:attrNameLst>
                                          <p:attrName>ppt_x</p:attrName>
                                        </p:attrNameLst>
                                      </p:cBhvr>
                                      <p:tavLst>
                                        <p:tav tm="0">
                                          <p:val>
                                            <p:strVal val="#ppt_x"/>
                                          </p:val>
                                        </p:tav>
                                        <p:tav tm="100000">
                                          <p:val>
                                            <p:strVal val="#ppt_x"/>
                                          </p:val>
                                        </p:tav>
                                      </p:tavLst>
                                    </p:anim>
                                    <p:anim calcmode="lin" valueType="num">
                                      <p:cBhvr>
                                        <p:cTn id="16" dur="1000" fill="hold"/>
                                        <p:tgtEl>
                                          <p:spTgt spid="96259">
                                            <p:txEl>
                                              <p:charRg st="39" end="5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iterate type="lt">
                                    <p:tmPct val="10000"/>
                                  </p:iterate>
                                  <p:childTnLst>
                                    <p:set>
                                      <p:cBhvr>
                                        <p:cTn id="20" dur="1" fill="hold">
                                          <p:stCondLst>
                                            <p:cond delay="0"/>
                                          </p:stCondLst>
                                        </p:cTn>
                                        <p:tgtEl>
                                          <p:spTgt spid="96259">
                                            <p:txEl>
                                              <p:charRg st="51" end="88"/>
                                            </p:txEl>
                                          </p:spTgt>
                                        </p:tgtEl>
                                        <p:attrNameLst>
                                          <p:attrName>style.visibility</p:attrName>
                                        </p:attrNameLst>
                                      </p:cBhvr>
                                      <p:to>
                                        <p:strVal val="visible"/>
                                      </p:to>
                                    </p:set>
                                    <p:animEffect transition="in" filter="fade">
                                      <p:cBhvr>
                                        <p:cTn id="21" dur="1000"/>
                                        <p:tgtEl>
                                          <p:spTgt spid="96259">
                                            <p:txEl>
                                              <p:charRg st="51" end="88"/>
                                            </p:txEl>
                                          </p:spTgt>
                                        </p:tgtEl>
                                      </p:cBhvr>
                                    </p:animEffect>
                                    <p:anim calcmode="lin" valueType="num">
                                      <p:cBhvr>
                                        <p:cTn id="22" dur="1000" fill="hold"/>
                                        <p:tgtEl>
                                          <p:spTgt spid="96259">
                                            <p:txEl>
                                              <p:charRg st="51" end="88"/>
                                            </p:txEl>
                                          </p:spTgt>
                                        </p:tgtEl>
                                        <p:attrNameLst>
                                          <p:attrName>ppt_x</p:attrName>
                                        </p:attrNameLst>
                                      </p:cBhvr>
                                      <p:tavLst>
                                        <p:tav tm="0">
                                          <p:val>
                                            <p:strVal val="#ppt_x"/>
                                          </p:val>
                                        </p:tav>
                                        <p:tav tm="100000">
                                          <p:val>
                                            <p:strVal val="#ppt_x"/>
                                          </p:val>
                                        </p:tav>
                                      </p:tavLst>
                                    </p:anim>
                                    <p:anim calcmode="lin" valueType="num">
                                      <p:cBhvr>
                                        <p:cTn id="23" dur="1000" fill="hold"/>
                                        <p:tgtEl>
                                          <p:spTgt spid="96259">
                                            <p:txEl>
                                              <p:charRg st="51" end="88"/>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iterate type="lt">
                                    <p:tmPct val="10000"/>
                                  </p:iterate>
                                  <p:childTnLst>
                                    <p:set>
                                      <p:cBhvr>
                                        <p:cTn id="27" dur="1" fill="hold">
                                          <p:stCondLst>
                                            <p:cond delay="0"/>
                                          </p:stCondLst>
                                        </p:cTn>
                                        <p:tgtEl>
                                          <p:spTgt spid="96259">
                                            <p:txEl>
                                              <p:charRg st="88" end="139"/>
                                            </p:txEl>
                                          </p:spTgt>
                                        </p:tgtEl>
                                        <p:attrNameLst>
                                          <p:attrName>style.visibility</p:attrName>
                                        </p:attrNameLst>
                                      </p:cBhvr>
                                      <p:to>
                                        <p:strVal val="visible"/>
                                      </p:to>
                                    </p:set>
                                    <p:animEffect transition="in" filter="fade">
                                      <p:cBhvr>
                                        <p:cTn id="28" dur="1000"/>
                                        <p:tgtEl>
                                          <p:spTgt spid="96259">
                                            <p:txEl>
                                              <p:charRg st="88" end="139"/>
                                            </p:txEl>
                                          </p:spTgt>
                                        </p:tgtEl>
                                      </p:cBhvr>
                                    </p:animEffect>
                                    <p:anim calcmode="lin" valueType="num">
                                      <p:cBhvr>
                                        <p:cTn id="29" dur="1000" fill="hold"/>
                                        <p:tgtEl>
                                          <p:spTgt spid="96259">
                                            <p:txEl>
                                              <p:charRg st="88" end="139"/>
                                            </p:txEl>
                                          </p:spTgt>
                                        </p:tgtEl>
                                        <p:attrNameLst>
                                          <p:attrName>ppt_x</p:attrName>
                                        </p:attrNameLst>
                                      </p:cBhvr>
                                      <p:tavLst>
                                        <p:tav tm="0">
                                          <p:val>
                                            <p:strVal val="#ppt_x"/>
                                          </p:val>
                                        </p:tav>
                                        <p:tav tm="100000">
                                          <p:val>
                                            <p:strVal val="#ppt_x"/>
                                          </p:val>
                                        </p:tav>
                                      </p:tavLst>
                                    </p:anim>
                                    <p:anim calcmode="lin" valueType="num">
                                      <p:cBhvr>
                                        <p:cTn id="30" dur="1000" fill="hold"/>
                                        <p:tgtEl>
                                          <p:spTgt spid="96259">
                                            <p:txEl>
                                              <p:charRg st="88" end="139"/>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iterate type="lt">
                                    <p:tmPct val="10000"/>
                                  </p:iterate>
                                  <p:childTnLst>
                                    <p:set>
                                      <p:cBhvr>
                                        <p:cTn id="34" dur="1" fill="hold">
                                          <p:stCondLst>
                                            <p:cond delay="0"/>
                                          </p:stCondLst>
                                        </p:cTn>
                                        <p:tgtEl>
                                          <p:spTgt spid="96259">
                                            <p:txEl>
                                              <p:charRg st="139" end="192"/>
                                            </p:txEl>
                                          </p:spTgt>
                                        </p:tgtEl>
                                        <p:attrNameLst>
                                          <p:attrName>style.visibility</p:attrName>
                                        </p:attrNameLst>
                                      </p:cBhvr>
                                      <p:to>
                                        <p:strVal val="visible"/>
                                      </p:to>
                                    </p:set>
                                    <p:animEffect transition="in" filter="fade">
                                      <p:cBhvr>
                                        <p:cTn id="35" dur="1000"/>
                                        <p:tgtEl>
                                          <p:spTgt spid="96259">
                                            <p:txEl>
                                              <p:charRg st="139" end="192"/>
                                            </p:txEl>
                                          </p:spTgt>
                                        </p:tgtEl>
                                      </p:cBhvr>
                                    </p:animEffect>
                                    <p:anim calcmode="lin" valueType="num">
                                      <p:cBhvr>
                                        <p:cTn id="36" dur="1000" fill="hold"/>
                                        <p:tgtEl>
                                          <p:spTgt spid="96259">
                                            <p:txEl>
                                              <p:charRg st="139" end="192"/>
                                            </p:txEl>
                                          </p:spTgt>
                                        </p:tgtEl>
                                        <p:attrNameLst>
                                          <p:attrName>ppt_x</p:attrName>
                                        </p:attrNameLst>
                                      </p:cBhvr>
                                      <p:tavLst>
                                        <p:tav tm="0">
                                          <p:val>
                                            <p:strVal val="#ppt_x"/>
                                          </p:val>
                                        </p:tav>
                                        <p:tav tm="100000">
                                          <p:val>
                                            <p:strVal val="#ppt_x"/>
                                          </p:val>
                                        </p:tav>
                                      </p:tavLst>
                                    </p:anim>
                                    <p:anim calcmode="lin" valueType="num">
                                      <p:cBhvr>
                                        <p:cTn id="37" dur="1000" fill="hold"/>
                                        <p:tgtEl>
                                          <p:spTgt spid="96259">
                                            <p:txEl>
                                              <p:charRg st="139" end="192"/>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iterate type="lt">
                                    <p:tmPct val="10000"/>
                                  </p:iterate>
                                  <p:childTnLst>
                                    <p:set>
                                      <p:cBhvr>
                                        <p:cTn id="41" dur="1" fill="hold">
                                          <p:stCondLst>
                                            <p:cond delay="0"/>
                                          </p:stCondLst>
                                        </p:cTn>
                                        <p:tgtEl>
                                          <p:spTgt spid="96259">
                                            <p:txEl>
                                              <p:charRg st="192" end="200"/>
                                            </p:txEl>
                                          </p:spTgt>
                                        </p:tgtEl>
                                        <p:attrNameLst>
                                          <p:attrName>style.visibility</p:attrName>
                                        </p:attrNameLst>
                                      </p:cBhvr>
                                      <p:to>
                                        <p:strVal val="visible"/>
                                      </p:to>
                                    </p:set>
                                    <p:animEffect transition="in" filter="fade">
                                      <p:cBhvr>
                                        <p:cTn id="42" dur="1000"/>
                                        <p:tgtEl>
                                          <p:spTgt spid="96259">
                                            <p:txEl>
                                              <p:charRg st="192" end="200"/>
                                            </p:txEl>
                                          </p:spTgt>
                                        </p:tgtEl>
                                      </p:cBhvr>
                                    </p:animEffect>
                                    <p:anim calcmode="lin" valueType="num">
                                      <p:cBhvr>
                                        <p:cTn id="43" dur="1000" fill="hold"/>
                                        <p:tgtEl>
                                          <p:spTgt spid="96259">
                                            <p:txEl>
                                              <p:charRg st="192" end="200"/>
                                            </p:txEl>
                                          </p:spTgt>
                                        </p:tgtEl>
                                        <p:attrNameLst>
                                          <p:attrName>ppt_x</p:attrName>
                                        </p:attrNameLst>
                                      </p:cBhvr>
                                      <p:tavLst>
                                        <p:tav tm="0">
                                          <p:val>
                                            <p:strVal val="#ppt_x"/>
                                          </p:val>
                                        </p:tav>
                                        <p:tav tm="100000">
                                          <p:val>
                                            <p:strVal val="#ppt_x"/>
                                          </p:val>
                                        </p:tav>
                                      </p:tavLst>
                                    </p:anim>
                                    <p:anim calcmode="lin" valueType="num">
                                      <p:cBhvr>
                                        <p:cTn id="44" dur="1000" fill="hold"/>
                                        <p:tgtEl>
                                          <p:spTgt spid="96259">
                                            <p:txEl>
                                              <p:charRg st="192" end="20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25954" name="Picture 2" descr="3"/>
          <p:cNvPicPr>
            <a:picLocks noChangeAspect="1"/>
          </p:cNvPicPr>
          <p:nvPr/>
        </p:nvPicPr>
        <p:blipFill>
          <a:blip r:embed="rId1"/>
          <a:stretch>
            <a:fillRect/>
          </a:stretch>
        </p:blipFill>
        <p:spPr>
          <a:xfrm>
            <a:off x="0" y="0"/>
            <a:ext cx="9144000" cy="6858000"/>
          </a:xfrm>
          <a:prstGeom prst="rect">
            <a:avLst/>
          </a:prstGeom>
          <a:noFill/>
          <a:ln w="9525" cap="flat" cmpd="sng">
            <a:solidFill>
              <a:schemeClr val="hlink"/>
            </a:solidFill>
            <a:prstDash val="solid"/>
            <a:miter/>
            <a:headEnd type="none" w="med" len="med"/>
            <a:tailEnd type="none" w="med" len="med"/>
          </a:ln>
        </p:spPr>
      </p:pic>
      <p:pic>
        <p:nvPicPr>
          <p:cNvPr id="125955" name="Picture 3" descr="bastille">
            <a:hlinkClick r:id="" action="ppaction://noaction"/>
          </p:cNvPr>
          <p:cNvPicPr>
            <a:picLocks noChangeAspect="1"/>
          </p:cNvPicPr>
          <p:nvPr/>
        </p:nvPicPr>
        <p:blipFill>
          <a:blip r:embed="rId2"/>
          <a:stretch>
            <a:fillRect/>
          </a:stretch>
        </p:blipFill>
        <p:spPr>
          <a:xfrm>
            <a:off x="685800" y="1179513"/>
            <a:ext cx="8229600" cy="5678487"/>
          </a:xfrm>
          <a:prstGeom prst="rect">
            <a:avLst/>
          </a:prstGeom>
          <a:noFill/>
          <a:ln w="9525" cap="flat" cmpd="sng">
            <a:solidFill>
              <a:srgbClr val="0066FF"/>
            </a:solidFill>
            <a:prstDash val="solid"/>
            <a:miter/>
            <a:headEnd type="none" w="med" len="med"/>
            <a:tailEnd type="none" w="med" len="med"/>
          </a:ln>
        </p:spPr>
      </p:pic>
      <p:sp>
        <p:nvSpPr>
          <p:cNvPr id="36" name="Oval 44"/>
          <p:cNvSpPr>
            <a:spLocks noChangeArrowheads="1"/>
          </p:cNvSpPr>
          <p:nvPr/>
        </p:nvSpPr>
        <p:spPr bwMode="auto">
          <a:xfrm>
            <a:off x="685800" y="609600"/>
            <a:ext cx="1295400" cy="533400"/>
          </a:xfrm>
          <a:prstGeom prst="ellipse">
            <a:avLst/>
          </a:prstGeom>
          <a:gradFill rotWithShape="1">
            <a:gsLst>
              <a:gs pos="0">
                <a:schemeClr val="bg1"/>
              </a:gs>
              <a:gs pos="100000">
                <a:srgbClr val="FF33CC"/>
              </a:gs>
            </a:gsLst>
            <a:path path="shape">
              <a:fillToRect l="50000" t="50000" r="50000" b="50000"/>
            </a:path>
          </a:gradFill>
          <a:ln w="9525">
            <a:solidFill>
              <a:schemeClr val="tx1"/>
            </a:solidFill>
            <a:round/>
          </a:ln>
          <a:effectLst/>
        </p:spPr>
        <p:txBody>
          <a:bodyPr wrap="none" anchor="ctr"/>
          <a:p>
            <a:pPr algn="ctr"/>
            <a:r>
              <a:rPr sz="1600" b="0">
                <a:solidFill>
                  <a:srgbClr val="FF0066"/>
                </a:solidFill>
                <a:effectLst>
                  <a:outerShdw blurRad="38100" dist="38100" dir="2700000">
                    <a:srgbClr val="C0C0C0"/>
                  </a:outerShdw>
                </a:effectLst>
                <a:latin typeface="Times New Roman" panose="02020603050405020304" pitchFamily="18" charset="0"/>
                <a:cs typeface="Times New Roman" panose="02020603050405020304" pitchFamily="18" charset="0"/>
              </a:rPr>
              <a:t>Ô SỐ 1</a:t>
            </a:r>
            <a:endParaRPr sz="1600" b="0">
              <a:solidFill>
                <a:srgbClr val="FF0066"/>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
        <p:nvSpPr>
          <p:cNvPr id="37" name="Oval 45"/>
          <p:cNvSpPr>
            <a:spLocks noChangeArrowheads="1"/>
          </p:cNvSpPr>
          <p:nvPr/>
        </p:nvSpPr>
        <p:spPr bwMode="auto">
          <a:xfrm>
            <a:off x="2286000" y="609600"/>
            <a:ext cx="1295400" cy="533400"/>
          </a:xfrm>
          <a:prstGeom prst="ellipse">
            <a:avLst/>
          </a:prstGeom>
          <a:gradFill rotWithShape="1">
            <a:gsLst>
              <a:gs pos="0">
                <a:schemeClr val="bg1"/>
              </a:gs>
              <a:gs pos="100000">
                <a:srgbClr val="FF33CC"/>
              </a:gs>
            </a:gsLst>
            <a:path path="shape">
              <a:fillToRect l="50000" t="50000" r="50000" b="50000"/>
            </a:path>
          </a:gradFill>
          <a:ln w="9525">
            <a:solidFill>
              <a:schemeClr val="tx1"/>
            </a:solidFill>
            <a:round/>
          </a:ln>
          <a:effectLst/>
        </p:spPr>
        <p:txBody>
          <a:bodyPr wrap="none" anchor="ctr"/>
          <a:p>
            <a:pPr algn="ctr"/>
            <a:r>
              <a:rPr sz="1600" b="0">
                <a:solidFill>
                  <a:srgbClr val="FF0066"/>
                </a:solidFill>
                <a:effectLst>
                  <a:outerShdw blurRad="38100" dist="38100" dir="2700000">
                    <a:srgbClr val="C0C0C0"/>
                  </a:outerShdw>
                </a:effectLst>
                <a:latin typeface="Times New Roman" panose="02020603050405020304" pitchFamily="18" charset="0"/>
                <a:cs typeface="Times New Roman" panose="02020603050405020304" pitchFamily="18" charset="0"/>
              </a:rPr>
              <a:t>Ô SỐ 2</a:t>
            </a:r>
            <a:endParaRPr sz="1600" b="0">
              <a:solidFill>
                <a:srgbClr val="FF0066"/>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
        <p:nvSpPr>
          <p:cNvPr id="38" name="Oval 46"/>
          <p:cNvSpPr>
            <a:spLocks noChangeArrowheads="1"/>
          </p:cNvSpPr>
          <p:nvPr/>
        </p:nvSpPr>
        <p:spPr bwMode="auto">
          <a:xfrm>
            <a:off x="3962400" y="609600"/>
            <a:ext cx="1295400" cy="533400"/>
          </a:xfrm>
          <a:prstGeom prst="ellipse">
            <a:avLst/>
          </a:prstGeom>
          <a:gradFill rotWithShape="1">
            <a:gsLst>
              <a:gs pos="0">
                <a:schemeClr val="bg1"/>
              </a:gs>
              <a:gs pos="100000">
                <a:srgbClr val="FF33CC"/>
              </a:gs>
            </a:gsLst>
            <a:path path="shape">
              <a:fillToRect l="50000" t="50000" r="50000" b="50000"/>
            </a:path>
          </a:gradFill>
          <a:ln w="9525">
            <a:solidFill>
              <a:schemeClr val="tx1"/>
            </a:solidFill>
            <a:round/>
          </a:ln>
          <a:effectLst/>
        </p:spPr>
        <p:txBody>
          <a:bodyPr wrap="none" anchor="ctr"/>
          <a:p>
            <a:pPr algn="ctr"/>
            <a:r>
              <a:rPr sz="1600" b="0">
                <a:solidFill>
                  <a:srgbClr val="FF0066"/>
                </a:solidFill>
                <a:effectLst>
                  <a:outerShdw blurRad="38100" dist="38100" dir="2700000">
                    <a:srgbClr val="C0C0C0"/>
                  </a:outerShdw>
                </a:effectLst>
                <a:latin typeface="Times New Roman" panose="02020603050405020304" pitchFamily="18" charset="0"/>
                <a:cs typeface="Times New Roman" panose="02020603050405020304" pitchFamily="18" charset="0"/>
              </a:rPr>
              <a:t>Ô SỐ 3</a:t>
            </a:r>
            <a:endParaRPr sz="1600" b="0">
              <a:solidFill>
                <a:srgbClr val="FF0066"/>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
        <p:nvSpPr>
          <p:cNvPr id="39" name="Oval 47"/>
          <p:cNvSpPr>
            <a:spLocks noChangeArrowheads="1"/>
          </p:cNvSpPr>
          <p:nvPr/>
        </p:nvSpPr>
        <p:spPr bwMode="auto">
          <a:xfrm>
            <a:off x="5638800" y="609600"/>
            <a:ext cx="1295400" cy="533400"/>
          </a:xfrm>
          <a:prstGeom prst="ellipse">
            <a:avLst/>
          </a:prstGeom>
          <a:gradFill rotWithShape="1">
            <a:gsLst>
              <a:gs pos="0">
                <a:schemeClr val="bg1"/>
              </a:gs>
              <a:gs pos="100000">
                <a:srgbClr val="FF33CC"/>
              </a:gs>
            </a:gsLst>
            <a:path path="shape">
              <a:fillToRect l="50000" t="50000" r="50000" b="50000"/>
            </a:path>
          </a:gradFill>
          <a:ln w="9525">
            <a:solidFill>
              <a:schemeClr val="tx1"/>
            </a:solidFill>
            <a:round/>
          </a:ln>
          <a:effectLst/>
        </p:spPr>
        <p:txBody>
          <a:bodyPr wrap="none" anchor="ctr"/>
          <a:p>
            <a:pPr algn="ctr"/>
            <a:r>
              <a:rPr sz="1600" b="0">
                <a:solidFill>
                  <a:srgbClr val="FF0066"/>
                </a:solidFill>
                <a:effectLst>
                  <a:outerShdw blurRad="38100" dist="38100" dir="2700000">
                    <a:srgbClr val="C0C0C0"/>
                  </a:outerShdw>
                </a:effectLst>
                <a:latin typeface="Times New Roman" panose="02020603050405020304" pitchFamily="18" charset="0"/>
                <a:cs typeface="Times New Roman" panose="02020603050405020304" pitchFamily="18" charset="0"/>
              </a:rPr>
              <a:t>Ô SỐ 4</a:t>
            </a:r>
            <a:endParaRPr sz="1600" b="0">
              <a:solidFill>
                <a:srgbClr val="FF0066"/>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
        <p:nvSpPr>
          <p:cNvPr id="40" name="Oval 48"/>
          <p:cNvSpPr>
            <a:spLocks noChangeArrowheads="1"/>
          </p:cNvSpPr>
          <p:nvPr/>
        </p:nvSpPr>
        <p:spPr bwMode="auto">
          <a:xfrm>
            <a:off x="7391400" y="609600"/>
            <a:ext cx="1295400" cy="533400"/>
          </a:xfrm>
          <a:prstGeom prst="ellipse">
            <a:avLst/>
          </a:prstGeom>
          <a:gradFill rotWithShape="1">
            <a:gsLst>
              <a:gs pos="0">
                <a:schemeClr val="bg1"/>
              </a:gs>
              <a:gs pos="100000">
                <a:srgbClr val="FF33CC"/>
              </a:gs>
            </a:gsLst>
            <a:path path="shape">
              <a:fillToRect l="50000" t="50000" r="50000" b="50000"/>
            </a:path>
          </a:gradFill>
          <a:ln w="9525">
            <a:solidFill>
              <a:schemeClr val="tx1"/>
            </a:solidFill>
            <a:round/>
          </a:ln>
          <a:effectLst/>
        </p:spPr>
        <p:txBody>
          <a:bodyPr wrap="none" anchor="ctr"/>
          <a:p>
            <a:pPr algn="ctr"/>
            <a:r>
              <a:rPr sz="1600" b="0">
                <a:solidFill>
                  <a:srgbClr val="FF0066"/>
                </a:solidFill>
                <a:effectLst>
                  <a:outerShdw blurRad="38100" dist="38100" dir="2700000">
                    <a:srgbClr val="C0C0C0"/>
                  </a:outerShdw>
                </a:effectLst>
                <a:latin typeface="Times New Roman" panose="02020603050405020304" pitchFamily="18" charset="0"/>
                <a:cs typeface="Times New Roman" panose="02020603050405020304" pitchFamily="18" charset="0"/>
              </a:rPr>
              <a:t>Ô SỐ 5</a:t>
            </a:r>
            <a:endParaRPr sz="1600" b="0">
              <a:solidFill>
                <a:srgbClr val="FF0066"/>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
        <p:nvSpPr>
          <p:cNvPr id="41" name="Oval 49"/>
          <p:cNvSpPr>
            <a:spLocks noChangeArrowheads="1"/>
          </p:cNvSpPr>
          <p:nvPr/>
        </p:nvSpPr>
        <p:spPr bwMode="auto">
          <a:xfrm>
            <a:off x="3352800" y="0"/>
            <a:ext cx="2286000" cy="533400"/>
          </a:xfrm>
          <a:prstGeom prst="ellipse">
            <a:avLst/>
          </a:prstGeom>
          <a:gradFill rotWithShape="1">
            <a:gsLst>
              <a:gs pos="0">
                <a:schemeClr val="bg1"/>
              </a:gs>
              <a:gs pos="100000">
                <a:srgbClr val="990099"/>
              </a:gs>
            </a:gsLst>
            <a:path path="shape">
              <a:fillToRect l="50000" t="50000" r="50000" b="50000"/>
            </a:path>
          </a:gradFill>
          <a:ln w="9525">
            <a:solidFill>
              <a:schemeClr val="tx1"/>
            </a:solidFill>
            <a:round/>
          </a:ln>
          <a:effectLst/>
        </p:spPr>
        <p:txBody>
          <a:bodyPr wrap="none" anchor="ctr"/>
          <a:p>
            <a:pPr algn="ctr"/>
            <a:r>
              <a:rPr sz="1600" b="0">
                <a:solidFill>
                  <a:srgbClr val="FF0066"/>
                </a:solidFill>
                <a:effectLst>
                  <a:outerShdw blurRad="38100" dist="38100" dir="2700000">
                    <a:srgbClr val="C0C0C0"/>
                  </a:outerShdw>
                </a:effectLst>
                <a:latin typeface="Times New Roman" panose="02020603050405020304" pitchFamily="18" charset="0"/>
                <a:cs typeface="Times New Roman" panose="02020603050405020304" pitchFamily="18" charset="0"/>
              </a:rPr>
              <a:t>BỨC TRANH  BÍ MẬT</a:t>
            </a:r>
            <a:endParaRPr sz="1600" b="0">
              <a:solidFill>
                <a:srgbClr val="FF0066"/>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
        <p:nvSpPr>
          <p:cNvPr id="42" name="Rectangle 19"/>
          <p:cNvSpPr>
            <a:spLocks noChangeArrowheads="1"/>
          </p:cNvSpPr>
          <p:nvPr/>
        </p:nvSpPr>
        <p:spPr bwMode="auto">
          <a:xfrm>
            <a:off x="673100" y="1168400"/>
            <a:ext cx="4051300" cy="2870200"/>
          </a:xfrm>
          <a:prstGeom prst="rect">
            <a:avLst/>
          </a:prstGeom>
          <a:gradFill rotWithShape="1">
            <a:gsLst>
              <a:gs pos="0">
                <a:schemeClr val="bg1"/>
              </a:gs>
              <a:gs pos="50000">
                <a:srgbClr val="FFCCCC"/>
              </a:gs>
              <a:gs pos="100000">
                <a:schemeClr val="bg1"/>
              </a:gs>
            </a:gsLst>
            <a:lin ang="5400000" scaled="1"/>
          </a:gradFill>
          <a:ln w="9525">
            <a:solidFill>
              <a:schemeClr val="tx1"/>
            </a:solid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4800" b="0"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1</a:t>
            </a:r>
            <a:endParaRPr kumimoji="0" lang="en-US" sz="4800" b="0" i="0" u="none" strike="noStrike" kern="1200" cap="none" spc="0" normalizeH="0" baseline="0" noProof="0">
              <a:ln>
                <a:noFill/>
              </a:ln>
              <a:solidFill>
                <a:srgbClr val="FF00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4800" b="0" i="0" u="none" strike="noStrike" kern="1200" cap="none" spc="0" normalizeH="0" baseline="0" noProof="0">
              <a:ln>
                <a:noFill/>
              </a:ln>
              <a:solidFill>
                <a:srgbClr val="FF0000"/>
              </a:solidFill>
              <a:effectLst/>
              <a:uLnTx/>
              <a:uFillTx/>
              <a:latin typeface="Times New Roman" panose="02020603050405020304" pitchFamily="18" charset="0"/>
              <a:ea typeface="+mn-ea"/>
              <a:cs typeface="+mn-cs"/>
            </a:endParaRPr>
          </a:p>
        </p:txBody>
      </p:sp>
      <p:grpSp>
        <p:nvGrpSpPr>
          <p:cNvPr id="2" name="Group 31"/>
          <p:cNvGrpSpPr/>
          <p:nvPr/>
        </p:nvGrpSpPr>
        <p:grpSpPr>
          <a:xfrm>
            <a:off x="609600" y="1219200"/>
            <a:ext cx="3733800" cy="1870075"/>
            <a:chOff x="672" y="864"/>
            <a:chExt cx="1776" cy="1056"/>
          </a:xfrm>
        </p:grpSpPr>
        <p:sp>
          <p:nvSpPr>
            <p:cNvPr id="125964" name="AutoShape 29"/>
            <p:cNvSpPr/>
            <p:nvPr/>
          </p:nvSpPr>
          <p:spPr>
            <a:xfrm>
              <a:off x="672" y="864"/>
              <a:ext cx="1776" cy="1056"/>
            </a:xfrm>
            <a:prstGeom prst="cloudCallout">
              <a:avLst>
                <a:gd name="adj1" fmla="val -22634"/>
                <a:gd name="adj2" fmla="val 41949"/>
              </a:avLst>
            </a:prstGeom>
            <a:solidFill>
              <a:srgbClr val="FFFF99"/>
            </a:solidFill>
            <a:ln w="9525" cap="flat" cmpd="sng">
              <a:solidFill>
                <a:schemeClr val="tx1"/>
              </a:solidFill>
              <a:prstDash val="solid"/>
              <a:headEnd type="none" w="med" len="med"/>
              <a:tailEnd type="none" w="med" len="med"/>
            </a:ln>
          </p:spPr>
          <p:txBody>
            <a:bodyPr/>
            <a:p>
              <a:pPr algn="ctr"/>
              <a:endParaRPr lang="en-US" altLang="x-none" sz="2200" b="0" dirty="0">
                <a:solidFill>
                  <a:srgbClr val="0000FF"/>
                </a:solidFill>
                <a:latin typeface="Times New Roman" panose="02020603050405020304" pitchFamily="18" charset="0"/>
              </a:endParaRPr>
            </a:p>
          </p:txBody>
        </p:sp>
        <p:sp>
          <p:nvSpPr>
            <p:cNvPr id="125965" name="Text Box 30"/>
            <p:cNvSpPr txBox="1"/>
            <p:nvPr/>
          </p:nvSpPr>
          <p:spPr>
            <a:xfrm>
              <a:off x="853" y="1036"/>
              <a:ext cx="1451" cy="626"/>
            </a:xfrm>
            <a:prstGeom prst="rect">
              <a:avLst/>
            </a:prstGeom>
            <a:noFill/>
            <a:ln w="9525">
              <a:noFill/>
            </a:ln>
          </p:spPr>
          <p:txBody>
            <a:bodyPr>
              <a:spAutoFit/>
            </a:bodyPr>
            <a:p>
              <a:pPr>
                <a:spcBef>
                  <a:spcPct val="50000"/>
                </a:spcBef>
              </a:pPr>
              <a:r>
                <a:rPr lang="en-US" altLang="x-none" sz="2200" b="0" dirty="0">
                  <a:solidFill>
                    <a:srgbClr val="0000FF"/>
                  </a:solidFill>
                  <a:latin typeface="Times New Roman" panose="02020603050405020304" pitchFamily="18" charset="0"/>
                </a:rPr>
                <a:t>Biểu tượng của uy quyền và  sự tàn bạo của phong kiến Pháp trước CM?</a:t>
              </a:r>
              <a:endParaRPr lang="en-US" altLang="x-none" sz="2200" b="0" dirty="0">
                <a:solidFill>
                  <a:srgbClr val="0000FF"/>
                </a:solidFill>
                <a:latin typeface="Times New Roman" panose="02020603050405020304" pitchFamily="18" charset="0"/>
              </a:endParaRPr>
            </a:p>
          </p:txBody>
        </p:sp>
      </p:grpSp>
      <p:grpSp>
        <p:nvGrpSpPr>
          <p:cNvPr id="3" name="Group 51"/>
          <p:cNvGrpSpPr/>
          <p:nvPr/>
        </p:nvGrpSpPr>
        <p:grpSpPr>
          <a:xfrm>
            <a:off x="4724400" y="1143000"/>
            <a:ext cx="4191000" cy="2794000"/>
            <a:chOff x="2976" y="736"/>
            <a:chExt cx="2640" cy="1808"/>
          </a:xfrm>
        </p:grpSpPr>
        <p:sp>
          <p:nvSpPr>
            <p:cNvPr id="47" name="Rectangle 23"/>
            <p:cNvSpPr>
              <a:spLocks noChangeArrowheads="1"/>
            </p:cNvSpPr>
            <p:nvPr/>
          </p:nvSpPr>
          <p:spPr bwMode="auto">
            <a:xfrm>
              <a:off x="2976" y="736"/>
              <a:ext cx="2640" cy="1808"/>
            </a:xfrm>
            <a:prstGeom prst="rect">
              <a:avLst/>
            </a:prstGeom>
            <a:gradFill rotWithShape="1">
              <a:gsLst>
                <a:gs pos="0">
                  <a:schemeClr val="bg1"/>
                </a:gs>
                <a:gs pos="50000">
                  <a:srgbClr val="FFCCCC"/>
                </a:gs>
                <a:gs pos="100000">
                  <a:schemeClr val="bg1"/>
                </a:gs>
              </a:gsLst>
              <a:lin ang="5400000" scaled="1"/>
            </a:gradFill>
            <a:ln w="9525">
              <a:solidFill>
                <a:schemeClr val="tx1"/>
              </a:solid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4800" b="0" i="0" u="none" strike="noStrike" kern="1200" cap="none" spc="0" normalizeH="0" baseline="0" noProof="0">
                <a:ln>
                  <a:noFill/>
                </a:ln>
                <a:solidFill>
                  <a:srgbClr val="FF0000"/>
                </a:solidFill>
                <a:effectLst/>
                <a:uLnTx/>
                <a:uFillTx/>
                <a:latin typeface="Times New Roman" panose="02020603050405020304" pitchFamily="18" charset="0"/>
                <a:ea typeface="+mn-ea"/>
                <a:cs typeface="+mn-cs"/>
              </a:endParaRPr>
            </a:p>
          </p:txBody>
        </p:sp>
        <p:sp>
          <p:nvSpPr>
            <p:cNvPr id="125968" name="Text Box 50"/>
            <p:cNvSpPr txBox="1"/>
            <p:nvPr/>
          </p:nvSpPr>
          <p:spPr>
            <a:xfrm>
              <a:off x="4128" y="1152"/>
              <a:ext cx="1152" cy="533"/>
            </a:xfrm>
            <a:prstGeom prst="rect">
              <a:avLst/>
            </a:prstGeom>
            <a:noFill/>
            <a:ln w="9525">
              <a:noFill/>
            </a:ln>
          </p:spPr>
          <p:txBody>
            <a:bodyPr>
              <a:spAutoFit/>
            </a:bodyPr>
            <a:p>
              <a:pPr>
                <a:spcBef>
                  <a:spcPct val="50000"/>
                </a:spcBef>
              </a:pPr>
              <a:r>
                <a:rPr lang="en-US" altLang="x-none" sz="4800" b="0" dirty="0">
                  <a:solidFill>
                    <a:srgbClr val="FF0000"/>
                  </a:solidFill>
                  <a:latin typeface="Times New Roman" panose="02020603050405020304" pitchFamily="18" charset="0"/>
                </a:rPr>
                <a:t>2</a:t>
              </a:r>
              <a:endParaRPr lang="en-US" altLang="x-none" sz="4800" b="0" dirty="0">
                <a:solidFill>
                  <a:srgbClr val="FF0000"/>
                </a:solidFill>
                <a:latin typeface="Times New Roman" panose="02020603050405020304" pitchFamily="18" charset="0"/>
              </a:endParaRPr>
            </a:p>
          </p:txBody>
        </p:sp>
      </p:grpSp>
      <p:grpSp>
        <p:nvGrpSpPr>
          <p:cNvPr id="4" name="Group 57"/>
          <p:cNvGrpSpPr/>
          <p:nvPr/>
        </p:nvGrpSpPr>
        <p:grpSpPr>
          <a:xfrm>
            <a:off x="5791200" y="1219200"/>
            <a:ext cx="3048000" cy="2163763"/>
            <a:chOff x="672" y="864"/>
            <a:chExt cx="1776" cy="1363"/>
          </a:xfrm>
        </p:grpSpPr>
        <p:sp>
          <p:nvSpPr>
            <p:cNvPr id="125970" name="AutoShape 58"/>
            <p:cNvSpPr/>
            <p:nvPr/>
          </p:nvSpPr>
          <p:spPr>
            <a:xfrm>
              <a:off x="672" y="864"/>
              <a:ext cx="1776" cy="1056"/>
            </a:xfrm>
            <a:prstGeom prst="cloudCallout">
              <a:avLst>
                <a:gd name="adj1" fmla="val -22634"/>
                <a:gd name="adj2" fmla="val 41949"/>
              </a:avLst>
            </a:prstGeom>
            <a:solidFill>
              <a:srgbClr val="FFFF99"/>
            </a:solidFill>
            <a:ln w="9525" cap="flat" cmpd="sng">
              <a:solidFill>
                <a:schemeClr val="tx1"/>
              </a:solidFill>
              <a:prstDash val="solid"/>
              <a:headEnd type="none" w="med" len="med"/>
              <a:tailEnd type="none" w="med" len="med"/>
            </a:ln>
          </p:spPr>
          <p:txBody>
            <a:bodyPr/>
            <a:p>
              <a:pPr algn="ctr"/>
              <a:endParaRPr lang="en-US" altLang="x-none" sz="2200" b="0" dirty="0">
                <a:solidFill>
                  <a:srgbClr val="0000FF"/>
                </a:solidFill>
                <a:latin typeface="Times New Roman" panose="02020603050405020304" pitchFamily="18" charset="0"/>
              </a:endParaRPr>
            </a:p>
          </p:txBody>
        </p:sp>
        <p:sp>
          <p:nvSpPr>
            <p:cNvPr id="125971" name="Text Box 59"/>
            <p:cNvSpPr txBox="1"/>
            <p:nvPr/>
          </p:nvSpPr>
          <p:spPr>
            <a:xfrm>
              <a:off x="720" y="1008"/>
              <a:ext cx="1584" cy="1219"/>
            </a:xfrm>
            <a:prstGeom prst="rect">
              <a:avLst/>
            </a:prstGeom>
            <a:noFill/>
            <a:ln w="9525">
              <a:noFill/>
            </a:ln>
          </p:spPr>
          <p:txBody>
            <a:bodyPr>
              <a:spAutoFit/>
            </a:bodyPr>
            <a:p>
              <a:pPr algn="ctr"/>
              <a:r>
                <a:rPr lang="en-US" altLang="x-none" sz="2200" b="0" dirty="0">
                  <a:solidFill>
                    <a:srgbClr val="0000FF"/>
                  </a:solidFill>
                  <a:latin typeface="Times New Roman" panose="02020603050405020304" pitchFamily="18" charset="0"/>
                </a:rPr>
                <a:t>Nguyên nhân trực tiếp của cuộc CMTS Pháp cuối thế kỷ XVIII? </a:t>
              </a:r>
              <a:endParaRPr lang="en-US" altLang="x-none" sz="2200" b="0" dirty="0">
                <a:solidFill>
                  <a:srgbClr val="0000FF"/>
                </a:solidFill>
                <a:latin typeface="Times New Roman" panose="02020603050405020304" pitchFamily="18" charset="0"/>
              </a:endParaRPr>
            </a:p>
            <a:p>
              <a:pPr>
                <a:spcBef>
                  <a:spcPct val="50000"/>
                </a:spcBef>
              </a:pPr>
              <a:endParaRPr lang="en-US" altLang="x-none" sz="2200" b="0" dirty="0">
                <a:solidFill>
                  <a:srgbClr val="0000FF"/>
                </a:solidFill>
                <a:latin typeface="Times New Roman" panose="02020603050405020304" pitchFamily="18" charset="0"/>
              </a:endParaRPr>
            </a:p>
          </p:txBody>
        </p:sp>
      </p:grpSp>
      <p:sp>
        <p:nvSpPr>
          <p:cNvPr id="52" name="Rectangle 20"/>
          <p:cNvSpPr>
            <a:spLocks noChangeArrowheads="1"/>
          </p:cNvSpPr>
          <p:nvPr/>
        </p:nvSpPr>
        <p:spPr bwMode="auto">
          <a:xfrm>
            <a:off x="685800" y="3987800"/>
            <a:ext cx="4051300" cy="2870200"/>
          </a:xfrm>
          <a:prstGeom prst="rect">
            <a:avLst/>
          </a:prstGeom>
          <a:gradFill rotWithShape="1">
            <a:gsLst>
              <a:gs pos="0">
                <a:schemeClr val="bg1"/>
              </a:gs>
              <a:gs pos="50000">
                <a:srgbClr val="FFCCCC"/>
              </a:gs>
              <a:gs pos="100000">
                <a:schemeClr val="bg1"/>
              </a:gs>
            </a:gsLst>
            <a:lin ang="5400000" scaled="1"/>
          </a:gradFill>
          <a:ln w="9525">
            <a:solidFill>
              <a:schemeClr val="tx1"/>
            </a:solid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4800" b="0"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3</a:t>
            </a:r>
            <a:endParaRPr kumimoji="0" lang="en-US" sz="4800" b="0" i="0" u="none" strike="noStrike" kern="1200" cap="none" spc="0" normalizeH="0" baseline="0" noProof="0">
              <a:ln>
                <a:noFill/>
              </a:ln>
              <a:solidFill>
                <a:srgbClr val="FF0000"/>
              </a:solidFill>
              <a:effectLst/>
              <a:uLnTx/>
              <a:uFillTx/>
              <a:latin typeface="Times New Roman" panose="02020603050405020304" pitchFamily="18" charset="0"/>
              <a:ea typeface="+mn-ea"/>
              <a:cs typeface="+mn-cs"/>
            </a:endParaRPr>
          </a:p>
        </p:txBody>
      </p:sp>
      <p:grpSp>
        <p:nvGrpSpPr>
          <p:cNvPr id="5" name="Group 35"/>
          <p:cNvGrpSpPr/>
          <p:nvPr/>
        </p:nvGrpSpPr>
        <p:grpSpPr>
          <a:xfrm>
            <a:off x="381000" y="4983163"/>
            <a:ext cx="3505200" cy="1966912"/>
            <a:chOff x="556" y="1396"/>
            <a:chExt cx="1776" cy="1108"/>
          </a:xfrm>
        </p:grpSpPr>
        <p:sp>
          <p:nvSpPr>
            <p:cNvPr id="125974" name="AutoShape 36"/>
            <p:cNvSpPr/>
            <p:nvPr/>
          </p:nvSpPr>
          <p:spPr>
            <a:xfrm>
              <a:off x="556" y="1396"/>
              <a:ext cx="1776" cy="1056"/>
            </a:xfrm>
            <a:prstGeom prst="cloudCallout">
              <a:avLst>
                <a:gd name="adj1" fmla="val -22634"/>
                <a:gd name="adj2" fmla="val 41949"/>
              </a:avLst>
            </a:prstGeom>
            <a:solidFill>
              <a:srgbClr val="FFFF99"/>
            </a:solidFill>
            <a:ln w="9525" cap="flat" cmpd="sng">
              <a:solidFill>
                <a:schemeClr val="tx1"/>
              </a:solidFill>
              <a:prstDash val="solid"/>
              <a:headEnd type="none" w="med" len="med"/>
              <a:tailEnd type="none" w="med" len="med"/>
            </a:ln>
          </p:spPr>
          <p:txBody>
            <a:bodyPr/>
            <a:p>
              <a:pPr algn="ctr"/>
              <a:endParaRPr lang="en-US" altLang="x-none" sz="2200" b="0" dirty="0">
                <a:solidFill>
                  <a:srgbClr val="0000FF"/>
                </a:solidFill>
                <a:latin typeface="Times New Roman" panose="02020603050405020304" pitchFamily="18" charset="0"/>
              </a:endParaRPr>
            </a:p>
          </p:txBody>
        </p:sp>
        <p:sp>
          <p:nvSpPr>
            <p:cNvPr id="125975" name="Text Box 37"/>
            <p:cNvSpPr txBox="1"/>
            <p:nvPr/>
          </p:nvSpPr>
          <p:spPr>
            <a:xfrm>
              <a:off x="710" y="1594"/>
              <a:ext cx="1585" cy="910"/>
            </a:xfrm>
            <a:prstGeom prst="rect">
              <a:avLst/>
            </a:prstGeom>
            <a:noFill/>
            <a:ln w="9525">
              <a:noFill/>
            </a:ln>
          </p:spPr>
          <p:txBody>
            <a:bodyPr>
              <a:spAutoFit/>
            </a:bodyPr>
            <a:p>
              <a:pPr algn="ctr"/>
              <a:r>
                <a:rPr lang="en-US" altLang="x-none" sz="2200" b="0" dirty="0">
                  <a:solidFill>
                    <a:srgbClr val="0000FF"/>
                  </a:solidFill>
                  <a:latin typeface="Times New Roman" panose="02020603050405020304" pitchFamily="18" charset="0"/>
                </a:rPr>
                <a:t>Tiền đề dẫn CMTS Pháp có điểm gì khác với các cuộc CMTS trước đó?</a:t>
              </a:r>
              <a:endParaRPr lang="en-US" altLang="x-none" sz="2200" b="0" dirty="0">
                <a:solidFill>
                  <a:srgbClr val="0000FF"/>
                </a:solidFill>
                <a:latin typeface="Times New Roman" panose="02020603050405020304" pitchFamily="18" charset="0"/>
              </a:endParaRPr>
            </a:p>
            <a:p>
              <a:pPr>
                <a:spcBef>
                  <a:spcPct val="50000"/>
                </a:spcBef>
              </a:pPr>
              <a:endParaRPr lang="en-US" altLang="x-none" sz="2200" b="0" dirty="0">
                <a:solidFill>
                  <a:srgbClr val="0000FF"/>
                </a:solidFill>
                <a:latin typeface="Times New Roman" panose="02020603050405020304" pitchFamily="18" charset="0"/>
              </a:endParaRPr>
            </a:p>
          </p:txBody>
        </p:sp>
      </p:grpSp>
      <p:sp>
        <p:nvSpPr>
          <p:cNvPr id="56" name="Rectangle 21"/>
          <p:cNvSpPr>
            <a:spLocks noChangeArrowheads="1"/>
          </p:cNvSpPr>
          <p:nvPr/>
        </p:nvSpPr>
        <p:spPr bwMode="auto">
          <a:xfrm>
            <a:off x="4724400" y="3962400"/>
            <a:ext cx="4191000" cy="2895600"/>
          </a:xfrm>
          <a:prstGeom prst="rect">
            <a:avLst/>
          </a:prstGeom>
          <a:gradFill rotWithShape="1">
            <a:gsLst>
              <a:gs pos="0">
                <a:schemeClr val="bg1"/>
              </a:gs>
              <a:gs pos="50000">
                <a:srgbClr val="FFCCCC"/>
              </a:gs>
              <a:gs pos="100000">
                <a:schemeClr val="bg1"/>
              </a:gs>
            </a:gsLst>
            <a:lin ang="5400000" scaled="1"/>
          </a:gradFill>
          <a:ln w="9525">
            <a:solidFill>
              <a:schemeClr val="tx1"/>
            </a:solid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4800" b="0"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5</a:t>
            </a:r>
            <a:endParaRPr kumimoji="0" lang="en-US" sz="4800" b="0" i="0" u="none" strike="noStrike" kern="1200" cap="none" spc="0" normalizeH="0" baseline="0" noProof="0">
              <a:ln>
                <a:noFill/>
              </a:ln>
              <a:solidFill>
                <a:srgbClr val="FF0000"/>
              </a:solidFill>
              <a:effectLst/>
              <a:uLnTx/>
              <a:uFillTx/>
              <a:latin typeface="Times New Roman" panose="02020603050405020304" pitchFamily="18" charset="0"/>
              <a:ea typeface="+mn-ea"/>
              <a:cs typeface="+mn-cs"/>
            </a:endParaRPr>
          </a:p>
        </p:txBody>
      </p:sp>
      <p:grpSp>
        <p:nvGrpSpPr>
          <p:cNvPr id="6" name="Group 41"/>
          <p:cNvGrpSpPr/>
          <p:nvPr/>
        </p:nvGrpSpPr>
        <p:grpSpPr>
          <a:xfrm>
            <a:off x="6096000" y="4267200"/>
            <a:ext cx="3048000" cy="2609850"/>
            <a:chOff x="672" y="864"/>
            <a:chExt cx="1776" cy="1375"/>
          </a:xfrm>
        </p:grpSpPr>
        <p:sp>
          <p:nvSpPr>
            <p:cNvPr id="125978" name="AutoShape 42"/>
            <p:cNvSpPr/>
            <p:nvPr/>
          </p:nvSpPr>
          <p:spPr>
            <a:xfrm>
              <a:off x="672" y="864"/>
              <a:ext cx="1776" cy="1056"/>
            </a:xfrm>
            <a:prstGeom prst="cloudCallout">
              <a:avLst>
                <a:gd name="adj1" fmla="val -22634"/>
                <a:gd name="adj2" fmla="val 41949"/>
              </a:avLst>
            </a:prstGeom>
            <a:solidFill>
              <a:srgbClr val="FFFF99"/>
            </a:solidFill>
            <a:ln w="9525" cap="flat" cmpd="sng">
              <a:solidFill>
                <a:schemeClr val="tx1"/>
              </a:solidFill>
              <a:prstDash val="solid"/>
              <a:headEnd type="none" w="med" len="med"/>
              <a:tailEnd type="none" w="med" len="med"/>
            </a:ln>
          </p:spPr>
          <p:txBody>
            <a:bodyPr/>
            <a:p>
              <a:pPr algn="ctr"/>
              <a:endParaRPr lang="en-US" altLang="x-none" sz="2200" b="0" dirty="0">
                <a:solidFill>
                  <a:srgbClr val="0000FF"/>
                </a:solidFill>
                <a:latin typeface="Times New Roman" panose="02020603050405020304" pitchFamily="18" charset="0"/>
              </a:endParaRPr>
            </a:p>
          </p:txBody>
        </p:sp>
        <p:sp>
          <p:nvSpPr>
            <p:cNvPr id="125979" name="Text Box 43"/>
            <p:cNvSpPr txBox="1"/>
            <p:nvPr/>
          </p:nvSpPr>
          <p:spPr>
            <a:xfrm>
              <a:off x="720" y="1008"/>
              <a:ext cx="1584" cy="1231"/>
            </a:xfrm>
            <a:prstGeom prst="rect">
              <a:avLst/>
            </a:prstGeom>
            <a:noFill/>
            <a:ln w="9525">
              <a:noFill/>
            </a:ln>
          </p:spPr>
          <p:txBody>
            <a:bodyPr>
              <a:spAutoFit/>
            </a:bodyPr>
            <a:p>
              <a:pPr algn="ctr"/>
              <a:r>
                <a:rPr lang="en-US" altLang="x-none" sz="2200" b="0" dirty="0">
                  <a:solidFill>
                    <a:srgbClr val="0000FF"/>
                  </a:solidFill>
                  <a:latin typeface="Times New Roman" panose="02020603050405020304" pitchFamily="18" charset="0"/>
                </a:rPr>
                <a:t>Xã hội Pháp trước CM phân chia ntn? Ai là người cực khổ nhất trong xã hội </a:t>
              </a:r>
              <a:endParaRPr lang="en-US" altLang="x-none" sz="2200" b="0" dirty="0">
                <a:solidFill>
                  <a:srgbClr val="0000FF"/>
                </a:solidFill>
                <a:latin typeface="Times New Roman" panose="02020603050405020304" pitchFamily="18" charset="0"/>
              </a:endParaRPr>
            </a:p>
            <a:p>
              <a:pPr>
                <a:spcBef>
                  <a:spcPct val="50000"/>
                </a:spcBef>
              </a:pPr>
              <a:endParaRPr lang="en-US" altLang="x-none" sz="2200" b="0" dirty="0">
                <a:solidFill>
                  <a:srgbClr val="0000FF"/>
                </a:solidFill>
                <a:latin typeface="Times New Roman" panose="02020603050405020304" pitchFamily="18" charset="0"/>
              </a:endParaRPr>
            </a:p>
          </p:txBody>
        </p:sp>
      </p:grpSp>
      <p:sp>
        <p:nvSpPr>
          <p:cNvPr id="60" name="AutoShape 53"/>
          <p:cNvSpPr>
            <a:spLocks noChangeArrowheads="1"/>
          </p:cNvSpPr>
          <p:nvPr/>
        </p:nvSpPr>
        <p:spPr bwMode="auto">
          <a:xfrm>
            <a:off x="2819400" y="2362200"/>
            <a:ext cx="3886200" cy="3352800"/>
          </a:xfrm>
          <a:prstGeom prst="flowChartConnector">
            <a:avLst/>
          </a:prstGeom>
          <a:gradFill rotWithShape="1">
            <a:gsLst>
              <a:gs pos="0">
                <a:schemeClr val="bg1"/>
              </a:gs>
              <a:gs pos="50000">
                <a:srgbClr val="FFCCCC"/>
              </a:gs>
              <a:gs pos="100000">
                <a:schemeClr val="bg1"/>
              </a:gs>
            </a:gsLst>
            <a:lin ang="5400000" scaled="1"/>
          </a:gradFill>
          <a:ln w="9525">
            <a:solidFill>
              <a:schemeClr val="tx1"/>
            </a:solidFill>
            <a:rou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4800" b="0"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4</a:t>
            </a:r>
            <a:endParaRPr kumimoji="0" lang="en-US" sz="4800" b="0" i="0" u="none" strike="noStrike" kern="1200" cap="none" spc="0" normalizeH="0" baseline="0" noProof="0">
              <a:ln>
                <a:noFill/>
              </a:ln>
              <a:solidFill>
                <a:srgbClr val="FF0000"/>
              </a:solidFill>
              <a:effectLst/>
              <a:uLnTx/>
              <a:uFillTx/>
              <a:latin typeface="Times New Roman" panose="02020603050405020304" pitchFamily="18" charset="0"/>
              <a:ea typeface="+mn-ea"/>
              <a:cs typeface="+mn-cs"/>
            </a:endParaRPr>
          </a:p>
        </p:txBody>
      </p:sp>
      <p:grpSp>
        <p:nvGrpSpPr>
          <p:cNvPr id="7" name="Group 54"/>
          <p:cNvGrpSpPr/>
          <p:nvPr/>
        </p:nvGrpSpPr>
        <p:grpSpPr>
          <a:xfrm>
            <a:off x="3352800" y="3048000"/>
            <a:ext cx="2819400" cy="1844675"/>
            <a:chOff x="672" y="864"/>
            <a:chExt cx="1776" cy="1162"/>
          </a:xfrm>
        </p:grpSpPr>
        <p:sp>
          <p:nvSpPr>
            <p:cNvPr id="125982" name="AutoShape 55"/>
            <p:cNvSpPr/>
            <p:nvPr/>
          </p:nvSpPr>
          <p:spPr>
            <a:xfrm>
              <a:off x="672" y="864"/>
              <a:ext cx="1776" cy="1056"/>
            </a:xfrm>
            <a:prstGeom prst="cloudCallout">
              <a:avLst>
                <a:gd name="adj1" fmla="val -22634"/>
                <a:gd name="adj2" fmla="val 41949"/>
              </a:avLst>
            </a:prstGeom>
            <a:solidFill>
              <a:srgbClr val="FFFF99"/>
            </a:solidFill>
            <a:ln w="9525" cap="flat" cmpd="sng">
              <a:solidFill>
                <a:schemeClr val="tx1"/>
              </a:solidFill>
              <a:prstDash val="solid"/>
              <a:headEnd type="none" w="med" len="med"/>
              <a:tailEnd type="none" w="med" len="med"/>
            </a:ln>
          </p:spPr>
          <p:txBody>
            <a:bodyPr/>
            <a:p>
              <a:pPr algn="ctr"/>
              <a:endParaRPr lang="en-US" altLang="x-none" sz="2200" b="0" dirty="0">
                <a:solidFill>
                  <a:srgbClr val="0000FF"/>
                </a:solidFill>
                <a:latin typeface="Times New Roman" panose="02020603050405020304" pitchFamily="18" charset="0"/>
              </a:endParaRPr>
            </a:p>
          </p:txBody>
        </p:sp>
        <p:sp>
          <p:nvSpPr>
            <p:cNvPr id="125983" name="Text Box 56"/>
            <p:cNvSpPr txBox="1"/>
            <p:nvPr/>
          </p:nvSpPr>
          <p:spPr>
            <a:xfrm>
              <a:off x="720" y="1008"/>
              <a:ext cx="1584" cy="1018"/>
            </a:xfrm>
            <a:prstGeom prst="rect">
              <a:avLst/>
            </a:prstGeom>
            <a:noFill/>
            <a:ln w="9525">
              <a:noFill/>
            </a:ln>
          </p:spPr>
          <p:txBody>
            <a:bodyPr>
              <a:spAutoFit/>
            </a:bodyPr>
            <a:p>
              <a:pPr algn="ctr"/>
              <a:r>
                <a:rPr lang="en-US" altLang="x-none" sz="2200" b="0" dirty="0">
                  <a:solidFill>
                    <a:srgbClr val="0000FF"/>
                  </a:solidFill>
                  <a:latin typeface="Times New Roman" panose="02020603050405020304" pitchFamily="18" charset="0"/>
                </a:rPr>
                <a:t>Sự kiện mở đầu CMTS Pháp cuối thế kỉ XVIII? </a:t>
              </a:r>
              <a:endParaRPr lang="en-US" altLang="x-none" sz="2200" b="0" dirty="0">
                <a:solidFill>
                  <a:srgbClr val="0000FF"/>
                </a:solidFill>
                <a:latin typeface="Times New Roman" panose="02020603050405020304" pitchFamily="18" charset="0"/>
              </a:endParaRPr>
            </a:p>
            <a:p>
              <a:pPr>
                <a:spcBef>
                  <a:spcPct val="50000"/>
                </a:spcBef>
              </a:pPr>
              <a:endParaRPr lang="en-US" altLang="x-none" sz="2200" b="0" dirty="0">
                <a:solidFill>
                  <a:srgbClr val="0000FF"/>
                </a:solidFill>
                <a:latin typeface="Times New Roman" panose="02020603050405020304" pitchFamily="18" charset="0"/>
              </a:endParaRPr>
            </a:p>
          </p:txBody>
        </p:sp>
      </p:grpSp>
      <p:grpSp>
        <p:nvGrpSpPr>
          <p:cNvPr id="8" name="Group 60"/>
          <p:cNvGrpSpPr/>
          <p:nvPr/>
        </p:nvGrpSpPr>
        <p:grpSpPr>
          <a:xfrm>
            <a:off x="3048000" y="2667000"/>
            <a:ext cx="3962400" cy="2438400"/>
            <a:chOff x="-728" y="1557"/>
            <a:chExt cx="1776" cy="1056"/>
          </a:xfrm>
        </p:grpSpPr>
        <p:sp>
          <p:nvSpPr>
            <p:cNvPr id="125985" name="AutoShape 61"/>
            <p:cNvSpPr/>
            <p:nvPr/>
          </p:nvSpPr>
          <p:spPr>
            <a:xfrm>
              <a:off x="-728" y="1557"/>
              <a:ext cx="1776" cy="1056"/>
            </a:xfrm>
            <a:prstGeom prst="cloudCallout">
              <a:avLst>
                <a:gd name="adj1" fmla="val -22634"/>
                <a:gd name="adj2" fmla="val 41949"/>
              </a:avLst>
            </a:prstGeom>
            <a:solidFill>
              <a:srgbClr val="FFFF99"/>
            </a:solidFill>
            <a:ln w="9525" cap="flat" cmpd="sng">
              <a:solidFill>
                <a:schemeClr val="tx1"/>
              </a:solidFill>
              <a:prstDash val="solid"/>
              <a:headEnd type="none" w="med" len="med"/>
              <a:tailEnd type="none" w="med" len="med"/>
            </a:ln>
          </p:spPr>
          <p:txBody>
            <a:bodyPr/>
            <a:p>
              <a:pPr algn="ctr"/>
              <a:endParaRPr lang="en-US" altLang="x-none" sz="2200" b="0" dirty="0">
                <a:solidFill>
                  <a:srgbClr val="0000FF"/>
                </a:solidFill>
                <a:latin typeface="Times New Roman" panose="02020603050405020304" pitchFamily="18" charset="0"/>
              </a:endParaRPr>
            </a:p>
          </p:txBody>
        </p:sp>
        <p:sp>
          <p:nvSpPr>
            <p:cNvPr id="125986" name="Text Box 62"/>
            <p:cNvSpPr txBox="1"/>
            <p:nvPr/>
          </p:nvSpPr>
          <p:spPr>
            <a:xfrm>
              <a:off x="-626" y="1788"/>
              <a:ext cx="1584" cy="480"/>
            </a:xfrm>
            <a:prstGeom prst="rect">
              <a:avLst/>
            </a:prstGeom>
            <a:noFill/>
            <a:ln w="9525">
              <a:noFill/>
            </a:ln>
          </p:spPr>
          <p:txBody>
            <a:bodyPr>
              <a:spAutoFit/>
            </a:bodyPr>
            <a:p>
              <a:pPr algn="ctr"/>
              <a:r>
                <a:rPr lang="en-US" altLang="x-none" sz="2200" b="0" dirty="0">
                  <a:solidFill>
                    <a:srgbClr val="0000FF"/>
                  </a:solidFill>
                  <a:latin typeface="Times New Roman" panose="02020603050405020304" pitchFamily="18" charset="0"/>
                </a:rPr>
                <a:t>Các Mâu thuẫn dẫn tới sự bùng nổ của CMTS Pháp cuối thế kỉ XVIII? </a:t>
              </a:r>
              <a:endParaRPr lang="en-US" altLang="x-none" sz="2200" b="0" dirty="0">
                <a:solidFill>
                  <a:srgbClr val="0000FF"/>
                </a:solidFill>
                <a:latin typeface="Times New Roman" panose="02020603050405020304" pitchFamily="18" charset="0"/>
              </a:endParaRPr>
            </a:p>
          </p:txBody>
        </p:sp>
      </p:grpSp>
      <p:pic>
        <p:nvPicPr>
          <p:cNvPr id="43" name="Picture 3" descr="bastille">
            <a:hlinkClick r:id="" action="ppaction://noaction"/>
          </p:cNvPr>
          <p:cNvPicPr>
            <a:picLocks noChangeAspect="1"/>
          </p:cNvPicPr>
          <p:nvPr/>
        </p:nvPicPr>
        <p:blipFill>
          <a:blip r:embed="rId2"/>
          <a:stretch>
            <a:fillRect/>
          </a:stretch>
        </p:blipFill>
        <p:spPr>
          <a:xfrm>
            <a:off x="609600" y="1179513"/>
            <a:ext cx="8229600" cy="5678487"/>
          </a:xfrm>
          <a:prstGeom prst="rect">
            <a:avLst/>
          </a:prstGeom>
          <a:noFill/>
          <a:ln w="9525" cap="flat" cmpd="sng">
            <a:solidFill>
              <a:srgbClr val="0066FF"/>
            </a:solidFill>
            <a:prstDash val="solid"/>
            <a:miter/>
            <a:headEnd type="none" w="med" len="med"/>
            <a:tailEnd type="none" w="med" len="me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box(in)">
                                      <p:cBhvr>
                                        <p:cTn id="7" dur="500"/>
                                        <p:tgtEl>
                                          <p:spTgt spid="36"/>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37"/>
                                        </p:tgtEl>
                                        <p:attrNameLst>
                                          <p:attrName>style.visibility</p:attrName>
                                        </p:attrNameLst>
                                      </p:cBhvr>
                                      <p:to>
                                        <p:strVal val="visible"/>
                                      </p:to>
                                    </p:set>
                                    <p:animEffect transition="in" filter="box(in)">
                                      <p:cBhvr>
                                        <p:cTn id="11" dur="500"/>
                                        <p:tgtEl>
                                          <p:spTgt spid="37"/>
                                        </p:tgtEl>
                                      </p:cBhvr>
                                    </p:animEffect>
                                  </p:childTnLst>
                                </p:cTn>
                              </p:par>
                            </p:childTnLst>
                          </p:cTn>
                        </p:par>
                        <p:par>
                          <p:cTn id="12" fill="hold">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38"/>
                                        </p:tgtEl>
                                        <p:attrNameLst>
                                          <p:attrName>style.visibility</p:attrName>
                                        </p:attrNameLst>
                                      </p:cBhvr>
                                      <p:to>
                                        <p:strVal val="visible"/>
                                      </p:to>
                                    </p:set>
                                    <p:animEffect transition="in" filter="box(in)">
                                      <p:cBhvr>
                                        <p:cTn id="15" dur="500"/>
                                        <p:tgtEl>
                                          <p:spTgt spid="38"/>
                                        </p:tgtEl>
                                      </p:cBhvr>
                                    </p:animEffect>
                                  </p:childTnLst>
                                </p:cTn>
                              </p:par>
                            </p:childTnLst>
                          </p:cTn>
                        </p:par>
                        <p:par>
                          <p:cTn id="16" fill="hold">
                            <p:stCondLst>
                              <p:cond delay="1500"/>
                            </p:stCondLst>
                            <p:childTnLst>
                              <p:par>
                                <p:cTn id="17" presetID="4" presetClass="entr" presetSubtype="16" fill="hold" grpId="0" nodeType="afterEffect">
                                  <p:stCondLst>
                                    <p:cond delay="0"/>
                                  </p:stCondLst>
                                  <p:childTnLst>
                                    <p:set>
                                      <p:cBhvr>
                                        <p:cTn id="18" dur="1" fill="hold">
                                          <p:stCondLst>
                                            <p:cond delay="0"/>
                                          </p:stCondLst>
                                        </p:cTn>
                                        <p:tgtEl>
                                          <p:spTgt spid="39"/>
                                        </p:tgtEl>
                                        <p:attrNameLst>
                                          <p:attrName>style.visibility</p:attrName>
                                        </p:attrNameLst>
                                      </p:cBhvr>
                                      <p:to>
                                        <p:strVal val="visible"/>
                                      </p:to>
                                    </p:set>
                                    <p:animEffect transition="in" filter="box(in)">
                                      <p:cBhvr>
                                        <p:cTn id="19" dur="500"/>
                                        <p:tgtEl>
                                          <p:spTgt spid="39"/>
                                        </p:tgtEl>
                                      </p:cBhvr>
                                    </p:animEffect>
                                  </p:childTnLst>
                                </p:cTn>
                              </p:par>
                            </p:childTnLst>
                          </p:cTn>
                        </p:par>
                        <p:par>
                          <p:cTn id="20" fill="hold">
                            <p:stCondLst>
                              <p:cond delay="2000"/>
                            </p:stCondLst>
                            <p:childTnLst>
                              <p:par>
                                <p:cTn id="21" presetID="4" presetClass="entr" presetSubtype="16" fill="hold" grpId="0" nodeType="afterEffect">
                                  <p:stCondLst>
                                    <p:cond delay="0"/>
                                  </p:stCondLst>
                                  <p:childTnLst>
                                    <p:set>
                                      <p:cBhvr>
                                        <p:cTn id="22" dur="1" fill="hold">
                                          <p:stCondLst>
                                            <p:cond delay="0"/>
                                          </p:stCondLst>
                                        </p:cTn>
                                        <p:tgtEl>
                                          <p:spTgt spid="40"/>
                                        </p:tgtEl>
                                        <p:attrNameLst>
                                          <p:attrName>style.visibility</p:attrName>
                                        </p:attrNameLst>
                                      </p:cBhvr>
                                      <p:to>
                                        <p:strVal val="visible"/>
                                      </p:to>
                                    </p:set>
                                    <p:animEffect transition="in" filter="box(in)">
                                      <p:cBhvr>
                                        <p:cTn id="23" dur="500"/>
                                        <p:tgtEl>
                                          <p:spTgt spid="40"/>
                                        </p:tgtEl>
                                      </p:cBhvr>
                                    </p:animEffect>
                                  </p:childTnLst>
                                </p:cTn>
                              </p:par>
                            </p:childTnLst>
                          </p:cTn>
                        </p:par>
                        <p:par>
                          <p:cTn id="24" fill="hold">
                            <p:stCondLst>
                              <p:cond delay="2500"/>
                            </p:stCondLst>
                            <p:childTnLst>
                              <p:par>
                                <p:cTn id="25" presetID="4" presetClass="entr" presetSubtype="16" fill="hold" grpId="0" nodeType="afterEffect">
                                  <p:stCondLst>
                                    <p:cond delay="0"/>
                                  </p:stCondLst>
                                  <p:childTnLst>
                                    <p:set>
                                      <p:cBhvr>
                                        <p:cTn id="26" dur="1" fill="hold">
                                          <p:stCondLst>
                                            <p:cond delay="0"/>
                                          </p:stCondLst>
                                        </p:cTn>
                                        <p:tgtEl>
                                          <p:spTgt spid="41"/>
                                        </p:tgtEl>
                                        <p:attrNameLst>
                                          <p:attrName>style.visibility</p:attrName>
                                        </p:attrNameLst>
                                      </p:cBhvr>
                                      <p:to>
                                        <p:strVal val="visible"/>
                                      </p:to>
                                    </p:set>
                                    <p:animEffect transition="in" filter="box(in)">
                                      <p:cBhvr>
                                        <p:cTn id="27"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8" restart="whenNotActive" fill="hold" evtFilter="cancelBubble" nodeType="interactiveSeq">
                <p:stCondLst>
                  <p:cond evt="onClick" delay="0">
                    <p:tgtEl>
                      <p:spTgt spid="36"/>
                    </p:tgtEl>
                  </p:cond>
                </p:stCondLst>
                <p:endSync evt="end" delay="0">
                  <p:rtn val="all"/>
                </p:endSync>
                <p:childTnLst>
                  <p:par>
                    <p:cTn id="29" fill="hold">
                      <p:stCondLst>
                        <p:cond delay="0"/>
                      </p:stCondLst>
                      <p:childTnLst>
                        <p:par>
                          <p:cTn id="30" fill="hold">
                            <p:stCondLst>
                              <p:cond delay="0"/>
                            </p:stCondLst>
                            <p:childTnLst>
                              <p:par>
                                <p:cTn id="31" presetID="53" presetClass="entr" presetSubtype="16" fill="hold" nodeType="clickEffect">
                                  <p:stCondLst>
                                    <p:cond delay="0"/>
                                  </p:stCondLst>
                                  <p:childTnLst>
                                    <p:set>
                                      <p:cBhvr>
                                        <p:cTn id="32" dur="1" fill="hold">
                                          <p:stCondLst>
                                            <p:cond delay="0"/>
                                          </p:stCondLst>
                                        </p:cTn>
                                        <p:tgtEl>
                                          <p:spTgt spid="2"/>
                                        </p:tgtEl>
                                        <p:attrNameLst>
                                          <p:attrName>style.visibility</p:attrName>
                                        </p:attrNameLst>
                                      </p:cBhvr>
                                      <p:to>
                                        <p:strVal val="visible"/>
                                      </p:to>
                                    </p:set>
                                    <p:anim calcmode="lin" valueType="num">
                                      <p:cBhvr>
                                        <p:cTn id="33" dur="500" fill="hold"/>
                                        <p:tgtEl>
                                          <p:spTgt spid="2"/>
                                        </p:tgtEl>
                                        <p:attrNameLst>
                                          <p:attrName>ppt_w</p:attrName>
                                        </p:attrNameLst>
                                      </p:cBhvr>
                                      <p:tavLst>
                                        <p:tav tm="0">
                                          <p:val>
                                            <p:fltVal val="0.000000"/>
                                          </p:val>
                                        </p:tav>
                                        <p:tav tm="100000">
                                          <p:val>
                                            <p:strVal val="#ppt_w"/>
                                          </p:val>
                                        </p:tav>
                                      </p:tavLst>
                                    </p:anim>
                                    <p:anim calcmode="lin" valueType="num">
                                      <p:cBhvr>
                                        <p:cTn id="34" dur="500" fill="hold"/>
                                        <p:tgtEl>
                                          <p:spTgt spid="2"/>
                                        </p:tgtEl>
                                        <p:attrNameLst>
                                          <p:attrName>ppt_h</p:attrName>
                                        </p:attrNameLst>
                                      </p:cBhvr>
                                      <p:tavLst>
                                        <p:tav tm="0">
                                          <p:val>
                                            <p:fltVal val="0.000000"/>
                                          </p:val>
                                        </p:tav>
                                        <p:tav tm="100000">
                                          <p:val>
                                            <p:strVal val="#ppt_h"/>
                                          </p:val>
                                        </p:tav>
                                      </p:tavLst>
                                    </p:anim>
                                    <p:animEffect transition="in" filter="fade">
                                      <p:cBhvr>
                                        <p:cTn id="35" dur="500"/>
                                        <p:tgtEl>
                                          <p:spTgt spid="2"/>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xit" presetSubtype="16" fill="hold" nodeType="clickEffect">
                                  <p:stCondLst>
                                    <p:cond delay="0"/>
                                  </p:stCondLst>
                                  <p:childTnLst>
                                    <p:anim calcmode="lin" valueType="num">
                                      <p:cBhvr>
                                        <p:cTn id="39" dur="500"/>
                                        <p:tgtEl>
                                          <p:spTgt spid="2"/>
                                        </p:tgtEl>
                                        <p:attrNameLst>
                                          <p:attrName>ppt_w</p:attrName>
                                        </p:attrNameLst>
                                      </p:cBhvr>
                                      <p:tavLst>
                                        <p:tav tm="0">
                                          <p:val>
                                            <p:strVal val="ppt_w"/>
                                          </p:val>
                                        </p:tav>
                                        <p:tav tm="100000">
                                          <p:val>
                                            <p:fltVal val="0.000000"/>
                                          </p:val>
                                        </p:tav>
                                      </p:tavLst>
                                    </p:anim>
                                    <p:anim calcmode="lin" valueType="num">
                                      <p:cBhvr>
                                        <p:cTn id="40" dur="500"/>
                                        <p:tgtEl>
                                          <p:spTgt spid="2"/>
                                        </p:tgtEl>
                                        <p:attrNameLst>
                                          <p:attrName>ppt_h</p:attrName>
                                        </p:attrNameLst>
                                      </p:cBhvr>
                                      <p:tavLst>
                                        <p:tav tm="0">
                                          <p:val>
                                            <p:strVal val="ppt_h"/>
                                          </p:val>
                                        </p:tav>
                                        <p:tav tm="100000">
                                          <p:val>
                                            <p:fltVal val="0.000000"/>
                                          </p:val>
                                        </p:tav>
                                      </p:tavLst>
                                    </p:anim>
                                    <p:animEffect transition="out" filter="fade">
                                      <p:cBhvr>
                                        <p:cTn id="41" dur="500"/>
                                        <p:tgtEl>
                                          <p:spTgt spid="2"/>
                                        </p:tgtEl>
                                      </p:cBhvr>
                                    </p:animEffect>
                                    <p:set>
                                      <p:cBhvr>
                                        <p:cTn id="42" dur="1" fill="hold">
                                          <p:stCondLst>
                                            <p:cond delay="499"/>
                                          </p:stCondLst>
                                        </p:cTn>
                                        <p:tgtEl>
                                          <p:spTgt spid="2"/>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53" presetClass="exit" presetSubtype="16" fill="hold" grpId="0" nodeType="clickEffect">
                                  <p:stCondLst>
                                    <p:cond delay="0"/>
                                  </p:stCondLst>
                                  <p:childTnLst>
                                    <p:anim calcmode="lin" valueType="num">
                                      <p:cBhvr>
                                        <p:cTn id="46" dur="500"/>
                                        <p:tgtEl>
                                          <p:spTgt spid="42"/>
                                        </p:tgtEl>
                                        <p:attrNameLst>
                                          <p:attrName>ppt_w</p:attrName>
                                        </p:attrNameLst>
                                      </p:cBhvr>
                                      <p:tavLst>
                                        <p:tav tm="0">
                                          <p:val>
                                            <p:strVal val="ppt_w"/>
                                          </p:val>
                                        </p:tav>
                                        <p:tav tm="100000">
                                          <p:val>
                                            <p:fltVal val="0.000000"/>
                                          </p:val>
                                        </p:tav>
                                      </p:tavLst>
                                    </p:anim>
                                    <p:anim calcmode="lin" valueType="num">
                                      <p:cBhvr>
                                        <p:cTn id="47" dur="500"/>
                                        <p:tgtEl>
                                          <p:spTgt spid="42"/>
                                        </p:tgtEl>
                                        <p:attrNameLst>
                                          <p:attrName>ppt_h</p:attrName>
                                        </p:attrNameLst>
                                      </p:cBhvr>
                                      <p:tavLst>
                                        <p:tav tm="0">
                                          <p:val>
                                            <p:strVal val="ppt_h"/>
                                          </p:val>
                                        </p:tav>
                                        <p:tav tm="100000">
                                          <p:val>
                                            <p:fltVal val="0.000000"/>
                                          </p:val>
                                        </p:tav>
                                      </p:tavLst>
                                    </p:anim>
                                    <p:animEffect transition="out" filter="fade">
                                      <p:cBhvr>
                                        <p:cTn id="48" dur="500"/>
                                        <p:tgtEl>
                                          <p:spTgt spid="42"/>
                                        </p:tgtEl>
                                      </p:cBhvr>
                                    </p:animEffect>
                                    <p:set>
                                      <p:cBhvr>
                                        <p:cTn id="49" dur="1" fill="hold">
                                          <p:stCondLst>
                                            <p:cond delay="499"/>
                                          </p:stCondLst>
                                        </p:cTn>
                                        <p:tgtEl>
                                          <p:spTgt spid="42"/>
                                        </p:tgtEl>
                                        <p:attrNameLst>
                                          <p:attrName>style.visibility</p:attrName>
                                        </p:attrNameLst>
                                      </p:cBhvr>
                                      <p:to>
                                        <p:strVal val="hidden"/>
                                      </p:to>
                                    </p:set>
                                  </p:childTnLst>
                                </p:cTn>
                              </p:par>
                            </p:childTnLst>
                          </p:cTn>
                        </p:par>
                      </p:childTnLst>
                    </p:cTn>
                  </p:par>
                </p:childTnLst>
              </p:cTn>
              <p:nextCondLst>
                <p:cond evt="onClick" delay="0">
                  <p:tgtEl>
                    <p:spTgt spid="36"/>
                  </p:tgtEl>
                </p:cond>
              </p:nextCondLst>
            </p:seq>
            <p:seq concurrent="1" nextAc="seek">
              <p:cTn id="50" restart="whenNotActive" fill="hold" evtFilter="cancelBubble" nodeType="interactiveSeq">
                <p:stCondLst>
                  <p:cond evt="onClick" delay="0">
                    <p:tgtEl>
                      <p:spTgt spid="37"/>
                    </p:tgtEl>
                  </p:cond>
                </p:stCondLst>
                <p:endSync evt="end" delay="0">
                  <p:rtn val="all"/>
                </p:endSync>
                <p:childTnLst>
                  <p:par>
                    <p:cTn id="51" fill="hold">
                      <p:stCondLst>
                        <p:cond delay="0"/>
                      </p:stCondLst>
                      <p:childTnLst>
                        <p:par>
                          <p:cTn id="52" fill="hold">
                            <p:stCondLst>
                              <p:cond delay="0"/>
                            </p:stCondLst>
                            <p:childTnLst>
                              <p:par>
                                <p:cTn id="53" presetID="53" presetClass="entr" presetSubtype="16" fill="hold" nodeType="clickEffect">
                                  <p:stCondLst>
                                    <p:cond delay="0"/>
                                  </p:stCondLst>
                                  <p:childTnLst>
                                    <p:set>
                                      <p:cBhvr>
                                        <p:cTn id="54" dur="1" fill="hold">
                                          <p:stCondLst>
                                            <p:cond delay="0"/>
                                          </p:stCondLst>
                                        </p:cTn>
                                        <p:tgtEl>
                                          <p:spTgt spid="4"/>
                                        </p:tgtEl>
                                        <p:attrNameLst>
                                          <p:attrName>style.visibility</p:attrName>
                                        </p:attrNameLst>
                                      </p:cBhvr>
                                      <p:to>
                                        <p:strVal val="visible"/>
                                      </p:to>
                                    </p:set>
                                    <p:anim calcmode="lin" valueType="num">
                                      <p:cBhvr>
                                        <p:cTn id="55" dur="500" fill="hold"/>
                                        <p:tgtEl>
                                          <p:spTgt spid="4"/>
                                        </p:tgtEl>
                                        <p:attrNameLst>
                                          <p:attrName>ppt_w</p:attrName>
                                        </p:attrNameLst>
                                      </p:cBhvr>
                                      <p:tavLst>
                                        <p:tav tm="0">
                                          <p:val>
                                            <p:fltVal val="0.000000"/>
                                          </p:val>
                                        </p:tav>
                                        <p:tav tm="100000">
                                          <p:val>
                                            <p:strVal val="#ppt_w"/>
                                          </p:val>
                                        </p:tav>
                                      </p:tavLst>
                                    </p:anim>
                                    <p:anim calcmode="lin" valueType="num">
                                      <p:cBhvr>
                                        <p:cTn id="56" dur="500" fill="hold"/>
                                        <p:tgtEl>
                                          <p:spTgt spid="4"/>
                                        </p:tgtEl>
                                        <p:attrNameLst>
                                          <p:attrName>ppt_h</p:attrName>
                                        </p:attrNameLst>
                                      </p:cBhvr>
                                      <p:tavLst>
                                        <p:tav tm="0">
                                          <p:val>
                                            <p:fltVal val="0.000000"/>
                                          </p:val>
                                        </p:tav>
                                        <p:tav tm="100000">
                                          <p:val>
                                            <p:strVal val="#ppt_h"/>
                                          </p:val>
                                        </p:tav>
                                      </p:tavLst>
                                    </p:anim>
                                    <p:animEffect transition="in" filter="fade">
                                      <p:cBhvr>
                                        <p:cTn id="57" dur="500"/>
                                        <p:tgtEl>
                                          <p:spTgt spid="4"/>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xit" presetSubtype="16" fill="hold" nodeType="clickEffect">
                                  <p:stCondLst>
                                    <p:cond delay="0"/>
                                  </p:stCondLst>
                                  <p:childTnLst>
                                    <p:anim calcmode="lin" valueType="num">
                                      <p:cBhvr>
                                        <p:cTn id="61" dur="500"/>
                                        <p:tgtEl>
                                          <p:spTgt spid="4"/>
                                        </p:tgtEl>
                                        <p:attrNameLst>
                                          <p:attrName>ppt_w</p:attrName>
                                        </p:attrNameLst>
                                      </p:cBhvr>
                                      <p:tavLst>
                                        <p:tav tm="0">
                                          <p:val>
                                            <p:strVal val="ppt_w"/>
                                          </p:val>
                                        </p:tav>
                                        <p:tav tm="100000">
                                          <p:val>
                                            <p:fltVal val="0.000000"/>
                                          </p:val>
                                        </p:tav>
                                      </p:tavLst>
                                    </p:anim>
                                    <p:anim calcmode="lin" valueType="num">
                                      <p:cBhvr>
                                        <p:cTn id="62" dur="500"/>
                                        <p:tgtEl>
                                          <p:spTgt spid="4"/>
                                        </p:tgtEl>
                                        <p:attrNameLst>
                                          <p:attrName>ppt_h</p:attrName>
                                        </p:attrNameLst>
                                      </p:cBhvr>
                                      <p:tavLst>
                                        <p:tav tm="0">
                                          <p:val>
                                            <p:strVal val="ppt_h"/>
                                          </p:val>
                                        </p:tav>
                                        <p:tav tm="100000">
                                          <p:val>
                                            <p:fltVal val="0.000000"/>
                                          </p:val>
                                        </p:tav>
                                      </p:tavLst>
                                    </p:anim>
                                    <p:animEffect transition="out" filter="fade">
                                      <p:cBhvr>
                                        <p:cTn id="63" dur="500"/>
                                        <p:tgtEl>
                                          <p:spTgt spid="4"/>
                                        </p:tgtEl>
                                      </p:cBhvr>
                                    </p:animEffect>
                                    <p:set>
                                      <p:cBhvr>
                                        <p:cTn id="64" dur="1" fill="hold">
                                          <p:stCondLst>
                                            <p:cond delay="499"/>
                                          </p:stCondLst>
                                        </p:cTn>
                                        <p:tgtEl>
                                          <p:spTgt spid="4"/>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53" presetClass="exit" presetSubtype="16" fill="hold" nodeType="clickEffect">
                                  <p:stCondLst>
                                    <p:cond delay="0"/>
                                  </p:stCondLst>
                                  <p:childTnLst>
                                    <p:anim calcmode="lin" valueType="num">
                                      <p:cBhvr>
                                        <p:cTn id="68" dur="500"/>
                                        <p:tgtEl>
                                          <p:spTgt spid="3"/>
                                        </p:tgtEl>
                                        <p:attrNameLst>
                                          <p:attrName>ppt_w</p:attrName>
                                        </p:attrNameLst>
                                      </p:cBhvr>
                                      <p:tavLst>
                                        <p:tav tm="0">
                                          <p:val>
                                            <p:strVal val="ppt_w"/>
                                          </p:val>
                                        </p:tav>
                                        <p:tav tm="100000">
                                          <p:val>
                                            <p:fltVal val="0.000000"/>
                                          </p:val>
                                        </p:tav>
                                      </p:tavLst>
                                    </p:anim>
                                    <p:anim calcmode="lin" valueType="num">
                                      <p:cBhvr>
                                        <p:cTn id="69" dur="500"/>
                                        <p:tgtEl>
                                          <p:spTgt spid="3"/>
                                        </p:tgtEl>
                                        <p:attrNameLst>
                                          <p:attrName>ppt_h</p:attrName>
                                        </p:attrNameLst>
                                      </p:cBhvr>
                                      <p:tavLst>
                                        <p:tav tm="0">
                                          <p:val>
                                            <p:strVal val="ppt_h"/>
                                          </p:val>
                                        </p:tav>
                                        <p:tav tm="100000">
                                          <p:val>
                                            <p:fltVal val="0.000000"/>
                                          </p:val>
                                        </p:tav>
                                      </p:tavLst>
                                    </p:anim>
                                    <p:animEffect transition="out" filter="fade">
                                      <p:cBhvr>
                                        <p:cTn id="70" dur="500"/>
                                        <p:tgtEl>
                                          <p:spTgt spid="3"/>
                                        </p:tgtEl>
                                      </p:cBhvr>
                                    </p:animEffect>
                                    <p:set>
                                      <p:cBhvr>
                                        <p:cTn id="71" dur="1" fill="hold">
                                          <p:stCondLst>
                                            <p:cond delay="499"/>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7"/>
                  </p:tgtEl>
                </p:cond>
              </p:nextCondLst>
            </p:seq>
            <p:seq concurrent="1" nextAc="seek">
              <p:cTn id="72" restart="whenNotActive" fill="hold" evtFilter="cancelBubble" nodeType="interactiveSeq">
                <p:stCondLst>
                  <p:cond evt="onClick" delay="0">
                    <p:tgtEl>
                      <p:spTgt spid="38"/>
                    </p:tgtEl>
                  </p:cond>
                </p:stCondLst>
                <p:endSync evt="end" delay="0">
                  <p:rtn val="all"/>
                </p:endSync>
                <p:childTnLst>
                  <p:par>
                    <p:cTn id="73" fill="hold">
                      <p:stCondLst>
                        <p:cond delay="0"/>
                      </p:stCondLst>
                      <p:childTnLst>
                        <p:par>
                          <p:cTn id="74" fill="hold">
                            <p:stCondLst>
                              <p:cond delay="0"/>
                            </p:stCondLst>
                            <p:childTnLst>
                              <p:par>
                                <p:cTn id="75" presetID="53" presetClass="entr" presetSubtype="16" fill="hold" nodeType="clickEffect">
                                  <p:stCondLst>
                                    <p:cond delay="0"/>
                                  </p:stCondLst>
                                  <p:childTnLst>
                                    <p:set>
                                      <p:cBhvr>
                                        <p:cTn id="76" dur="1" fill="hold">
                                          <p:stCondLst>
                                            <p:cond delay="0"/>
                                          </p:stCondLst>
                                        </p:cTn>
                                        <p:tgtEl>
                                          <p:spTgt spid="5"/>
                                        </p:tgtEl>
                                        <p:attrNameLst>
                                          <p:attrName>style.visibility</p:attrName>
                                        </p:attrNameLst>
                                      </p:cBhvr>
                                      <p:to>
                                        <p:strVal val="visible"/>
                                      </p:to>
                                    </p:set>
                                    <p:anim calcmode="lin" valueType="num">
                                      <p:cBhvr>
                                        <p:cTn id="77" dur="500" fill="hold"/>
                                        <p:tgtEl>
                                          <p:spTgt spid="5"/>
                                        </p:tgtEl>
                                        <p:attrNameLst>
                                          <p:attrName>ppt_w</p:attrName>
                                        </p:attrNameLst>
                                      </p:cBhvr>
                                      <p:tavLst>
                                        <p:tav tm="0">
                                          <p:val>
                                            <p:fltVal val="0.000000"/>
                                          </p:val>
                                        </p:tav>
                                        <p:tav tm="100000">
                                          <p:val>
                                            <p:strVal val="#ppt_w"/>
                                          </p:val>
                                        </p:tav>
                                      </p:tavLst>
                                    </p:anim>
                                    <p:anim calcmode="lin" valueType="num">
                                      <p:cBhvr>
                                        <p:cTn id="78" dur="500" fill="hold"/>
                                        <p:tgtEl>
                                          <p:spTgt spid="5"/>
                                        </p:tgtEl>
                                        <p:attrNameLst>
                                          <p:attrName>ppt_h</p:attrName>
                                        </p:attrNameLst>
                                      </p:cBhvr>
                                      <p:tavLst>
                                        <p:tav tm="0">
                                          <p:val>
                                            <p:fltVal val="0.000000"/>
                                          </p:val>
                                        </p:tav>
                                        <p:tav tm="100000">
                                          <p:val>
                                            <p:strVal val="#ppt_h"/>
                                          </p:val>
                                        </p:tav>
                                      </p:tavLst>
                                    </p:anim>
                                    <p:animEffect transition="in" filter="fade">
                                      <p:cBhvr>
                                        <p:cTn id="79" dur="500"/>
                                        <p:tgtEl>
                                          <p:spTgt spid="5"/>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xit" presetSubtype="16" fill="hold" nodeType="clickEffect">
                                  <p:stCondLst>
                                    <p:cond delay="0"/>
                                  </p:stCondLst>
                                  <p:childTnLst>
                                    <p:anim calcmode="lin" valueType="num">
                                      <p:cBhvr>
                                        <p:cTn id="83" dur="500"/>
                                        <p:tgtEl>
                                          <p:spTgt spid="5"/>
                                        </p:tgtEl>
                                        <p:attrNameLst>
                                          <p:attrName>ppt_w</p:attrName>
                                        </p:attrNameLst>
                                      </p:cBhvr>
                                      <p:tavLst>
                                        <p:tav tm="0">
                                          <p:val>
                                            <p:strVal val="ppt_w"/>
                                          </p:val>
                                        </p:tav>
                                        <p:tav tm="100000">
                                          <p:val>
                                            <p:fltVal val="0.000000"/>
                                          </p:val>
                                        </p:tav>
                                      </p:tavLst>
                                    </p:anim>
                                    <p:anim calcmode="lin" valueType="num">
                                      <p:cBhvr>
                                        <p:cTn id="84" dur="500"/>
                                        <p:tgtEl>
                                          <p:spTgt spid="5"/>
                                        </p:tgtEl>
                                        <p:attrNameLst>
                                          <p:attrName>ppt_h</p:attrName>
                                        </p:attrNameLst>
                                      </p:cBhvr>
                                      <p:tavLst>
                                        <p:tav tm="0">
                                          <p:val>
                                            <p:strVal val="ppt_h"/>
                                          </p:val>
                                        </p:tav>
                                        <p:tav tm="100000">
                                          <p:val>
                                            <p:fltVal val="0.000000"/>
                                          </p:val>
                                        </p:tav>
                                      </p:tavLst>
                                    </p:anim>
                                    <p:animEffect transition="out" filter="fade">
                                      <p:cBhvr>
                                        <p:cTn id="85" dur="500"/>
                                        <p:tgtEl>
                                          <p:spTgt spid="5"/>
                                        </p:tgtEl>
                                      </p:cBhvr>
                                    </p:animEffect>
                                    <p:set>
                                      <p:cBhvr>
                                        <p:cTn id="86" dur="1" fill="hold">
                                          <p:stCondLst>
                                            <p:cond delay="499"/>
                                          </p:stCondLst>
                                        </p:cTn>
                                        <p:tgtEl>
                                          <p:spTgt spid="5"/>
                                        </p:tgtEl>
                                        <p:attrNameLst>
                                          <p:attrName>style.visibility</p:attrName>
                                        </p:attrNameLst>
                                      </p:cBhvr>
                                      <p:to>
                                        <p:strVal val="hidden"/>
                                      </p:to>
                                    </p:set>
                                  </p:childTnLst>
                                </p:cTn>
                              </p:par>
                            </p:childTnLst>
                          </p:cTn>
                        </p:par>
                      </p:childTnLst>
                    </p:cTn>
                  </p:par>
                  <p:par>
                    <p:cTn id="87" fill="hold">
                      <p:stCondLst>
                        <p:cond delay="indefinite"/>
                      </p:stCondLst>
                      <p:childTnLst>
                        <p:par>
                          <p:cTn id="88" fill="hold">
                            <p:stCondLst>
                              <p:cond delay="0"/>
                            </p:stCondLst>
                            <p:childTnLst>
                              <p:par>
                                <p:cTn id="89" presetID="53" presetClass="exit" presetSubtype="16" fill="hold" grpId="0" nodeType="clickEffect">
                                  <p:stCondLst>
                                    <p:cond delay="0"/>
                                  </p:stCondLst>
                                  <p:childTnLst>
                                    <p:anim calcmode="lin" valueType="num">
                                      <p:cBhvr>
                                        <p:cTn id="90" dur="500"/>
                                        <p:tgtEl>
                                          <p:spTgt spid="52"/>
                                        </p:tgtEl>
                                        <p:attrNameLst>
                                          <p:attrName>ppt_w</p:attrName>
                                        </p:attrNameLst>
                                      </p:cBhvr>
                                      <p:tavLst>
                                        <p:tav tm="0">
                                          <p:val>
                                            <p:strVal val="ppt_w"/>
                                          </p:val>
                                        </p:tav>
                                        <p:tav tm="100000">
                                          <p:val>
                                            <p:fltVal val="0.000000"/>
                                          </p:val>
                                        </p:tav>
                                      </p:tavLst>
                                    </p:anim>
                                    <p:anim calcmode="lin" valueType="num">
                                      <p:cBhvr>
                                        <p:cTn id="91" dur="500"/>
                                        <p:tgtEl>
                                          <p:spTgt spid="52"/>
                                        </p:tgtEl>
                                        <p:attrNameLst>
                                          <p:attrName>ppt_h</p:attrName>
                                        </p:attrNameLst>
                                      </p:cBhvr>
                                      <p:tavLst>
                                        <p:tav tm="0">
                                          <p:val>
                                            <p:strVal val="ppt_h"/>
                                          </p:val>
                                        </p:tav>
                                        <p:tav tm="100000">
                                          <p:val>
                                            <p:fltVal val="0.000000"/>
                                          </p:val>
                                        </p:tav>
                                      </p:tavLst>
                                    </p:anim>
                                    <p:animEffect transition="out" filter="fade">
                                      <p:cBhvr>
                                        <p:cTn id="92" dur="500"/>
                                        <p:tgtEl>
                                          <p:spTgt spid="52"/>
                                        </p:tgtEl>
                                      </p:cBhvr>
                                    </p:animEffect>
                                    <p:set>
                                      <p:cBhvr>
                                        <p:cTn id="93" dur="1" fill="hold">
                                          <p:stCondLst>
                                            <p:cond delay="499"/>
                                          </p:stCondLst>
                                        </p:cTn>
                                        <p:tgtEl>
                                          <p:spTgt spid="52"/>
                                        </p:tgtEl>
                                        <p:attrNameLst>
                                          <p:attrName>style.visibility</p:attrName>
                                        </p:attrNameLst>
                                      </p:cBhvr>
                                      <p:to>
                                        <p:strVal val="hidden"/>
                                      </p:to>
                                    </p:set>
                                  </p:childTnLst>
                                </p:cTn>
                              </p:par>
                            </p:childTnLst>
                          </p:cTn>
                        </p:par>
                      </p:childTnLst>
                    </p:cTn>
                  </p:par>
                </p:childTnLst>
              </p:cTn>
              <p:nextCondLst>
                <p:cond evt="onClick" delay="0">
                  <p:tgtEl>
                    <p:spTgt spid="38"/>
                  </p:tgtEl>
                </p:cond>
              </p:nextCondLst>
            </p:seq>
            <p:seq concurrent="1" nextAc="seek">
              <p:cTn id="94" restart="whenNotActive" fill="hold" evtFilter="cancelBubble" nodeType="interactiveSeq">
                <p:stCondLst>
                  <p:cond evt="onClick" delay="0">
                    <p:tgtEl>
                      <p:spTgt spid="39"/>
                    </p:tgtEl>
                  </p:cond>
                </p:stCondLst>
                <p:endSync evt="end" delay="0">
                  <p:rtn val="all"/>
                </p:endSync>
                <p:childTnLst>
                  <p:par>
                    <p:cTn id="95" fill="hold">
                      <p:stCondLst>
                        <p:cond delay="0"/>
                      </p:stCondLst>
                      <p:childTnLst>
                        <p:par>
                          <p:cTn id="96" fill="hold">
                            <p:stCondLst>
                              <p:cond delay="0"/>
                            </p:stCondLst>
                            <p:childTnLst>
                              <p:par>
                                <p:cTn id="97" presetID="53" presetClass="entr" presetSubtype="16" fill="hold" nodeType="clickEffect">
                                  <p:stCondLst>
                                    <p:cond delay="0"/>
                                  </p:stCondLst>
                                  <p:childTnLst>
                                    <p:set>
                                      <p:cBhvr>
                                        <p:cTn id="98" dur="1" fill="hold">
                                          <p:stCondLst>
                                            <p:cond delay="0"/>
                                          </p:stCondLst>
                                        </p:cTn>
                                        <p:tgtEl>
                                          <p:spTgt spid="7"/>
                                        </p:tgtEl>
                                        <p:attrNameLst>
                                          <p:attrName>style.visibility</p:attrName>
                                        </p:attrNameLst>
                                      </p:cBhvr>
                                      <p:to>
                                        <p:strVal val="visible"/>
                                      </p:to>
                                    </p:set>
                                    <p:anim calcmode="lin" valueType="num">
                                      <p:cBhvr>
                                        <p:cTn id="99" dur="500" fill="hold"/>
                                        <p:tgtEl>
                                          <p:spTgt spid="7"/>
                                        </p:tgtEl>
                                        <p:attrNameLst>
                                          <p:attrName>ppt_w</p:attrName>
                                        </p:attrNameLst>
                                      </p:cBhvr>
                                      <p:tavLst>
                                        <p:tav tm="0">
                                          <p:val>
                                            <p:fltVal val="0.000000"/>
                                          </p:val>
                                        </p:tav>
                                        <p:tav tm="100000">
                                          <p:val>
                                            <p:strVal val="#ppt_w"/>
                                          </p:val>
                                        </p:tav>
                                      </p:tavLst>
                                    </p:anim>
                                    <p:anim calcmode="lin" valueType="num">
                                      <p:cBhvr>
                                        <p:cTn id="100" dur="500" fill="hold"/>
                                        <p:tgtEl>
                                          <p:spTgt spid="7"/>
                                        </p:tgtEl>
                                        <p:attrNameLst>
                                          <p:attrName>ppt_h</p:attrName>
                                        </p:attrNameLst>
                                      </p:cBhvr>
                                      <p:tavLst>
                                        <p:tav tm="0">
                                          <p:val>
                                            <p:fltVal val="0.000000"/>
                                          </p:val>
                                        </p:tav>
                                        <p:tav tm="100000">
                                          <p:val>
                                            <p:strVal val="#ppt_h"/>
                                          </p:val>
                                        </p:tav>
                                      </p:tavLst>
                                    </p:anim>
                                    <p:animEffect transition="in" filter="fade">
                                      <p:cBhvr>
                                        <p:cTn id="101" dur="500"/>
                                        <p:tgtEl>
                                          <p:spTgt spid="7"/>
                                        </p:tgtEl>
                                      </p:cBhvr>
                                    </p:animEffect>
                                  </p:childTnLst>
                                </p:cTn>
                              </p:par>
                            </p:childTnLst>
                          </p:cTn>
                        </p:par>
                      </p:childTnLst>
                    </p:cTn>
                  </p:par>
                  <p:par>
                    <p:cTn id="102" fill="hold">
                      <p:stCondLst>
                        <p:cond delay="indefinite"/>
                      </p:stCondLst>
                      <p:childTnLst>
                        <p:par>
                          <p:cTn id="103" fill="hold">
                            <p:stCondLst>
                              <p:cond delay="0"/>
                            </p:stCondLst>
                            <p:childTnLst>
                              <p:par>
                                <p:cTn id="104" presetID="53" presetClass="exit" presetSubtype="16" fill="hold" nodeType="clickEffect">
                                  <p:stCondLst>
                                    <p:cond delay="0"/>
                                  </p:stCondLst>
                                  <p:childTnLst>
                                    <p:anim calcmode="lin" valueType="num">
                                      <p:cBhvr>
                                        <p:cTn id="105" dur="500"/>
                                        <p:tgtEl>
                                          <p:spTgt spid="7"/>
                                        </p:tgtEl>
                                        <p:attrNameLst>
                                          <p:attrName>ppt_w</p:attrName>
                                        </p:attrNameLst>
                                      </p:cBhvr>
                                      <p:tavLst>
                                        <p:tav tm="0">
                                          <p:val>
                                            <p:strVal val="ppt_w"/>
                                          </p:val>
                                        </p:tav>
                                        <p:tav tm="100000">
                                          <p:val>
                                            <p:fltVal val="0.000000"/>
                                          </p:val>
                                        </p:tav>
                                      </p:tavLst>
                                    </p:anim>
                                    <p:anim calcmode="lin" valueType="num">
                                      <p:cBhvr>
                                        <p:cTn id="106" dur="500"/>
                                        <p:tgtEl>
                                          <p:spTgt spid="7"/>
                                        </p:tgtEl>
                                        <p:attrNameLst>
                                          <p:attrName>ppt_h</p:attrName>
                                        </p:attrNameLst>
                                      </p:cBhvr>
                                      <p:tavLst>
                                        <p:tav tm="0">
                                          <p:val>
                                            <p:strVal val="ppt_h"/>
                                          </p:val>
                                        </p:tav>
                                        <p:tav tm="100000">
                                          <p:val>
                                            <p:fltVal val="0.000000"/>
                                          </p:val>
                                        </p:tav>
                                      </p:tavLst>
                                    </p:anim>
                                    <p:animEffect transition="out" filter="fade">
                                      <p:cBhvr>
                                        <p:cTn id="107" dur="500"/>
                                        <p:tgtEl>
                                          <p:spTgt spid="7"/>
                                        </p:tgtEl>
                                      </p:cBhvr>
                                    </p:animEffect>
                                    <p:set>
                                      <p:cBhvr>
                                        <p:cTn id="108" dur="1" fill="hold">
                                          <p:stCondLst>
                                            <p:cond delay="499"/>
                                          </p:stCondLst>
                                        </p:cTn>
                                        <p:tgtEl>
                                          <p:spTgt spid="7"/>
                                        </p:tgtEl>
                                        <p:attrNameLst>
                                          <p:attrName>style.visibility</p:attrName>
                                        </p:attrNameLst>
                                      </p:cBhvr>
                                      <p:to>
                                        <p:strVal val="hidden"/>
                                      </p:to>
                                    </p:set>
                                  </p:childTnLst>
                                </p:cTn>
                              </p:par>
                            </p:childTnLst>
                          </p:cTn>
                        </p:par>
                      </p:childTnLst>
                    </p:cTn>
                  </p:par>
                  <p:par>
                    <p:cTn id="109" fill="hold">
                      <p:stCondLst>
                        <p:cond delay="indefinite"/>
                      </p:stCondLst>
                      <p:childTnLst>
                        <p:par>
                          <p:cTn id="110" fill="hold">
                            <p:stCondLst>
                              <p:cond delay="0"/>
                            </p:stCondLst>
                            <p:childTnLst>
                              <p:par>
                                <p:cTn id="111" presetID="53" presetClass="exit" presetSubtype="16" fill="hold" grpId="0" nodeType="clickEffect">
                                  <p:stCondLst>
                                    <p:cond delay="0"/>
                                  </p:stCondLst>
                                  <p:childTnLst>
                                    <p:anim calcmode="lin" valueType="num">
                                      <p:cBhvr>
                                        <p:cTn id="112" dur="500"/>
                                        <p:tgtEl>
                                          <p:spTgt spid="60"/>
                                        </p:tgtEl>
                                        <p:attrNameLst>
                                          <p:attrName>ppt_w</p:attrName>
                                        </p:attrNameLst>
                                      </p:cBhvr>
                                      <p:tavLst>
                                        <p:tav tm="0">
                                          <p:val>
                                            <p:strVal val="ppt_w"/>
                                          </p:val>
                                        </p:tav>
                                        <p:tav tm="100000">
                                          <p:val>
                                            <p:fltVal val="0.000000"/>
                                          </p:val>
                                        </p:tav>
                                      </p:tavLst>
                                    </p:anim>
                                    <p:anim calcmode="lin" valueType="num">
                                      <p:cBhvr>
                                        <p:cTn id="113" dur="500"/>
                                        <p:tgtEl>
                                          <p:spTgt spid="60"/>
                                        </p:tgtEl>
                                        <p:attrNameLst>
                                          <p:attrName>ppt_h</p:attrName>
                                        </p:attrNameLst>
                                      </p:cBhvr>
                                      <p:tavLst>
                                        <p:tav tm="0">
                                          <p:val>
                                            <p:strVal val="ppt_h"/>
                                          </p:val>
                                        </p:tav>
                                        <p:tav tm="100000">
                                          <p:val>
                                            <p:fltVal val="0.000000"/>
                                          </p:val>
                                        </p:tav>
                                      </p:tavLst>
                                    </p:anim>
                                    <p:animEffect transition="out" filter="fade">
                                      <p:cBhvr>
                                        <p:cTn id="114" dur="500"/>
                                        <p:tgtEl>
                                          <p:spTgt spid="60"/>
                                        </p:tgtEl>
                                      </p:cBhvr>
                                    </p:animEffect>
                                    <p:set>
                                      <p:cBhvr>
                                        <p:cTn id="115" dur="1" fill="hold">
                                          <p:stCondLst>
                                            <p:cond delay="499"/>
                                          </p:stCondLst>
                                        </p:cTn>
                                        <p:tgtEl>
                                          <p:spTgt spid="60"/>
                                        </p:tgtEl>
                                        <p:attrNameLst>
                                          <p:attrName>style.visibility</p:attrName>
                                        </p:attrNameLst>
                                      </p:cBhvr>
                                      <p:to>
                                        <p:strVal val="hidden"/>
                                      </p:to>
                                    </p:set>
                                  </p:childTnLst>
                                </p:cTn>
                              </p:par>
                            </p:childTnLst>
                          </p:cTn>
                        </p:par>
                      </p:childTnLst>
                    </p:cTn>
                  </p:par>
                </p:childTnLst>
              </p:cTn>
              <p:nextCondLst>
                <p:cond evt="onClick" delay="0">
                  <p:tgtEl>
                    <p:spTgt spid="39"/>
                  </p:tgtEl>
                </p:cond>
              </p:nextCondLst>
            </p:seq>
            <p:seq concurrent="1" nextAc="seek">
              <p:cTn id="116" restart="whenNotActive" fill="hold" evtFilter="cancelBubble" nodeType="interactiveSeq">
                <p:stCondLst>
                  <p:cond evt="onClick" delay="0">
                    <p:tgtEl>
                      <p:spTgt spid="40"/>
                    </p:tgtEl>
                  </p:cond>
                </p:stCondLst>
                <p:endSync evt="end" delay="0">
                  <p:rtn val="all"/>
                </p:endSync>
                <p:childTnLst>
                  <p:par>
                    <p:cTn id="117" fill="hold">
                      <p:stCondLst>
                        <p:cond delay="0"/>
                      </p:stCondLst>
                      <p:childTnLst>
                        <p:par>
                          <p:cTn id="118" fill="hold">
                            <p:stCondLst>
                              <p:cond delay="0"/>
                            </p:stCondLst>
                            <p:childTnLst>
                              <p:par>
                                <p:cTn id="119" presetID="53" presetClass="entr" presetSubtype="16" fill="hold" nodeType="clickEffect">
                                  <p:stCondLst>
                                    <p:cond delay="0"/>
                                  </p:stCondLst>
                                  <p:childTnLst>
                                    <p:set>
                                      <p:cBhvr>
                                        <p:cTn id="120" dur="1" fill="hold">
                                          <p:stCondLst>
                                            <p:cond delay="0"/>
                                          </p:stCondLst>
                                        </p:cTn>
                                        <p:tgtEl>
                                          <p:spTgt spid="6"/>
                                        </p:tgtEl>
                                        <p:attrNameLst>
                                          <p:attrName>style.visibility</p:attrName>
                                        </p:attrNameLst>
                                      </p:cBhvr>
                                      <p:to>
                                        <p:strVal val="visible"/>
                                      </p:to>
                                    </p:set>
                                    <p:anim calcmode="lin" valueType="num">
                                      <p:cBhvr>
                                        <p:cTn id="121" dur="500" fill="hold"/>
                                        <p:tgtEl>
                                          <p:spTgt spid="6"/>
                                        </p:tgtEl>
                                        <p:attrNameLst>
                                          <p:attrName>ppt_w</p:attrName>
                                        </p:attrNameLst>
                                      </p:cBhvr>
                                      <p:tavLst>
                                        <p:tav tm="0">
                                          <p:val>
                                            <p:fltVal val="0.000000"/>
                                          </p:val>
                                        </p:tav>
                                        <p:tav tm="100000">
                                          <p:val>
                                            <p:strVal val="#ppt_w"/>
                                          </p:val>
                                        </p:tav>
                                      </p:tavLst>
                                    </p:anim>
                                    <p:anim calcmode="lin" valueType="num">
                                      <p:cBhvr>
                                        <p:cTn id="122" dur="500" fill="hold"/>
                                        <p:tgtEl>
                                          <p:spTgt spid="6"/>
                                        </p:tgtEl>
                                        <p:attrNameLst>
                                          <p:attrName>ppt_h</p:attrName>
                                        </p:attrNameLst>
                                      </p:cBhvr>
                                      <p:tavLst>
                                        <p:tav tm="0">
                                          <p:val>
                                            <p:fltVal val="0.000000"/>
                                          </p:val>
                                        </p:tav>
                                        <p:tav tm="100000">
                                          <p:val>
                                            <p:strVal val="#ppt_h"/>
                                          </p:val>
                                        </p:tav>
                                      </p:tavLst>
                                    </p:anim>
                                    <p:animEffect transition="in" filter="fade">
                                      <p:cBhvr>
                                        <p:cTn id="123" dur="500"/>
                                        <p:tgtEl>
                                          <p:spTgt spid="6"/>
                                        </p:tgtEl>
                                      </p:cBhvr>
                                    </p:animEffect>
                                  </p:childTnLst>
                                </p:cTn>
                              </p:par>
                            </p:childTnLst>
                          </p:cTn>
                        </p:par>
                      </p:childTnLst>
                    </p:cTn>
                  </p:par>
                  <p:par>
                    <p:cTn id="124" fill="hold">
                      <p:stCondLst>
                        <p:cond delay="indefinite"/>
                      </p:stCondLst>
                      <p:childTnLst>
                        <p:par>
                          <p:cTn id="125" fill="hold">
                            <p:stCondLst>
                              <p:cond delay="0"/>
                            </p:stCondLst>
                            <p:childTnLst>
                              <p:par>
                                <p:cTn id="126" presetID="53" presetClass="exit" presetSubtype="16" fill="hold" nodeType="clickEffect">
                                  <p:stCondLst>
                                    <p:cond delay="0"/>
                                  </p:stCondLst>
                                  <p:childTnLst>
                                    <p:anim calcmode="lin" valueType="num">
                                      <p:cBhvr>
                                        <p:cTn id="127" dur="500"/>
                                        <p:tgtEl>
                                          <p:spTgt spid="6"/>
                                        </p:tgtEl>
                                        <p:attrNameLst>
                                          <p:attrName>ppt_w</p:attrName>
                                        </p:attrNameLst>
                                      </p:cBhvr>
                                      <p:tavLst>
                                        <p:tav tm="0">
                                          <p:val>
                                            <p:strVal val="ppt_w"/>
                                          </p:val>
                                        </p:tav>
                                        <p:tav tm="100000">
                                          <p:val>
                                            <p:fltVal val="0.000000"/>
                                          </p:val>
                                        </p:tav>
                                      </p:tavLst>
                                    </p:anim>
                                    <p:anim calcmode="lin" valueType="num">
                                      <p:cBhvr>
                                        <p:cTn id="128" dur="500"/>
                                        <p:tgtEl>
                                          <p:spTgt spid="6"/>
                                        </p:tgtEl>
                                        <p:attrNameLst>
                                          <p:attrName>ppt_h</p:attrName>
                                        </p:attrNameLst>
                                      </p:cBhvr>
                                      <p:tavLst>
                                        <p:tav tm="0">
                                          <p:val>
                                            <p:strVal val="ppt_h"/>
                                          </p:val>
                                        </p:tav>
                                        <p:tav tm="100000">
                                          <p:val>
                                            <p:fltVal val="0.000000"/>
                                          </p:val>
                                        </p:tav>
                                      </p:tavLst>
                                    </p:anim>
                                    <p:animEffect transition="out" filter="fade">
                                      <p:cBhvr>
                                        <p:cTn id="129" dur="500"/>
                                        <p:tgtEl>
                                          <p:spTgt spid="6"/>
                                        </p:tgtEl>
                                      </p:cBhvr>
                                    </p:animEffect>
                                    <p:set>
                                      <p:cBhvr>
                                        <p:cTn id="130" dur="1" fill="hold">
                                          <p:stCondLst>
                                            <p:cond delay="499"/>
                                          </p:stCondLst>
                                        </p:cTn>
                                        <p:tgtEl>
                                          <p:spTgt spid="6"/>
                                        </p:tgtEl>
                                        <p:attrNameLst>
                                          <p:attrName>style.visibility</p:attrName>
                                        </p:attrNameLst>
                                      </p:cBhvr>
                                      <p:to>
                                        <p:strVal val="hidden"/>
                                      </p:to>
                                    </p:set>
                                  </p:childTnLst>
                                </p:cTn>
                              </p:par>
                            </p:childTnLst>
                          </p:cTn>
                        </p:par>
                      </p:childTnLst>
                    </p:cTn>
                  </p:par>
                  <p:par>
                    <p:cTn id="131" fill="hold">
                      <p:stCondLst>
                        <p:cond delay="indefinite"/>
                      </p:stCondLst>
                      <p:childTnLst>
                        <p:par>
                          <p:cTn id="132" fill="hold">
                            <p:stCondLst>
                              <p:cond delay="0"/>
                            </p:stCondLst>
                            <p:childTnLst>
                              <p:par>
                                <p:cTn id="133" presetID="53" presetClass="exit" presetSubtype="16" fill="hold" grpId="0" nodeType="clickEffect">
                                  <p:stCondLst>
                                    <p:cond delay="0"/>
                                  </p:stCondLst>
                                  <p:childTnLst>
                                    <p:anim calcmode="lin" valueType="num">
                                      <p:cBhvr>
                                        <p:cTn id="134" dur="500"/>
                                        <p:tgtEl>
                                          <p:spTgt spid="56"/>
                                        </p:tgtEl>
                                        <p:attrNameLst>
                                          <p:attrName>ppt_w</p:attrName>
                                        </p:attrNameLst>
                                      </p:cBhvr>
                                      <p:tavLst>
                                        <p:tav tm="0">
                                          <p:val>
                                            <p:strVal val="ppt_w"/>
                                          </p:val>
                                        </p:tav>
                                        <p:tav tm="100000">
                                          <p:val>
                                            <p:fltVal val="0.000000"/>
                                          </p:val>
                                        </p:tav>
                                      </p:tavLst>
                                    </p:anim>
                                    <p:anim calcmode="lin" valueType="num">
                                      <p:cBhvr>
                                        <p:cTn id="135" dur="500"/>
                                        <p:tgtEl>
                                          <p:spTgt spid="56"/>
                                        </p:tgtEl>
                                        <p:attrNameLst>
                                          <p:attrName>ppt_h</p:attrName>
                                        </p:attrNameLst>
                                      </p:cBhvr>
                                      <p:tavLst>
                                        <p:tav tm="0">
                                          <p:val>
                                            <p:strVal val="ppt_h"/>
                                          </p:val>
                                        </p:tav>
                                        <p:tav tm="100000">
                                          <p:val>
                                            <p:fltVal val="0.000000"/>
                                          </p:val>
                                        </p:tav>
                                      </p:tavLst>
                                    </p:anim>
                                    <p:animEffect transition="out" filter="fade">
                                      <p:cBhvr>
                                        <p:cTn id="136" dur="500"/>
                                        <p:tgtEl>
                                          <p:spTgt spid="56"/>
                                        </p:tgtEl>
                                      </p:cBhvr>
                                    </p:animEffect>
                                    <p:set>
                                      <p:cBhvr>
                                        <p:cTn id="137" dur="1" fill="hold">
                                          <p:stCondLst>
                                            <p:cond delay="499"/>
                                          </p:stCondLst>
                                        </p:cTn>
                                        <p:tgtEl>
                                          <p:spTgt spid="56"/>
                                        </p:tgtEl>
                                        <p:attrNameLst>
                                          <p:attrName>style.visibility</p:attrName>
                                        </p:attrNameLst>
                                      </p:cBhvr>
                                      <p:to>
                                        <p:strVal val="hidden"/>
                                      </p:to>
                                    </p:set>
                                  </p:childTnLst>
                                </p:cTn>
                              </p:par>
                            </p:childTnLst>
                          </p:cTn>
                        </p:par>
                      </p:childTnLst>
                    </p:cTn>
                  </p:par>
                </p:childTnLst>
              </p:cTn>
              <p:nextCondLst>
                <p:cond evt="onClick" delay="0">
                  <p:tgtEl>
                    <p:spTgt spid="40"/>
                  </p:tgtEl>
                </p:cond>
              </p:nextCondLst>
            </p:seq>
            <p:seq concurrent="1" nextAc="seek">
              <p:cTn id="138" restart="whenNotActive" fill="hold" evtFilter="cancelBubble" nodeType="interactiveSeq">
                <p:stCondLst>
                  <p:cond evt="onClick" delay="0">
                    <p:tgtEl>
                      <p:spTgt spid="41"/>
                    </p:tgtEl>
                  </p:cond>
                </p:stCondLst>
                <p:endSync evt="end" delay="0">
                  <p:rtn val="all"/>
                </p:endSync>
                <p:childTnLst>
                  <p:par>
                    <p:cTn id="139" fill="hold">
                      <p:stCondLst>
                        <p:cond delay="0"/>
                      </p:stCondLst>
                      <p:childTnLst>
                        <p:par>
                          <p:cTn id="140" fill="hold">
                            <p:stCondLst>
                              <p:cond delay="0"/>
                            </p:stCondLst>
                            <p:childTnLst>
                              <p:par>
                                <p:cTn id="141" presetID="53" presetClass="entr" presetSubtype="16" fill="hold" nodeType="clickEffect">
                                  <p:stCondLst>
                                    <p:cond delay="0"/>
                                  </p:stCondLst>
                                  <p:childTnLst>
                                    <p:set>
                                      <p:cBhvr>
                                        <p:cTn id="142" dur="1" fill="hold">
                                          <p:stCondLst>
                                            <p:cond delay="0"/>
                                          </p:stCondLst>
                                        </p:cTn>
                                        <p:tgtEl>
                                          <p:spTgt spid="8"/>
                                        </p:tgtEl>
                                        <p:attrNameLst>
                                          <p:attrName>style.visibility</p:attrName>
                                        </p:attrNameLst>
                                      </p:cBhvr>
                                      <p:to>
                                        <p:strVal val="visible"/>
                                      </p:to>
                                    </p:set>
                                    <p:anim calcmode="lin" valueType="num">
                                      <p:cBhvr>
                                        <p:cTn id="143" dur="500" fill="hold"/>
                                        <p:tgtEl>
                                          <p:spTgt spid="8"/>
                                        </p:tgtEl>
                                        <p:attrNameLst>
                                          <p:attrName>ppt_w</p:attrName>
                                        </p:attrNameLst>
                                      </p:cBhvr>
                                      <p:tavLst>
                                        <p:tav tm="0">
                                          <p:val>
                                            <p:fltVal val="0.000000"/>
                                          </p:val>
                                        </p:tav>
                                        <p:tav tm="100000">
                                          <p:val>
                                            <p:strVal val="#ppt_w"/>
                                          </p:val>
                                        </p:tav>
                                      </p:tavLst>
                                    </p:anim>
                                    <p:anim calcmode="lin" valueType="num">
                                      <p:cBhvr>
                                        <p:cTn id="144" dur="500" fill="hold"/>
                                        <p:tgtEl>
                                          <p:spTgt spid="8"/>
                                        </p:tgtEl>
                                        <p:attrNameLst>
                                          <p:attrName>ppt_h</p:attrName>
                                        </p:attrNameLst>
                                      </p:cBhvr>
                                      <p:tavLst>
                                        <p:tav tm="0">
                                          <p:val>
                                            <p:fltVal val="0.000000"/>
                                          </p:val>
                                        </p:tav>
                                        <p:tav tm="100000">
                                          <p:val>
                                            <p:strVal val="#ppt_h"/>
                                          </p:val>
                                        </p:tav>
                                      </p:tavLst>
                                    </p:anim>
                                    <p:animEffect transition="in" filter="fade">
                                      <p:cBhvr>
                                        <p:cTn id="145" dur="500"/>
                                        <p:tgtEl>
                                          <p:spTgt spid="8"/>
                                        </p:tgtEl>
                                      </p:cBhvr>
                                    </p:animEffect>
                                  </p:childTnLst>
                                </p:cTn>
                              </p:par>
                            </p:childTnLst>
                          </p:cTn>
                        </p:par>
                      </p:childTnLst>
                    </p:cTn>
                  </p:par>
                  <p:par>
                    <p:cTn id="146" fill="hold">
                      <p:stCondLst>
                        <p:cond delay="indefinite"/>
                      </p:stCondLst>
                      <p:childTnLst>
                        <p:par>
                          <p:cTn id="147" fill="hold">
                            <p:stCondLst>
                              <p:cond delay="0"/>
                            </p:stCondLst>
                            <p:childTnLst>
                              <p:par>
                                <p:cTn id="148" presetID="53" presetClass="exit" presetSubtype="16" fill="hold" nodeType="clickEffect">
                                  <p:stCondLst>
                                    <p:cond delay="0"/>
                                  </p:stCondLst>
                                  <p:childTnLst>
                                    <p:anim calcmode="lin" valueType="num">
                                      <p:cBhvr>
                                        <p:cTn id="149" dur="500"/>
                                        <p:tgtEl>
                                          <p:spTgt spid="8"/>
                                        </p:tgtEl>
                                        <p:attrNameLst>
                                          <p:attrName>ppt_w</p:attrName>
                                        </p:attrNameLst>
                                      </p:cBhvr>
                                      <p:tavLst>
                                        <p:tav tm="0">
                                          <p:val>
                                            <p:strVal val="ppt_w"/>
                                          </p:val>
                                        </p:tav>
                                        <p:tav tm="100000">
                                          <p:val>
                                            <p:fltVal val="0.000000"/>
                                          </p:val>
                                        </p:tav>
                                      </p:tavLst>
                                    </p:anim>
                                    <p:anim calcmode="lin" valueType="num">
                                      <p:cBhvr>
                                        <p:cTn id="150" dur="500"/>
                                        <p:tgtEl>
                                          <p:spTgt spid="8"/>
                                        </p:tgtEl>
                                        <p:attrNameLst>
                                          <p:attrName>ppt_h</p:attrName>
                                        </p:attrNameLst>
                                      </p:cBhvr>
                                      <p:tavLst>
                                        <p:tav tm="0">
                                          <p:val>
                                            <p:strVal val="ppt_h"/>
                                          </p:val>
                                        </p:tav>
                                        <p:tav tm="100000">
                                          <p:val>
                                            <p:fltVal val="0.000000"/>
                                          </p:val>
                                        </p:tav>
                                      </p:tavLst>
                                    </p:anim>
                                    <p:animEffect transition="out" filter="fade">
                                      <p:cBhvr>
                                        <p:cTn id="151" dur="500"/>
                                        <p:tgtEl>
                                          <p:spTgt spid="8"/>
                                        </p:tgtEl>
                                      </p:cBhvr>
                                    </p:animEffect>
                                    <p:set>
                                      <p:cBhvr>
                                        <p:cTn id="152" dur="1" fill="hold">
                                          <p:stCondLst>
                                            <p:cond delay="499"/>
                                          </p:stCondLst>
                                        </p:cTn>
                                        <p:tgtEl>
                                          <p:spTgt spid="8"/>
                                        </p:tgtEl>
                                        <p:attrNameLst>
                                          <p:attrName>style.visibility</p:attrName>
                                        </p:attrNameLst>
                                      </p:cBhvr>
                                      <p:to>
                                        <p:strVal val="hidden"/>
                                      </p:to>
                                    </p:set>
                                  </p:childTnLst>
                                </p:cTn>
                              </p:par>
                            </p:childTnLst>
                          </p:cTn>
                        </p:par>
                      </p:childTnLst>
                    </p:cTn>
                  </p:par>
                  <p:par>
                    <p:cTn id="153" fill="hold">
                      <p:stCondLst>
                        <p:cond delay="indefinite"/>
                      </p:stCondLst>
                      <p:childTnLst>
                        <p:par>
                          <p:cTn id="154" fill="hold">
                            <p:stCondLst>
                              <p:cond delay="0"/>
                            </p:stCondLst>
                            <p:childTnLst>
                              <p:par>
                                <p:cTn id="155" presetID="53" presetClass="entr" presetSubtype="16" fill="hold" nodeType="clickEffect">
                                  <p:stCondLst>
                                    <p:cond delay="0"/>
                                  </p:stCondLst>
                                  <p:childTnLst>
                                    <p:set>
                                      <p:cBhvr>
                                        <p:cTn id="156" dur="1" fill="hold">
                                          <p:stCondLst>
                                            <p:cond delay="0"/>
                                          </p:stCondLst>
                                        </p:cTn>
                                        <p:tgtEl>
                                          <p:spTgt spid="43"/>
                                        </p:tgtEl>
                                        <p:attrNameLst>
                                          <p:attrName>style.visibility</p:attrName>
                                        </p:attrNameLst>
                                      </p:cBhvr>
                                      <p:to>
                                        <p:strVal val="visible"/>
                                      </p:to>
                                    </p:set>
                                    <p:anim calcmode="lin" valueType="num">
                                      <p:cBhvr>
                                        <p:cTn id="157" dur="500" fill="hold"/>
                                        <p:tgtEl>
                                          <p:spTgt spid="43"/>
                                        </p:tgtEl>
                                        <p:attrNameLst>
                                          <p:attrName>ppt_w</p:attrName>
                                        </p:attrNameLst>
                                      </p:cBhvr>
                                      <p:tavLst>
                                        <p:tav tm="0">
                                          <p:val>
                                            <p:fltVal val="0.000000"/>
                                          </p:val>
                                        </p:tav>
                                        <p:tav tm="100000">
                                          <p:val>
                                            <p:strVal val="#ppt_w"/>
                                          </p:val>
                                        </p:tav>
                                      </p:tavLst>
                                    </p:anim>
                                    <p:anim calcmode="lin" valueType="num">
                                      <p:cBhvr>
                                        <p:cTn id="158" dur="500" fill="hold"/>
                                        <p:tgtEl>
                                          <p:spTgt spid="43"/>
                                        </p:tgtEl>
                                        <p:attrNameLst>
                                          <p:attrName>ppt_h</p:attrName>
                                        </p:attrNameLst>
                                      </p:cBhvr>
                                      <p:tavLst>
                                        <p:tav tm="0">
                                          <p:val>
                                            <p:fltVal val="0.000000"/>
                                          </p:val>
                                        </p:tav>
                                        <p:tav tm="100000">
                                          <p:val>
                                            <p:strVal val="#ppt_h"/>
                                          </p:val>
                                        </p:tav>
                                      </p:tavLst>
                                    </p:anim>
                                    <p:animEffect transition="in" filter="fade">
                                      <p:cBhvr>
                                        <p:cTn id="159" dur="500"/>
                                        <p:tgtEl>
                                          <p:spTgt spid="43"/>
                                        </p:tgtEl>
                                      </p:cBhvr>
                                    </p:animEffect>
                                  </p:childTnLst>
                                </p:cTn>
                              </p:par>
                            </p:childTnLst>
                          </p:cTn>
                        </p:par>
                      </p:childTnLst>
                    </p:cTn>
                  </p:par>
                </p:childTnLst>
              </p:cTn>
              <p:nextCondLst>
                <p:cond evt="onClick" delay="0">
                  <p:tgtEl>
                    <p:spTgt spid="41"/>
                  </p:tgtEl>
                </p:cond>
              </p:nextCondLst>
            </p:seq>
          </p:childTnLst>
        </p:cTn>
      </p:par>
    </p:tnLst>
    <p:bldLst>
      <p:bldP spid="36" grpId="0" animBg="1"/>
      <p:bldP spid="37" grpId="0" animBg="1"/>
      <p:bldP spid="38" grpId="0" animBg="1"/>
      <p:bldP spid="39" grpId="0" animBg="1"/>
      <p:bldP spid="40" grpId="0" animBg="1"/>
      <p:bldP spid="41" grpId="0" animBg="1"/>
      <p:bldP spid="42" grpId="0" animBg="1"/>
      <p:bldP spid="52" grpId="0" animBg="1"/>
      <p:bldP spid="56" grpId="0" animBg="1"/>
      <p:bldP spid="6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7282" name="Title 97281"/>
          <p:cNvSpPr>
            <a:spLocks noGrp="1"/>
          </p:cNvSpPr>
          <p:nvPr>
            <p:ph type="title"/>
          </p:nvPr>
        </p:nvSpPr>
        <p:spPr/>
        <p:txBody>
          <a:bodyPr anchor="ctr"/>
          <a:p>
            <a:r>
              <a:rPr b="1" err="1">
                <a:solidFill>
                  <a:srgbClr val="000099"/>
                </a:solidFill>
                <a:latin typeface="Times New Roman" panose="02020603050405020304" pitchFamily="18" charset="0"/>
                <a:cs typeface="Times New Roman" panose="02020603050405020304" pitchFamily="18" charset="0"/>
              </a:rPr>
              <a:t>Dặn dò</a:t>
            </a:r>
            <a:endParaRPr b="1">
              <a:solidFill>
                <a:srgbClr val="000099"/>
              </a:solidFill>
              <a:latin typeface="Times New Roman" panose="02020603050405020304" pitchFamily="18" charset="0"/>
              <a:ea typeface="Times New Roman" panose="02020603050405020304" pitchFamily="18" charset="0"/>
            </a:endParaRPr>
          </a:p>
        </p:txBody>
      </p:sp>
      <p:sp>
        <p:nvSpPr>
          <p:cNvPr id="97283" name="Text Placeholder 97282"/>
          <p:cNvSpPr>
            <a:spLocks noGrp="1"/>
          </p:cNvSpPr>
          <p:nvPr>
            <p:ph type="body" idx="1"/>
          </p:nvPr>
        </p:nvSpPr>
        <p:spPr>
          <a:xfrm>
            <a:off x="0" y="1447800"/>
            <a:ext cx="9144000" cy="4114800"/>
          </a:xfrm>
        </p:spPr>
        <p:txBody>
          <a:bodyPr/>
          <a:p>
            <a:pPr>
              <a:buNone/>
            </a:pPr>
          </a:p>
          <a:p>
            <a:pPr>
              <a:buNone/>
            </a:pPr>
            <a:r>
              <a:t>  </a:t>
            </a:r>
            <a:r>
              <a:rPr sz="4400" b="1" err="1">
                <a:solidFill>
                  <a:srgbClr val="000000"/>
                </a:solidFill>
                <a:latin typeface="Times New Roman" panose="02020603050405020304" pitchFamily="18" charset="0"/>
                <a:cs typeface="Times New Roman" panose="02020603050405020304" pitchFamily="18" charset="0"/>
              </a:rPr>
              <a:t>- Học b</a:t>
            </a:r>
            <a:r>
              <a:rPr sz="4400" b="1" err="1">
                <a:solidFill>
                  <a:srgbClr val="000000"/>
                </a:solidFill>
                <a:latin typeface="Times New Roman" panose="02020603050405020304" pitchFamily="18" charset="0"/>
                <a:ea typeface="Times New Roman" panose="02020603050405020304" pitchFamily="18" charset="0"/>
              </a:rPr>
              <a:t>à</a:t>
            </a:r>
            <a:r>
              <a:rPr sz="4400" b="1" err="1">
                <a:solidFill>
                  <a:srgbClr val="000000"/>
                </a:solidFill>
                <a:latin typeface="Times New Roman" panose="02020603050405020304" pitchFamily="18" charset="0"/>
                <a:cs typeface="Times New Roman" panose="02020603050405020304" pitchFamily="18" charset="0"/>
              </a:rPr>
              <a:t>i l</a:t>
            </a:r>
            <a:r>
              <a:rPr sz="4400" b="1" err="1">
                <a:solidFill>
                  <a:srgbClr val="000000"/>
                </a:solidFill>
                <a:latin typeface="Times New Roman" panose="02020603050405020304" pitchFamily="18" charset="0"/>
                <a:ea typeface="Times New Roman" panose="02020603050405020304" pitchFamily="18" charset="0"/>
              </a:rPr>
              <a:t>à</a:t>
            </a:r>
            <a:r>
              <a:rPr sz="4400" b="1" err="1">
                <a:solidFill>
                  <a:srgbClr val="000000"/>
                </a:solidFill>
                <a:latin typeface="Times New Roman" panose="02020603050405020304" pitchFamily="18" charset="0"/>
                <a:cs typeface="Times New Roman" panose="02020603050405020304" pitchFamily="18" charset="0"/>
              </a:rPr>
              <a:t>m b</a:t>
            </a:r>
            <a:r>
              <a:rPr sz="4400" b="1" err="1">
                <a:solidFill>
                  <a:srgbClr val="000000"/>
                </a:solidFill>
                <a:latin typeface="Times New Roman" panose="02020603050405020304" pitchFamily="18" charset="0"/>
                <a:ea typeface="Times New Roman" panose="02020603050405020304" pitchFamily="18" charset="0"/>
              </a:rPr>
              <a:t>à</a:t>
            </a:r>
            <a:r>
              <a:rPr sz="4400" b="1" err="1">
                <a:solidFill>
                  <a:srgbClr val="000000"/>
                </a:solidFill>
                <a:latin typeface="Times New Roman" panose="02020603050405020304" pitchFamily="18" charset="0"/>
                <a:cs typeface="Times New Roman" panose="02020603050405020304" pitchFamily="18" charset="0"/>
              </a:rPr>
              <a:t>i tập</a:t>
            </a:r>
            <a:r>
              <a:rPr sz="4400" b="1">
                <a:solidFill>
                  <a:srgbClr val="000000"/>
                </a:solidFill>
                <a:latin typeface="Times New Roman" panose="02020603050405020304" pitchFamily="18" charset="0"/>
                <a:cs typeface="Times New Roman" panose="02020603050405020304" pitchFamily="18" charset="0"/>
              </a:rPr>
              <a:t>.</a:t>
            </a:r>
            <a:endParaRPr sz="4400" b="1">
              <a:solidFill>
                <a:srgbClr val="000000"/>
              </a:solidFill>
              <a:latin typeface="Times New Roman" panose="02020603050405020304" pitchFamily="18" charset="0"/>
              <a:cs typeface="Times New Roman" panose="02020603050405020304" pitchFamily="18" charset="0"/>
            </a:endParaRPr>
          </a:p>
          <a:p>
            <a:pPr>
              <a:buNone/>
            </a:pPr>
            <a:r>
              <a:rPr sz="4400" b="1" err="1">
                <a:solidFill>
                  <a:srgbClr val="000000"/>
                </a:solidFill>
                <a:latin typeface="Times New Roman" panose="02020603050405020304" pitchFamily="18" charset="0"/>
                <a:cs typeface="Times New Roman" panose="02020603050405020304" pitchFamily="18" charset="0"/>
              </a:rPr>
              <a:t>  - Chuẩn bị b</a:t>
            </a:r>
            <a:r>
              <a:rPr sz="4400" b="1" err="1">
                <a:solidFill>
                  <a:srgbClr val="000000"/>
                </a:solidFill>
                <a:latin typeface="Times New Roman" panose="02020603050405020304" pitchFamily="18" charset="0"/>
                <a:ea typeface="Times New Roman" panose="02020603050405020304" pitchFamily="18" charset="0"/>
              </a:rPr>
              <a:t>à</a:t>
            </a:r>
            <a:r>
              <a:rPr sz="4400" b="1" err="1">
                <a:solidFill>
                  <a:srgbClr val="000000"/>
                </a:solidFill>
                <a:latin typeface="Times New Roman" panose="02020603050405020304" pitchFamily="18" charset="0"/>
                <a:cs typeface="Times New Roman" panose="02020603050405020304" pitchFamily="18" charset="0"/>
              </a:rPr>
              <a:t>i 3, phần</a:t>
            </a:r>
            <a:r>
              <a:rPr sz="4400" b="1">
                <a:solidFill>
                  <a:srgbClr val="000000"/>
                </a:solidFill>
                <a:latin typeface="Times New Roman" panose="02020603050405020304" pitchFamily="18" charset="0"/>
                <a:cs typeface="Times New Roman" panose="02020603050405020304" pitchFamily="18" charset="0"/>
              </a:rPr>
              <a:t> I.</a:t>
            </a:r>
            <a:endParaRPr sz="4400" b="1">
              <a:solidFill>
                <a:srgbClr val="000000"/>
              </a:solidFill>
              <a:latin typeface="Times New Roman" panose="02020603050405020304" pitchFamily="18" charset="0"/>
              <a:cs typeface="Times New Roman" panose="02020603050405020304" pitchFamily="18" charset="0"/>
            </a:endParaRPr>
          </a:p>
          <a:p>
            <a:pPr>
              <a:buNone/>
            </a:pPr>
            <a:r>
              <a:rPr sz="4400" b="1" err="1">
                <a:solidFill>
                  <a:srgbClr val="000000"/>
                </a:solidFill>
                <a:latin typeface="Times New Roman" panose="02020603050405020304" pitchFamily="18" charset="0"/>
                <a:cs typeface="Times New Roman" panose="02020603050405020304" pitchFamily="18" charset="0"/>
              </a:rPr>
              <a:t>  - Xem các hình v</a:t>
            </a:r>
            <a:r>
              <a:rPr sz="4400" b="1" err="1">
                <a:solidFill>
                  <a:srgbClr val="000000"/>
                </a:solidFill>
                <a:latin typeface="Times New Roman" panose="02020603050405020304" pitchFamily="18" charset="0"/>
                <a:ea typeface="Times New Roman" panose="02020603050405020304" pitchFamily="18" charset="0"/>
              </a:rPr>
              <a:t>à</a:t>
            </a:r>
            <a:r>
              <a:rPr sz="4400" b="1" err="1">
                <a:solidFill>
                  <a:srgbClr val="000000"/>
                </a:solidFill>
                <a:latin typeface="Times New Roman" panose="02020603050405020304" pitchFamily="18" charset="0"/>
                <a:cs typeface="Times New Roman" panose="02020603050405020304" pitchFamily="18" charset="0"/>
              </a:rPr>
              <a:t> trả lời các câu hỏi sgk</a:t>
            </a:r>
            <a:r>
              <a:rPr sz="4400" b="1">
                <a:solidFill>
                  <a:srgbClr val="000000"/>
                </a:solidFill>
                <a:latin typeface="Times New Roman" panose="02020603050405020304" pitchFamily="18" charset="0"/>
                <a:cs typeface="Times New Roman" panose="02020603050405020304" pitchFamily="18" charset="0"/>
              </a:rPr>
              <a:t>.</a:t>
            </a:r>
            <a:endParaRPr sz="4400" b="1">
              <a:solidFill>
                <a:srgbClr val="000000"/>
              </a:solidFill>
              <a:latin typeface="Times New Roman" panose="02020603050405020304" pitchFamily="18" charset="0"/>
              <a:cs typeface="Times New Roman" panose="02020603050405020304" pitchFamily="18" charset="0"/>
            </a:endParaRPr>
          </a:p>
          <a:p>
            <a:pPr>
              <a:buNone/>
            </a:pPr>
            <a:endParaRPr sz="4400" b="1">
              <a:solidFill>
                <a:srgbClr val="000000"/>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97283">
                                            <p:txEl>
                                              <p:charRg st="1" end="26"/>
                                            </p:txEl>
                                          </p:spTgt>
                                        </p:tgtEl>
                                        <p:attrNameLst>
                                          <p:attrName>style.visibility</p:attrName>
                                        </p:attrNameLst>
                                      </p:cBhvr>
                                      <p:to>
                                        <p:strVal val="visible"/>
                                      </p:to>
                                    </p:set>
                                    <p:animEffect transition="in" filter="fade">
                                      <p:cBhvr>
                                        <p:cTn id="7" dur="1000"/>
                                        <p:tgtEl>
                                          <p:spTgt spid="97283">
                                            <p:txEl>
                                              <p:charRg st="1" end="26"/>
                                            </p:txEl>
                                          </p:spTgt>
                                        </p:tgtEl>
                                      </p:cBhvr>
                                    </p:animEffect>
                                    <p:anim calcmode="lin" valueType="num">
                                      <p:cBhvr>
                                        <p:cTn id="8" dur="1000" fill="hold"/>
                                        <p:tgtEl>
                                          <p:spTgt spid="97283">
                                            <p:txEl>
                                              <p:charRg st="1" end="26"/>
                                            </p:txEl>
                                          </p:spTgt>
                                        </p:tgtEl>
                                        <p:attrNameLst>
                                          <p:attrName>ppt_x</p:attrName>
                                        </p:attrNameLst>
                                      </p:cBhvr>
                                      <p:tavLst>
                                        <p:tav tm="0">
                                          <p:val>
                                            <p:strVal val="#ppt_x"/>
                                          </p:val>
                                        </p:tav>
                                        <p:tav tm="100000">
                                          <p:val>
                                            <p:strVal val="#ppt_x"/>
                                          </p:val>
                                        </p:tav>
                                      </p:tavLst>
                                    </p:anim>
                                    <p:anim calcmode="lin" valueType="num">
                                      <p:cBhvr>
                                        <p:cTn id="9" dur="1000" fill="hold"/>
                                        <p:tgtEl>
                                          <p:spTgt spid="97283">
                                            <p:txEl>
                                              <p:charRg st="1" end="26"/>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iterate type="lt">
                                    <p:tmPct val="10000"/>
                                  </p:iterate>
                                  <p:childTnLst>
                                    <p:set>
                                      <p:cBhvr>
                                        <p:cTn id="13" dur="1" fill="hold">
                                          <p:stCondLst>
                                            <p:cond delay="0"/>
                                          </p:stCondLst>
                                        </p:cTn>
                                        <p:tgtEl>
                                          <p:spTgt spid="97283">
                                            <p:txEl>
                                              <p:charRg st="26" end="54"/>
                                            </p:txEl>
                                          </p:spTgt>
                                        </p:tgtEl>
                                        <p:attrNameLst>
                                          <p:attrName>style.visibility</p:attrName>
                                        </p:attrNameLst>
                                      </p:cBhvr>
                                      <p:to>
                                        <p:strVal val="visible"/>
                                      </p:to>
                                    </p:set>
                                    <p:animEffect transition="in" filter="fade">
                                      <p:cBhvr>
                                        <p:cTn id="14" dur="1000"/>
                                        <p:tgtEl>
                                          <p:spTgt spid="97283">
                                            <p:txEl>
                                              <p:charRg st="26" end="54"/>
                                            </p:txEl>
                                          </p:spTgt>
                                        </p:tgtEl>
                                      </p:cBhvr>
                                    </p:animEffect>
                                    <p:anim calcmode="lin" valueType="num">
                                      <p:cBhvr>
                                        <p:cTn id="15" dur="1000" fill="hold"/>
                                        <p:tgtEl>
                                          <p:spTgt spid="97283">
                                            <p:txEl>
                                              <p:charRg st="26" end="54"/>
                                            </p:txEl>
                                          </p:spTgt>
                                        </p:tgtEl>
                                        <p:attrNameLst>
                                          <p:attrName>ppt_x</p:attrName>
                                        </p:attrNameLst>
                                      </p:cBhvr>
                                      <p:tavLst>
                                        <p:tav tm="0">
                                          <p:val>
                                            <p:strVal val="#ppt_x"/>
                                          </p:val>
                                        </p:tav>
                                        <p:tav tm="100000">
                                          <p:val>
                                            <p:strVal val="#ppt_x"/>
                                          </p:val>
                                        </p:tav>
                                      </p:tavLst>
                                    </p:anim>
                                    <p:anim calcmode="lin" valueType="num">
                                      <p:cBhvr>
                                        <p:cTn id="16" dur="1000" fill="hold"/>
                                        <p:tgtEl>
                                          <p:spTgt spid="97283">
                                            <p:txEl>
                                              <p:charRg st="26" end="5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iterate type="lt">
                                    <p:tmPct val="10000"/>
                                  </p:iterate>
                                  <p:childTnLst>
                                    <p:set>
                                      <p:cBhvr>
                                        <p:cTn id="20" dur="1" fill="hold">
                                          <p:stCondLst>
                                            <p:cond delay="0"/>
                                          </p:stCondLst>
                                        </p:cTn>
                                        <p:tgtEl>
                                          <p:spTgt spid="97283">
                                            <p:txEl>
                                              <p:charRg st="54" end="99"/>
                                            </p:txEl>
                                          </p:spTgt>
                                        </p:tgtEl>
                                        <p:attrNameLst>
                                          <p:attrName>style.visibility</p:attrName>
                                        </p:attrNameLst>
                                      </p:cBhvr>
                                      <p:to>
                                        <p:strVal val="visible"/>
                                      </p:to>
                                    </p:set>
                                    <p:animEffect transition="in" filter="fade">
                                      <p:cBhvr>
                                        <p:cTn id="21" dur="1000"/>
                                        <p:tgtEl>
                                          <p:spTgt spid="97283">
                                            <p:txEl>
                                              <p:charRg st="54" end="99"/>
                                            </p:txEl>
                                          </p:spTgt>
                                        </p:tgtEl>
                                      </p:cBhvr>
                                    </p:animEffect>
                                    <p:anim calcmode="lin" valueType="num">
                                      <p:cBhvr>
                                        <p:cTn id="22" dur="1000" fill="hold"/>
                                        <p:tgtEl>
                                          <p:spTgt spid="97283">
                                            <p:txEl>
                                              <p:charRg st="54" end="99"/>
                                            </p:txEl>
                                          </p:spTgt>
                                        </p:tgtEl>
                                        <p:attrNameLst>
                                          <p:attrName>ppt_x</p:attrName>
                                        </p:attrNameLst>
                                      </p:cBhvr>
                                      <p:tavLst>
                                        <p:tav tm="0">
                                          <p:val>
                                            <p:strVal val="#ppt_x"/>
                                          </p:val>
                                        </p:tav>
                                        <p:tav tm="100000">
                                          <p:val>
                                            <p:strVal val="#ppt_x"/>
                                          </p:val>
                                        </p:tav>
                                      </p:tavLst>
                                    </p:anim>
                                    <p:anim calcmode="lin" valueType="num">
                                      <p:cBhvr>
                                        <p:cTn id="23" dur="1000" fill="hold"/>
                                        <p:tgtEl>
                                          <p:spTgt spid="97283">
                                            <p:txEl>
                                              <p:charRg st="54" end="9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3314" name="Picture 13313" descr="ANH17"/>
          <p:cNvPicPr>
            <a:picLocks noChangeAspect="1"/>
          </p:cNvPicPr>
          <p:nvPr/>
        </p:nvPicPr>
        <p:blipFill>
          <a:blip r:embed="rId1"/>
          <a:stretch>
            <a:fillRect/>
          </a:stretch>
        </p:blipFill>
        <p:spPr>
          <a:xfrm>
            <a:off x="0" y="0"/>
            <a:ext cx="9144000" cy="6858000"/>
          </a:xfrm>
          <a:prstGeom prst="rect">
            <a:avLst/>
          </a:prstGeom>
          <a:noFill/>
          <a:ln w="9525">
            <a:noFill/>
          </a:ln>
        </p:spPr>
      </p:pic>
      <p:grpSp>
        <p:nvGrpSpPr>
          <p:cNvPr id="13315" name="Group 13314"/>
          <p:cNvGrpSpPr/>
          <p:nvPr/>
        </p:nvGrpSpPr>
        <p:grpSpPr>
          <a:xfrm>
            <a:off x="228600" y="2133600"/>
            <a:ext cx="7848600" cy="1714500"/>
            <a:chOff x="288" y="3072"/>
            <a:chExt cx="4944" cy="1128"/>
          </a:xfrm>
        </p:grpSpPr>
        <p:pic>
          <p:nvPicPr>
            <p:cNvPr id="13316" name="Picture 13315" descr="animatedFish"/>
            <p:cNvPicPr>
              <a:picLocks noChangeAspect="1"/>
            </p:cNvPicPr>
            <p:nvPr/>
          </p:nvPicPr>
          <p:blipFill>
            <a:blip r:embed="rId2"/>
            <a:stretch>
              <a:fillRect/>
            </a:stretch>
          </p:blipFill>
          <p:spPr>
            <a:xfrm>
              <a:off x="288" y="3408"/>
              <a:ext cx="1344" cy="690"/>
            </a:xfrm>
            <a:prstGeom prst="rect">
              <a:avLst/>
            </a:prstGeom>
            <a:noFill/>
            <a:ln w="9525">
              <a:noFill/>
            </a:ln>
          </p:spPr>
        </p:pic>
        <p:pic>
          <p:nvPicPr>
            <p:cNvPr id="13317" name="Picture 13316" descr="dolphin"/>
            <p:cNvPicPr>
              <a:picLocks noChangeAspect="1"/>
            </p:cNvPicPr>
            <p:nvPr/>
          </p:nvPicPr>
          <p:blipFill>
            <a:blip r:embed="rId3"/>
            <a:stretch>
              <a:fillRect/>
            </a:stretch>
          </p:blipFill>
          <p:spPr>
            <a:xfrm>
              <a:off x="1776" y="3600"/>
              <a:ext cx="576" cy="600"/>
            </a:xfrm>
            <a:prstGeom prst="rect">
              <a:avLst/>
            </a:prstGeom>
            <a:noFill/>
            <a:ln w="9525">
              <a:noFill/>
            </a:ln>
          </p:spPr>
        </p:pic>
        <p:pic>
          <p:nvPicPr>
            <p:cNvPr id="13318" name="Picture 13317" descr="fishJunping"/>
            <p:cNvPicPr>
              <a:picLocks noChangeAspect="1"/>
            </p:cNvPicPr>
            <p:nvPr/>
          </p:nvPicPr>
          <p:blipFill>
            <a:blip r:embed="rId4"/>
            <a:stretch>
              <a:fillRect/>
            </a:stretch>
          </p:blipFill>
          <p:spPr>
            <a:xfrm>
              <a:off x="3408" y="3072"/>
              <a:ext cx="1824" cy="1102"/>
            </a:xfrm>
            <a:prstGeom prst="rect">
              <a:avLst/>
            </a:prstGeom>
            <a:noFill/>
            <a:ln w="9525">
              <a:noFill/>
            </a:ln>
          </p:spPr>
        </p:pic>
      </p:grpSp>
      <p:sp>
        <p:nvSpPr>
          <p:cNvPr id="13319" name="Wave 13318"/>
          <p:cNvSpPr/>
          <p:nvPr/>
        </p:nvSpPr>
        <p:spPr>
          <a:xfrm rot="-531801">
            <a:off x="-104775" y="454025"/>
            <a:ext cx="9283700" cy="2743200"/>
          </a:xfrm>
          <a:prstGeom prst="wave">
            <a:avLst>
              <a:gd name="adj1" fmla="val 14083"/>
              <a:gd name="adj2" fmla="val -4968"/>
            </a:avLst>
          </a:prstGeom>
          <a:solidFill>
            <a:schemeClr val="accent1"/>
          </a:solidFill>
          <a:ln w="76200" cap="flat" cmpd="tri">
            <a:solidFill>
              <a:srgbClr val="ED151A"/>
            </a:solidFill>
            <a:prstDash val="solid"/>
            <a:miter/>
            <a:headEnd type="none" w="med" len="med"/>
            <a:tailEnd type="none" w="med" len="med"/>
          </a:ln>
        </p:spPr>
        <p:txBody>
          <a:bodyPr wrap="none" anchor="ctr"/>
          <a:p>
            <a:pPr algn="ctr" eaLnBrk="0" hangingPunct="0"/>
            <a:r>
              <a:rPr sz="4000" i="1" err="1">
                <a:solidFill>
                  <a:srgbClr val="FFFF00"/>
                </a:solidFill>
                <a:latin typeface="Times New Roman" panose="02020603050405020304" pitchFamily="18" charset="0"/>
                <a:cs typeface="Times New Roman" panose="02020603050405020304" pitchFamily="18" charset="0"/>
              </a:rPr>
              <a:t>B</a:t>
            </a:r>
            <a:r>
              <a:rPr sz="4000" i="1" err="1">
                <a:solidFill>
                  <a:srgbClr val="FFFF00"/>
                </a:solidFill>
                <a:latin typeface="Times New Roman" panose="02020603050405020304" pitchFamily="18" charset="0"/>
                <a:ea typeface="Times New Roman" panose="02020603050405020304" pitchFamily="18" charset="0"/>
              </a:rPr>
              <a:t>à</a:t>
            </a:r>
            <a:r>
              <a:rPr sz="4000" i="1" err="1">
                <a:solidFill>
                  <a:srgbClr val="FFFF00"/>
                </a:solidFill>
                <a:latin typeface="Times New Roman" panose="02020603050405020304" pitchFamily="18" charset="0"/>
                <a:cs typeface="Times New Roman" panose="02020603050405020304" pitchFamily="18" charset="0"/>
              </a:rPr>
              <a:t>i học kết thúc! Hẹn gặp lại</a:t>
            </a:r>
            <a:r>
              <a:rPr sz="4000" i="1">
                <a:solidFill>
                  <a:srgbClr val="FFFF00"/>
                </a:solidFill>
                <a:latin typeface="Times New Roman" panose="02020603050405020304" pitchFamily="18" charset="0"/>
                <a:cs typeface="Times New Roman" panose="02020603050405020304" pitchFamily="18" charset="0"/>
              </a:rPr>
              <a:t> </a:t>
            </a:r>
            <a:endParaRPr sz="4000" i="1">
              <a:solidFill>
                <a:srgbClr val="FFFF00"/>
              </a:solidFill>
              <a:latin typeface="Times New Roman" panose="02020603050405020304" pitchFamily="18" charset="0"/>
              <a:cs typeface="Times New Roman" panose="02020603050405020304" pitchFamily="18" charset="0"/>
            </a:endParaRPr>
          </a:p>
          <a:p>
            <a:pPr algn="ctr" eaLnBrk="0" hangingPunct="0"/>
            <a:r>
              <a:rPr sz="4000" i="1" err="1">
                <a:solidFill>
                  <a:srgbClr val="FFFF00"/>
                </a:solidFill>
                <a:latin typeface="Times New Roman" panose="02020603050405020304" pitchFamily="18" charset="0"/>
                <a:cs typeface="Times New Roman" panose="02020603050405020304" pitchFamily="18" charset="0"/>
              </a:rPr>
              <a:t>các em trong tiết học sau</a:t>
            </a:r>
            <a:r>
              <a:rPr sz="4000" i="1">
                <a:solidFill>
                  <a:srgbClr val="FFFF00"/>
                </a:solidFill>
                <a:latin typeface="Times New Roman" panose="02020603050405020304" pitchFamily="18" charset="0"/>
                <a:cs typeface="Times New Roman" panose="02020603050405020304" pitchFamily="18" charset="0"/>
              </a:rPr>
              <a:t>!</a:t>
            </a:r>
            <a:endParaRPr sz="4000" i="1">
              <a:solidFill>
                <a:srgbClr val="FFFF00"/>
              </a:solidFill>
              <a:latin typeface="Times New Roman" panose="02020603050405020304" pitchFamily="18" charset="0"/>
              <a:ea typeface="Times New Roman" panose="02020603050405020304" pitchFamily="18" charset="0"/>
            </a:endParaRPr>
          </a:p>
        </p:txBody>
      </p:sp>
      <p:pic>
        <p:nvPicPr>
          <p:cNvPr id="13321" name="Holiday.MP3">
            <a:hlinkClick r:id="" action="ppaction://media"/>
          </p:cNvPr>
          <p:cNvPicPr>
            <a:picLocks noRot="1" noChangeAspect="1"/>
          </p:cNvPicPr>
          <p:nvPr>
            <a:audioFile r:link="rId5"/>
            <p:extLst>
              <p:ext uri="{DAA4B4D4-6D71-4841-9C94-3DE7FCFB9230}">
                <p14:media xmlns:p14="http://schemas.microsoft.com/office/powerpoint/2010/main" r:link="rId6"/>
              </p:ext>
            </p:extLst>
          </p:nvPr>
        </p:nvPicPr>
        <p:blipFill>
          <a:blip r:embed="rId7"/>
          <a:stretch>
            <a:fillRect/>
          </a:stretch>
        </p:blipFill>
        <p:spPr>
          <a:xfrm>
            <a:off x="381000" y="6400800"/>
            <a:ext cx="304800" cy="3048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repeatCount="indefinite" fill="hold" grpId="0" nodeType="withEffect">
                                  <p:stCondLst>
                                    <p:cond delay="0"/>
                                  </p:stCondLst>
                                  <p:childTnLst>
                                    <p:set>
                                      <p:cBhvr>
                                        <p:cTn id="6" dur="1" fill="hold">
                                          <p:stCondLst>
                                            <p:cond delay="0"/>
                                          </p:stCondLst>
                                        </p:cTn>
                                        <p:tgtEl>
                                          <p:spTgt spid="13319"/>
                                        </p:tgtEl>
                                        <p:attrNameLst>
                                          <p:attrName>style.visibility</p:attrName>
                                        </p:attrNameLst>
                                      </p:cBhvr>
                                      <p:to>
                                        <p:strVal val="visible"/>
                                      </p:to>
                                    </p:set>
                                    <p:animEffect transition="in" filter="wheel(4)">
                                      <p:cBhvr>
                                        <p:cTn id="7" dur="3000"/>
                                        <p:tgtEl>
                                          <p:spTgt spid="13319"/>
                                        </p:tgtEl>
                                      </p:cBhvr>
                                    </p:animEffect>
                                  </p:childTnLst>
                                </p:cTn>
                              </p:par>
                            </p:childTnLst>
                          </p:cTn>
                        </p:par>
                        <p:par>
                          <p:cTn id="8" fill="hold">
                            <p:stCondLst>
                              <p:cond delay="3000"/>
                            </p:stCondLst>
                            <p:childTnLst>
                              <p:par>
                                <p:cTn id="9" presetID="1" presetClass="mediacall" presetSubtype="0" fill="hold" nodeType="afterEffect">
                                  <p:stCondLst>
                                    <p:cond delay="0"/>
                                  </p:stCondLst>
                                  <p:childTnLst>
                                    <p:cmd type="call" cmd="playFrom(0.0)">
                                      <p:cBhvr>
                                        <p:cTn id="10" dur="201960" fill="hold"/>
                                        <p:tgtEl>
                                          <p:spTgt spid="13321"/>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1" fill="hold" display="0">
                  <p:stCondLst>
                    <p:cond delay="indefinite"/>
                  </p:stCondLst>
                  <p:endCondLst>
                    <p:cond evt="onNext" delay="0">
                      <p:tgtEl>
                        <p:sldTgt/>
                      </p:tgtEl>
                    </p:cond>
                    <p:cond evt="onPrev" delay="0">
                      <p:tgtEl>
                        <p:sldTgt/>
                      </p:tgtEl>
                    </p:cond>
                    <p:cond evt="onStopAudio" delay="0">
                      <p:tgtEl>
                        <p:sldTgt/>
                      </p:tgtEl>
                    </p:cond>
                  </p:endCondLst>
                </p:cTn>
                <p:tgtEl>
                  <p:spTgt spid="13321"/>
                </p:tgtEl>
              </p:cMediaNode>
            </p:audio>
          </p:childTnLst>
        </p:cTn>
      </p:par>
    </p:tnLst>
    <p:bldLst>
      <p:bldP spid="1331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Title 24577"/>
          <p:cNvSpPr>
            <a:spLocks noGrp="1"/>
          </p:cNvSpPr>
          <p:nvPr>
            <p:ph type="title"/>
          </p:nvPr>
        </p:nvSpPr>
        <p:spPr>
          <a:xfrm>
            <a:off x="228600" y="152400"/>
            <a:ext cx="8610600" cy="1219200"/>
          </a:xfrm>
          <a:solidFill>
            <a:srgbClr val="B2F5A9"/>
          </a:solidFill>
        </p:spPr>
        <p:txBody>
          <a:bodyPr anchor="ctr"/>
          <a:p>
            <a:r>
              <a:rPr sz="3600" b="1">
                <a:solidFill>
                  <a:srgbClr val="0000CC"/>
                </a:solidFill>
                <a:latin typeface="Times New Roman" panose="02020603050405020304" pitchFamily="18" charset="0"/>
                <a:cs typeface="Times New Roman" panose="02020603050405020304" pitchFamily="18" charset="0"/>
              </a:rPr>
              <a:t>  </a:t>
            </a:r>
            <a:r>
              <a:rPr sz="3600" b="1" u="sng" err="1">
                <a:solidFill>
                  <a:srgbClr val="0000CC"/>
                </a:solidFill>
                <a:latin typeface="Times New Roman" panose="02020603050405020304" pitchFamily="18" charset="0"/>
                <a:cs typeface="Times New Roman" panose="02020603050405020304" pitchFamily="18" charset="0"/>
              </a:rPr>
              <a:t>B</a:t>
            </a:r>
            <a:r>
              <a:rPr sz="3600" b="1" u="sng" err="1">
                <a:solidFill>
                  <a:srgbClr val="0000CC"/>
                </a:solidFill>
                <a:latin typeface="Times New Roman" panose="02020603050405020304" pitchFamily="18" charset="0"/>
                <a:ea typeface="Times New Roman" panose="02020603050405020304" pitchFamily="18" charset="0"/>
              </a:rPr>
              <a:t>à</a:t>
            </a:r>
            <a:r>
              <a:rPr sz="3600" b="1" u="sng" err="1">
                <a:solidFill>
                  <a:srgbClr val="0000CC"/>
                </a:solidFill>
                <a:latin typeface="Times New Roman" panose="02020603050405020304" pitchFamily="18" charset="0"/>
                <a:cs typeface="Times New Roman" panose="02020603050405020304" pitchFamily="18" charset="0"/>
              </a:rPr>
              <a:t>i</a:t>
            </a:r>
            <a:r>
              <a:rPr sz="3600" b="1" u="sng">
                <a:solidFill>
                  <a:srgbClr val="0000CC"/>
                </a:solidFill>
                <a:latin typeface="Times New Roman" panose="02020603050405020304" pitchFamily="18" charset="0"/>
                <a:cs typeface="Times New Roman" panose="02020603050405020304" pitchFamily="18" charset="0"/>
              </a:rPr>
              <a:t> 2</a:t>
            </a:r>
            <a:r>
              <a:rPr sz="3600" b="1" err="1">
                <a:solidFill>
                  <a:srgbClr val="0000CC"/>
                </a:solidFill>
                <a:latin typeface="Times New Roman" panose="02020603050405020304" pitchFamily="18" charset="0"/>
                <a:cs typeface="Times New Roman" panose="02020603050405020304" pitchFamily="18" charset="0"/>
              </a:rPr>
              <a:t>: CÁCH MẠNG TƯ SẢN PHÁP</a:t>
            </a:r>
            <a:br>
              <a:rPr sz="3600" b="1" err="1">
                <a:solidFill>
                  <a:srgbClr val="0000CC"/>
                </a:solidFill>
                <a:latin typeface="Times New Roman" panose="02020603050405020304" pitchFamily="18" charset="0"/>
                <a:cs typeface="Times New Roman" panose="02020603050405020304" pitchFamily="18" charset="0"/>
              </a:rPr>
            </a:br>
            <a:r>
              <a:rPr sz="3600" b="1" err="1">
                <a:solidFill>
                  <a:srgbClr val="0000CC"/>
                </a:solidFill>
                <a:latin typeface="Times New Roman" panose="02020603050405020304" pitchFamily="18" charset="0"/>
                <a:cs typeface="Times New Roman" panose="02020603050405020304" pitchFamily="18" charset="0"/>
              </a:rPr>
              <a:t>CUỐI THẾ KỈ XVIII - tt</a:t>
            </a:r>
            <a:endParaRPr sz="3600" b="1">
              <a:solidFill>
                <a:srgbClr val="0000CC"/>
              </a:solidFill>
              <a:latin typeface="Times New Roman" panose="02020603050405020304" pitchFamily="18" charset="0"/>
              <a:ea typeface="Times New Roman" panose="02020603050405020304" pitchFamily="18" charset="0"/>
            </a:endParaRPr>
          </a:p>
        </p:txBody>
      </p:sp>
      <p:sp>
        <p:nvSpPr>
          <p:cNvPr id="24579" name="Text Placeholder 24578"/>
          <p:cNvSpPr>
            <a:spLocks noGrp="1"/>
          </p:cNvSpPr>
          <p:nvPr>
            <p:ph type="body" idx="1"/>
          </p:nvPr>
        </p:nvSpPr>
        <p:spPr>
          <a:xfrm>
            <a:off x="152400" y="1524000"/>
            <a:ext cx="8991600" cy="1524000"/>
          </a:xfrm>
        </p:spPr>
        <p:txBody>
          <a:bodyPr/>
          <a:p>
            <a:pPr>
              <a:buNone/>
            </a:pPr>
            <a:r>
              <a:rPr sz="2800" b="1">
                <a:solidFill>
                  <a:srgbClr val="0000CC"/>
                </a:solidFill>
                <a:latin typeface="Times New Roman" panose="02020603050405020304" pitchFamily="18" charset="0"/>
                <a:cs typeface="Times New Roman" panose="02020603050405020304" pitchFamily="18" charset="0"/>
              </a:rPr>
              <a:t>III. </a:t>
            </a:r>
            <a:r>
              <a:rPr sz="2800" b="1" u="sng" err="1">
                <a:solidFill>
                  <a:srgbClr val="0000CC"/>
                </a:solidFill>
                <a:latin typeface="Times New Roman" panose="02020603050405020304" pitchFamily="18" charset="0"/>
                <a:cs typeface="Times New Roman" panose="02020603050405020304" pitchFamily="18" charset="0"/>
              </a:rPr>
              <a:t>Sự phát triển của cách mạng</a:t>
            </a:r>
            <a:r>
              <a:rPr sz="2800" b="1">
                <a:solidFill>
                  <a:srgbClr val="0000CC"/>
                </a:solidFill>
                <a:latin typeface="Times New Roman" panose="02020603050405020304" pitchFamily="18" charset="0"/>
                <a:cs typeface="Times New Roman" panose="02020603050405020304" pitchFamily="18" charset="0"/>
              </a:rPr>
              <a:t>.</a:t>
            </a:r>
            <a:endParaRPr sz="2800" b="1">
              <a:solidFill>
                <a:srgbClr val="0000CC"/>
              </a:solidFill>
              <a:latin typeface="Times New Roman" panose="02020603050405020304" pitchFamily="18" charset="0"/>
              <a:cs typeface="Times New Roman" panose="02020603050405020304" pitchFamily="18" charset="0"/>
            </a:endParaRPr>
          </a:p>
          <a:p>
            <a:pPr>
              <a:buNone/>
            </a:pPr>
            <a:r>
              <a:rPr sz="2800" b="1">
                <a:solidFill>
                  <a:srgbClr val="0000CC"/>
                </a:solidFill>
                <a:latin typeface="Times New Roman" panose="02020603050405020304" pitchFamily="18" charset="0"/>
                <a:cs typeface="Times New Roman" panose="02020603050405020304" pitchFamily="18" charset="0"/>
              </a:rPr>
              <a:t>1. </a:t>
            </a:r>
            <a:r>
              <a:rPr sz="2800" b="1" u="sng" err="1">
                <a:solidFill>
                  <a:srgbClr val="0000CC"/>
                </a:solidFill>
                <a:latin typeface="Times New Roman" panose="02020603050405020304" pitchFamily="18" charset="0"/>
                <a:cs typeface="Times New Roman" panose="02020603050405020304" pitchFamily="18" charset="0"/>
              </a:rPr>
              <a:t>Chế độ quân chủ lập hiến (từ 14-07-1789 đến ng</a:t>
            </a:r>
            <a:r>
              <a:rPr sz="2800" b="1" u="sng" err="1">
                <a:solidFill>
                  <a:srgbClr val="0000CC"/>
                </a:solidFill>
                <a:latin typeface="Times New Roman" panose="02020603050405020304" pitchFamily="18" charset="0"/>
                <a:ea typeface="Times New Roman" panose="02020603050405020304" pitchFamily="18" charset="0"/>
              </a:rPr>
              <a:t>à</a:t>
            </a:r>
            <a:r>
              <a:rPr sz="2800" b="1" u="sng" err="1">
                <a:solidFill>
                  <a:srgbClr val="0000CC"/>
                </a:solidFill>
                <a:latin typeface="Times New Roman" panose="02020603050405020304" pitchFamily="18" charset="0"/>
                <a:cs typeface="Times New Roman" panose="02020603050405020304" pitchFamily="18" charset="0"/>
              </a:rPr>
              <a:t>y</a:t>
            </a:r>
            <a:r>
              <a:rPr sz="2800" b="1" u="sng">
                <a:solidFill>
                  <a:srgbClr val="0000CC"/>
                </a:solidFill>
                <a:latin typeface="Times New Roman" panose="02020603050405020304" pitchFamily="18" charset="0"/>
                <a:cs typeface="Times New Roman" panose="02020603050405020304" pitchFamily="18" charset="0"/>
              </a:rPr>
              <a:t> 10-08-1792).</a:t>
            </a:r>
            <a:endParaRPr sz="2800" b="1" u="sng">
              <a:solidFill>
                <a:srgbClr val="0000CC"/>
              </a:solidFill>
              <a:latin typeface="Times New Roman" panose="02020603050405020304" pitchFamily="18" charset="0"/>
              <a:ea typeface="Times New Roman" panose="02020603050405020304" pitchFamily="18" charset="0"/>
            </a:endParaRPr>
          </a:p>
        </p:txBody>
      </p:sp>
      <p:sp>
        <p:nvSpPr>
          <p:cNvPr id="24580" name="Rectangles 24579"/>
          <p:cNvSpPr/>
          <p:nvPr/>
        </p:nvSpPr>
        <p:spPr>
          <a:xfrm>
            <a:off x="1752600" y="3105150"/>
            <a:ext cx="7219950" cy="476250"/>
          </a:xfrm>
          <a:prstGeom prst="rect">
            <a:avLst/>
          </a:prstGeom>
          <a:solidFill>
            <a:srgbClr val="B2F5A9"/>
          </a:solidFill>
          <a:ln w="9525">
            <a:noFill/>
          </a:ln>
        </p:spPr>
        <p:txBody>
          <a:bodyPr wrap="none" anchor="t">
            <a:spAutoFit/>
          </a:bodyPr>
          <a:p>
            <a:pPr>
              <a:lnSpc>
                <a:spcPct val="90000"/>
              </a:lnSpc>
              <a:spcBef>
                <a:spcPct val="20000"/>
              </a:spcBef>
            </a:pPr>
            <a:r>
              <a:rPr sz="2800" i="1" err="1">
                <a:solidFill>
                  <a:srgbClr val="000000"/>
                </a:solidFill>
              </a:rPr>
              <a:t>Tình hình cách mạng ở Pari như thế nào</a:t>
            </a:r>
            <a:r>
              <a:rPr sz="2800" i="1">
                <a:solidFill>
                  <a:srgbClr val="000000"/>
                </a:solidFill>
              </a:rPr>
              <a:t>?</a:t>
            </a:r>
            <a:endParaRPr sz="2800" i="1">
              <a:solidFill>
                <a:srgbClr val="000000"/>
              </a:solidFill>
            </a:endParaRPr>
          </a:p>
        </p:txBody>
      </p:sp>
      <p:sp>
        <p:nvSpPr>
          <p:cNvPr id="24581" name="Rectangles 24580"/>
          <p:cNvSpPr/>
          <p:nvPr/>
        </p:nvSpPr>
        <p:spPr>
          <a:xfrm>
            <a:off x="0" y="3048000"/>
            <a:ext cx="9144000" cy="1905000"/>
          </a:xfrm>
          <a:prstGeom prst="rect">
            <a:avLst/>
          </a:prstGeom>
          <a:noFill/>
          <a:ln w="9525">
            <a:noFill/>
          </a:ln>
        </p:spPr>
        <p:txBody>
          <a:bodyPr/>
          <a:lstStyle>
            <a:lvl1pPr marL="0" lvl="0" indent="0" algn="ctr" defTabSz="914400" rtl="0" eaLnBrk="1" fontAlgn="base" latinLnBrk="0" hangingPunct="1">
              <a:lnSpc>
                <a:spcPct val="100000"/>
              </a:lnSpc>
              <a:spcBef>
                <a:spcPct val="20000"/>
              </a:spcBef>
              <a:spcAft>
                <a:spcPct val="0"/>
              </a:spcAft>
              <a:buClrTx/>
              <a:buSzTx/>
              <a:buFontTx/>
              <a:buNone/>
              <a:defRPr sz="3200" u="none" kern="1200" baseline="0">
                <a:solidFill>
                  <a:schemeClr val="tx1"/>
                </a:solidFill>
                <a:latin typeface="Arial" panose="020B0604020202020204" pitchFamily="34" charset="0"/>
              </a:defRPr>
            </a:lvl1pPr>
            <a:lvl2pPr marL="457200" lvl="1" indent="0" algn="ctr" defTabSz="914400" rtl="0" eaLnBrk="1" fontAlgn="base" latinLnBrk="0" hangingPunct="1">
              <a:lnSpc>
                <a:spcPct val="100000"/>
              </a:lnSpc>
              <a:spcBef>
                <a:spcPct val="20000"/>
              </a:spcBef>
              <a:spcAft>
                <a:spcPct val="0"/>
              </a:spcAft>
              <a:buClrTx/>
              <a:buSzTx/>
              <a:buFontTx/>
              <a:buNone/>
              <a:defRPr sz="2800" b="0" i="0" u="none" kern="1200" baseline="0">
                <a:solidFill>
                  <a:schemeClr val="tx1"/>
                </a:solidFill>
                <a:latin typeface="Arial" panose="020B0604020202020204" pitchFamily="34" charset="0"/>
              </a:defRPr>
            </a:lvl2pPr>
            <a:lvl3pPr marL="914400" lvl="2" indent="0" algn="ctr" defTabSz="914400" rtl="0" eaLnBrk="1" fontAlgn="base" latinLnBrk="0" hangingPunct="1">
              <a:lnSpc>
                <a:spcPct val="100000"/>
              </a:lnSpc>
              <a:spcBef>
                <a:spcPct val="20000"/>
              </a:spcBef>
              <a:spcAft>
                <a:spcPct val="0"/>
              </a:spcAft>
              <a:buClrTx/>
              <a:buSzTx/>
              <a:buFontTx/>
              <a:buNone/>
              <a:defRPr sz="2400" b="0" i="0" u="none" kern="1200" baseline="0">
                <a:solidFill>
                  <a:schemeClr val="tx1"/>
                </a:solidFill>
                <a:latin typeface="Arial" panose="020B0604020202020204" pitchFamily="34" charset="0"/>
              </a:defRPr>
            </a:lvl3pPr>
            <a:lvl4pPr marL="1371600" lvl="3" indent="0" algn="ctr" defTabSz="914400" rtl="0" eaLnBrk="1" fontAlgn="base" latinLnBrk="0" hangingPunct="1">
              <a:lnSpc>
                <a:spcPct val="100000"/>
              </a:lnSpc>
              <a:spcBef>
                <a:spcPct val="20000"/>
              </a:spcBef>
              <a:spcAft>
                <a:spcPct val="0"/>
              </a:spcAft>
              <a:buClrTx/>
              <a:buSzTx/>
              <a:buFontTx/>
              <a:buNone/>
              <a:defRPr sz="2000" b="0" i="0" u="none" kern="1200" baseline="0">
                <a:solidFill>
                  <a:schemeClr val="tx1"/>
                </a:solidFill>
                <a:latin typeface="Arial" panose="020B0604020202020204" pitchFamily="34" charset="0"/>
              </a:defRPr>
            </a:lvl4pPr>
            <a:lvl5pPr marL="1828800" lvl="4" indent="0" algn="ctr" defTabSz="914400" rtl="0" eaLnBrk="1" fontAlgn="base" latinLnBrk="0" hangingPunct="1">
              <a:lnSpc>
                <a:spcPct val="100000"/>
              </a:lnSpc>
              <a:spcBef>
                <a:spcPct val="20000"/>
              </a:spcBef>
              <a:spcAft>
                <a:spcPct val="0"/>
              </a:spcAft>
              <a:buClrTx/>
              <a:buSzTx/>
              <a:buFontTx/>
              <a:buNone/>
              <a:defRPr sz="2000" b="0" i="0" u="none" kern="1200" baseline="0">
                <a:solidFill>
                  <a:schemeClr val="tx1"/>
                </a:solidFill>
                <a:latin typeface="Arial" panose="020B0604020202020204" pitchFamily="34" charset="0"/>
              </a:defRPr>
            </a:lvl5pPr>
          </a:lstStyle>
          <a:p>
            <a:pPr marL="342900" lvl="0" indent="-342900" algn="l">
              <a:lnSpc>
                <a:spcPct val="90000"/>
              </a:lnSpc>
            </a:pPr>
            <a:r>
              <a:rPr sz="2800" b="0" err="1">
                <a:solidFill>
                  <a:srgbClr val="0000CC"/>
                </a:solidFill>
                <a:latin typeface="Times New Roman" panose="02020603050405020304" pitchFamily="18" charset="0"/>
                <a:cs typeface="Times New Roman" panose="02020603050405020304" pitchFamily="18" charset="0"/>
              </a:rPr>
              <a:t>- Ở Pari, phái lập hiến (đại tư sản) lên cầm quyền</a:t>
            </a:r>
            <a:r>
              <a:rPr sz="2800" b="0">
                <a:solidFill>
                  <a:srgbClr val="0000CC"/>
                </a:solidFill>
                <a:latin typeface="Times New Roman" panose="02020603050405020304" pitchFamily="18" charset="0"/>
                <a:cs typeface="Times New Roman" panose="02020603050405020304" pitchFamily="18" charset="0"/>
              </a:rPr>
              <a:t>.</a:t>
            </a:r>
            <a:endParaRPr sz="2800" b="0">
              <a:solidFill>
                <a:srgbClr val="0000CC"/>
              </a:solidFill>
              <a:latin typeface="Times New Roman" panose="02020603050405020304" pitchFamily="18" charset="0"/>
              <a:cs typeface="Times New Roman" panose="02020603050405020304" pitchFamily="18" charset="0"/>
            </a:endParaRPr>
          </a:p>
          <a:p>
            <a:pPr marL="342900" lvl="0" indent="-342900" algn="l">
              <a:lnSpc>
                <a:spcPct val="90000"/>
              </a:lnSpc>
            </a:pPr>
            <a:r>
              <a:rPr sz="2800" b="0" err="1">
                <a:solidFill>
                  <a:srgbClr val="0000CC"/>
                </a:solidFill>
                <a:latin typeface="Times New Roman" panose="02020603050405020304" pitchFamily="18" charset="0"/>
                <a:cs typeface="Times New Roman" panose="02020603050405020304" pitchFamily="18" charset="0"/>
              </a:rPr>
              <a:t>- 08-1789, Quốc hội thông qua Tuyên ngôn Nhân quyền v</a:t>
            </a:r>
            <a:r>
              <a:rPr sz="2800" b="0" err="1">
                <a:solidFill>
                  <a:srgbClr val="0000CC"/>
                </a:solidFill>
                <a:latin typeface="Times New Roman" panose="02020603050405020304" pitchFamily="18" charset="0"/>
                <a:ea typeface="Times New Roman" panose="02020603050405020304" pitchFamily="18" charset="0"/>
              </a:rPr>
              <a:t>à</a:t>
            </a:r>
            <a:r>
              <a:rPr sz="2800" b="0" err="1">
                <a:solidFill>
                  <a:srgbClr val="0000CC"/>
                </a:solidFill>
                <a:latin typeface="Times New Roman" panose="02020603050405020304" pitchFamily="18" charset="0"/>
                <a:cs typeface="Times New Roman" panose="02020603050405020304" pitchFamily="18" charset="0"/>
              </a:rPr>
              <a:t> Dân quyền</a:t>
            </a:r>
            <a:r>
              <a:rPr sz="2800" b="0">
                <a:solidFill>
                  <a:srgbClr val="0000CC"/>
                </a:solidFill>
                <a:latin typeface="Times New Roman" panose="02020603050405020304" pitchFamily="18" charset="0"/>
                <a:cs typeface="Times New Roman" panose="02020603050405020304" pitchFamily="18" charset="0"/>
              </a:rPr>
              <a:t>. </a:t>
            </a:r>
            <a:endParaRPr sz="2800" b="0">
              <a:solidFill>
                <a:srgbClr val="0000CC"/>
              </a:solidFill>
              <a:latin typeface="Times New Roman" panose="02020603050405020304" pitchFamily="18" charset="0"/>
              <a:ea typeface="Times New Roman" panose="02020603050405020304" pitchFamily="18" charset="0"/>
            </a:endParaRPr>
          </a:p>
        </p:txBody>
      </p:sp>
      <p:sp>
        <p:nvSpPr>
          <p:cNvPr id="24582" name="Rectangles 24581"/>
          <p:cNvSpPr/>
          <p:nvPr/>
        </p:nvSpPr>
        <p:spPr>
          <a:xfrm>
            <a:off x="1600200" y="4502150"/>
            <a:ext cx="7361238" cy="476250"/>
          </a:xfrm>
          <a:prstGeom prst="rect">
            <a:avLst/>
          </a:prstGeom>
          <a:solidFill>
            <a:srgbClr val="B2F5A9"/>
          </a:solidFill>
          <a:ln w="9525">
            <a:noFill/>
          </a:ln>
        </p:spPr>
        <p:txBody>
          <a:bodyPr wrap="none" anchor="t">
            <a:spAutoFit/>
          </a:bodyPr>
          <a:p>
            <a:pPr>
              <a:lnSpc>
                <a:spcPct val="90000"/>
              </a:lnSpc>
              <a:spcBef>
                <a:spcPct val="20000"/>
              </a:spcBef>
            </a:pPr>
            <a:r>
              <a:rPr sz="2800" i="1" err="1">
                <a:solidFill>
                  <a:srgbClr val="0000CC"/>
                </a:solidFill>
              </a:rPr>
              <a:t>Khi đã cầm quyền phái lập hiến đã làm gì</a:t>
            </a:r>
            <a:r>
              <a:rPr sz="2800" i="1">
                <a:solidFill>
                  <a:srgbClr val="0000CC"/>
                </a:solidFill>
              </a:rPr>
              <a:t>?</a:t>
            </a:r>
            <a:endParaRPr sz="2800" i="1">
              <a:solidFill>
                <a:srgbClr val="0000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24578"/>
                                        </p:tgtEl>
                                        <p:attrNameLst>
                                          <p:attrName>style.visibility</p:attrName>
                                        </p:attrNameLst>
                                      </p:cBhvr>
                                      <p:to>
                                        <p:strVal val="visible"/>
                                      </p:to>
                                    </p:set>
                                    <p:anim calcmode="lin" valueType="num">
                                      <p:cBhvr>
                                        <p:cTn id="7" dur="500" fill="hold"/>
                                        <p:tgtEl>
                                          <p:spTgt spid="24578"/>
                                        </p:tgtEl>
                                        <p:attrNameLst>
                                          <p:attrName>ppt_w</p:attrName>
                                        </p:attrNameLst>
                                      </p:cBhvr>
                                      <p:tavLst>
                                        <p:tav tm="0">
                                          <p:val>
                                            <p:strVal val="#ppt_w*0.05"/>
                                          </p:val>
                                        </p:tav>
                                        <p:tav tm="100000">
                                          <p:val>
                                            <p:strVal val="#ppt_w"/>
                                          </p:val>
                                        </p:tav>
                                      </p:tavLst>
                                    </p:anim>
                                    <p:anim calcmode="lin" valueType="num">
                                      <p:cBhvr>
                                        <p:cTn id="8" dur="500" fill="hold"/>
                                        <p:tgtEl>
                                          <p:spTgt spid="24578"/>
                                        </p:tgtEl>
                                        <p:attrNameLst>
                                          <p:attrName>ppt_h</p:attrName>
                                        </p:attrNameLst>
                                      </p:cBhvr>
                                      <p:tavLst>
                                        <p:tav tm="0">
                                          <p:val>
                                            <p:strVal val="#ppt_h"/>
                                          </p:val>
                                        </p:tav>
                                        <p:tav tm="100000">
                                          <p:val>
                                            <p:strVal val="#ppt_h"/>
                                          </p:val>
                                        </p:tav>
                                      </p:tavLst>
                                    </p:anim>
                                    <p:anim calcmode="lin" valueType="num">
                                      <p:cBhvr>
                                        <p:cTn id="9" dur="500" fill="hold"/>
                                        <p:tgtEl>
                                          <p:spTgt spid="24578"/>
                                        </p:tgtEl>
                                        <p:attrNameLst>
                                          <p:attrName>ppt_x</p:attrName>
                                        </p:attrNameLst>
                                      </p:cBhvr>
                                      <p:tavLst>
                                        <p:tav tm="0">
                                          <p:val>
                                            <p:strVal val="#ppt_x-.2"/>
                                          </p:val>
                                        </p:tav>
                                        <p:tav tm="100000">
                                          <p:val>
                                            <p:strVal val="#ppt_x"/>
                                          </p:val>
                                        </p:tav>
                                      </p:tavLst>
                                    </p:anim>
                                    <p:anim calcmode="lin" valueType="num">
                                      <p:cBhvr>
                                        <p:cTn id="10" dur="500" fill="hold"/>
                                        <p:tgtEl>
                                          <p:spTgt spid="24578"/>
                                        </p:tgtEl>
                                        <p:attrNameLst>
                                          <p:attrName>ppt_y</p:attrName>
                                        </p:attrNameLst>
                                      </p:cBhvr>
                                      <p:tavLst>
                                        <p:tav tm="0">
                                          <p:val>
                                            <p:strVal val="#ppt_y"/>
                                          </p:val>
                                        </p:tav>
                                        <p:tav tm="100000">
                                          <p:val>
                                            <p:strVal val="#ppt_y"/>
                                          </p:val>
                                        </p:tav>
                                      </p:tavLst>
                                    </p:anim>
                                    <p:animEffect transition="in" filter="fade">
                                      <p:cBhvr>
                                        <p:cTn id="11" dur="500"/>
                                        <p:tgtEl>
                                          <p:spTgt spid="24578"/>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24579">
                                            <p:txEl>
                                              <p:charRg st="0" end="34"/>
                                            </p:txEl>
                                          </p:spTgt>
                                        </p:tgtEl>
                                        <p:attrNameLst>
                                          <p:attrName>style.visibility</p:attrName>
                                        </p:attrNameLst>
                                      </p:cBhvr>
                                      <p:to>
                                        <p:strVal val="visible"/>
                                      </p:to>
                                    </p:set>
                                    <p:anim calcmode="lin" valueType="num">
                                      <p:cBhvr additive="base">
                                        <p:cTn id="16" dur="500" fill="hold"/>
                                        <p:tgtEl>
                                          <p:spTgt spid="24579">
                                            <p:txEl>
                                              <p:charRg st="0" end="34"/>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24579">
                                            <p:txEl>
                                              <p:charRg st="0" end="34"/>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54" presetClass="entr" presetSubtype="0" accel="100000" fill="hold" nodeType="clickEffect">
                                  <p:stCondLst>
                                    <p:cond delay="0"/>
                                  </p:stCondLst>
                                  <p:childTnLst>
                                    <p:set>
                                      <p:cBhvr>
                                        <p:cTn id="21" dur="1" fill="hold">
                                          <p:stCondLst>
                                            <p:cond delay="0"/>
                                          </p:stCondLst>
                                        </p:cTn>
                                        <p:tgtEl>
                                          <p:spTgt spid="24579">
                                            <p:txEl>
                                              <p:charRg st="34" end="99"/>
                                            </p:txEl>
                                          </p:spTgt>
                                        </p:tgtEl>
                                        <p:attrNameLst>
                                          <p:attrName>style.visibility</p:attrName>
                                        </p:attrNameLst>
                                      </p:cBhvr>
                                      <p:to>
                                        <p:strVal val="visible"/>
                                      </p:to>
                                    </p:set>
                                    <p:anim calcmode="lin" valueType="num">
                                      <p:cBhvr>
                                        <p:cTn id="22" dur="500" fill="hold"/>
                                        <p:tgtEl>
                                          <p:spTgt spid="24579">
                                            <p:txEl>
                                              <p:charRg st="34" end="99"/>
                                            </p:txEl>
                                          </p:spTgt>
                                        </p:tgtEl>
                                        <p:attrNameLst>
                                          <p:attrName>ppt_w</p:attrName>
                                        </p:attrNameLst>
                                      </p:cBhvr>
                                      <p:tavLst>
                                        <p:tav tm="0">
                                          <p:val>
                                            <p:strVal val="#ppt_w*0.05"/>
                                          </p:val>
                                        </p:tav>
                                        <p:tav tm="100000">
                                          <p:val>
                                            <p:strVal val="#ppt_w"/>
                                          </p:val>
                                        </p:tav>
                                      </p:tavLst>
                                    </p:anim>
                                    <p:anim calcmode="lin" valueType="num">
                                      <p:cBhvr>
                                        <p:cTn id="23" dur="500" fill="hold"/>
                                        <p:tgtEl>
                                          <p:spTgt spid="24579">
                                            <p:txEl>
                                              <p:charRg st="34" end="99"/>
                                            </p:txEl>
                                          </p:spTgt>
                                        </p:tgtEl>
                                        <p:attrNameLst>
                                          <p:attrName>ppt_h</p:attrName>
                                        </p:attrNameLst>
                                      </p:cBhvr>
                                      <p:tavLst>
                                        <p:tav tm="0">
                                          <p:val>
                                            <p:strVal val="#ppt_h"/>
                                          </p:val>
                                        </p:tav>
                                        <p:tav tm="100000">
                                          <p:val>
                                            <p:strVal val="#ppt_h"/>
                                          </p:val>
                                        </p:tav>
                                      </p:tavLst>
                                    </p:anim>
                                    <p:anim calcmode="lin" valueType="num">
                                      <p:cBhvr>
                                        <p:cTn id="24" dur="500" fill="hold"/>
                                        <p:tgtEl>
                                          <p:spTgt spid="24579">
                                            <p:txEl>
                                              <p:charRg st="34" end="99"/>
                                            </p:txEl>
                                          </p:spTgt>
                                        </p:tgtEl>
                                        <p:attrNameLst>
                                          <p:attrName>ppt_x</p:attrName>
                                        </p:attrNameLst>
                                      </p:cBhvr>
                                      <p:tavLst>
                                        <p:tav tm="0">
                                          <p:val>
                                            <p:strVal val="#ppt_x-.2"/>
                                          </p:val>
                                        </p:tav>
                                        <p:tav tm="100000">
                                          <p:val>
                                            <p:strVal val="#ppt_x"/>
                                          </p:val>
                                        </p:tav>
                                      </p:tavLst>
                                    </p:anim>
                                    <p:anim calcmode="lin" valueType="num">
                                      <p:cBhvr>
                                        <p:cTn id="25" dur="500" fill="hold"/>
                                        <p:tgtEl>
                                          <p:spTgt spid="24579">
                                            <p:txEl>
                                              <p:charRg st="34" end="99"/>
                                            </p:txEl>
                                          </p:spTgt>
                                        </p:tgtEl>
                                        <p:attrNameLst>
                                          <p:attrName>ppt_y</p:attrName>
                                        </p:attrNameLst>
                                      </p:cBhvr>
                                      <p:tavLst>
                                        <p:tav tm="0">
                                          <p:val>
                                            <p:strVal val="#ppt_y"/>
                                          </p:val>
                                        </p:tav>
                                        <p:tav tm="100000">
                                          <p:val>
                                            <p:strVal val="#ppt_y"/>
                                          </p:val>
                                        </p:tav>
                                      </p:tavLst>
                                    </p:anim>
                                    <p:animEffect transition="in" filter="fade">
                                      <p:cBhvr>
                                        <p:cTn id="26" dur="500"/>
                                        <p:tgtEl>
                                          <p:spTgt spid="24579">
                                            <p:txEl>
                                              <p:charRg st="34" end="99"/>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4" presetClass="entr" presetSubtype="0" accel="100000" fill="hold" grpId="0" nodeType="clickEffect">
                                  <p:stCondLst>
                                    <p:cond delay="0"/>
                                  </p:stCondLst>
                                  <p:childTnLst>
                                    <p:set>
                                      <p:cBhvr>
                                        <p:cTn id="30" dur="1" fill="hold">
                                          <p:stCondLst>
                                            <p:cond delay="0"/>
                                          </p:stCondLst>
                                        </p:cTn>
                                        <p:tgtEl>
                                          <p:spTgt spid="24580"/>
                                        </p:tgtEl>
                                        <p:attrNameLst>
                                          <p:attrName>style.visibility</p:attrName>
                                        </p:attrNameLst>
                                      </p:cBhvr>
                                      <p:to>
                                        <p:strVal val="visible"/>
                                      </p:to>
                                    </p:set>
                                    <p:anim calcmode="lin" valueType="num">
                                      <p:cBhvr>
                                        <p:cTn id="31" dur="500" fill="hold"/>
                                        <p:tgtEl>
                                          <p:spTgt spid="24580"/>
                                        </p:tgtEl>
                                        <p:attrNameLst>
                                          <p:attrName>ppt_w</p:attrName>
                                        </p:attrNameLst>
                                      </p:cBhvr>
                                      <p:tavLst>
                                        <p:tav tm="0">
                                          <p:val>
                                            <p:strVal val="#ppt_w*0.05"/>
                                          </p:val>
                                        </p:tav>
                                        <p:tav tm="100000">
                                          <p:val>
                                            <p:strVal val="#ppt_w"/>
                                          </p:val>
                                        </p:tav>
                                      </p:tavLst>
                                    </p:anim>
                                    <p:anim calcmode="lin" valueType="num">
                                      <p:cBhvr>
                                        <p:cTn id="32" dur="500" fill="hold"/>
                                        <p:tgtEl>
                                          <p:spTgt spid="24580"/>
                                        </p:tgtEl>
                                        <p:attrNameLst>
                                          <p:attrName>ppt_h</p:attrName>
                                        </p:attrNameLst>
                                      </p:cBhvr>
                                      <p:tavLst>
                                        <p:tav tm="0">
                                          <p:val>
                                            <p:strVal val="#ppt_h"/>
                                          </p:val>
                                        </p:tav>
                                        <p:tav tm="100000">
                                          <p:val>
                                            <p:strVal val="#ppt_h"/>
                                          </p:val>
                                        </p:tav>
                                      </p:tavLst>
                                    </p:anim>
                                    <p:anim calcmode="lin" valueType="num">
                                      <p:cBhvr>
                                        <p:cTn id="33" dur="500" fill="hold"/>
                                        <p:tgtEl>
                                          <p:spTgt spid="24580"/>
                                        </p:tgtEl>
                                        <p:attrNameLst>
                                          <p:attrName>ppt_x</p:attrName>
                                        </p:attrNameLst>
                                      </p:cBhvr>
                                      <p:tavLst>
                                        <p:tav tm="0">
                                          <p:val>
                                            <p:strVal val="#ppt_x-.2"/>
                                          </p:val>
                                        </p:tav>
                                        <p:tav tm="100000">
                                          <p:val>
                                            <p:strVal val="#ppt_x"/>
                                          </p:val>
                                        </p:tav>
                                      </p:tavLst>
                                    </p:anim>
                                    <p:anim calcmode="lin" valueType="num">
                                      <p:cBhvr>
                                        <p:cTn id="34" dur="500" fill="hold"/>
                                        <p:tgtEl>
                                          <p:spTgt spid="24580"/>
                                        </p:tgtEl>
                                        <p:attrNameLst>
                                          <p:attrName>ppt_y</p:attrName>
                                        </p:attrNameLst>
                                      </p:cBhvr>
                                      <p:tavLst>
                                        <p:tav tm="0">
                                          <p:val>
                                            <p:strVal val="#ppt_y"/>
                                          </p:val>
                                        </p:tav>
                                        <p:tav tm="100000">
                                          <p:val>
                                            <p:strVal val="#ppt_y"/>
                                          </p:val>
                                        </p:tav>
                                      </p:tavLst>
                                    </p:anim>
                                    <p:animEffect transition="in" filter="fade">
                                      <p:cBhvr>
                                        <p:cTn id="35" dur="500"/>
                                        <p:tgtEl>
                                          <p:spTgt spid="24580"/>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xit" presetSubtype="4" fill="hold" grpId="1" nodeType="clickEffect">
                                  <p:stCondLst>
                                    <p:cond delay="0"/>
                                  </p:stCondLst>
                                  <p:childTnLst>
                                    <p:anim calcmode="lin" valueType="num">
                                      <p:cBhvr additive="base">
                                        <p:cTn id="39" dur="500"/>
                                        <p:tgtEl>
                                          <p:spTgt spid="24580"/>
                                        </p:tgtEl>
                                        <p:attrNameLst>
                                          <p:attrName>ppt_x</p:attrName>
                                        </p:attrNameLst>
                                      </p:cBhvr>
                                      <p:tavLst>
                                        <p:tav tm="0">
                                          <p:val>
                                            <p:strVal val="ppt_x"/>
                                          </p:val>
                                        </p:tav>
                                        <p:tav tm="100000">
                                          <p:val>
                                            <p:strVal val="ppt_x"/>
                                          </p:val>
                                        </p:tav>
                                      </p:tavLst>
                                    </p:anim>
                                    <p:anim calcmode="lin" valueType="num">
                                      <p:cBhvr additive="base">
                                        <p:cTn id="40" dur="500"/>
                                        <p:tgtEl>
                                          <p:spTgt spid="24580"/>
                                        </p:tgtEl>
                                        <p:attrNameLst>
                                          <p:attrName>ppt_y</p:attrName>
                                        </p:attrNameLst>
                                      </p:cBhvr>
                                      <p:tavLst>
                                        <p:tav tm="0">
                                          <p:val>
                                            <p:strVal val="ppt_y"/>
                                          </p:val>
                                        </p:tav>
                                        <p:tav tm="100000">
                                          <p:val>
                                            <p:strVal val="1+ppt_h/2"/>
                                          </p:val>
                                        </p:tav>
                                      </p:tavLst>
                                    </p:anim>
                                    <p:set>
                                      <p:cBhvr>
                                        <p:cTn id="41" dur="1" fill="hold">
                                          <p:stCondLst>
                                            <p:cond delay="499"/>
                                          </p:stCondLst>
                                        </p:cTn>
                                        <p:tgtEl>
                                          <p:spTgt spid="24580"/>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29" presetClass="entr" presetSubtype="0" fill="hold" nodeType="clickEffect">
                                  <p:stCondLst>
                                    <p:cond delay="0"/>
                                  </p:stCondLst>
                                  <p:childTnLst>
                                    <p:set>
                                      <p:cBhvr>
                                        <p:cTn id="45" dur="1" fill="hold">
                                          <p:stCondLst>
                                            <p:cond delay="0"/>
                                          </p:stCondLst>
                                        </p:cTn>
                                        <p:tgtEl>
                                          <p:spTgt spid="24581">
                                            <p:txEl>
                                              <p:charRg st="0" end="52"/>
                                            </p:txEl>
                                          </p:spTgt>
                                        </p:tgtEl>
                                        <p:attrNameLst>
                                          <p:attrName>style.visibility</p:attrName>
                                        </p:attrNameLst>
                                      </p:cBhvr>
                                      <p:to>
                                        <p:strVal val="visible"/>
                                      </p:to>
                                    </p:set>
                                    <p:anim calcmode="lin" valueType="num">
                                      <p:cBhvr>
                                        <p:cTn id="46" dur="1000" fill="hold"/>
                                        <p:tgtEl>
                                          <p:spTgt spid="24581">
                                            <p:txEl>
                                              <p:charRg st="0" end="52"/>
                                            </p:txEl>
                                          </p:spTgt>
                                        </p:tgtEl>
                                        <p:attrNameLst>
                                          <p:attrName>ppt_x</p:attrName>
                                        </p:attrNameLst>
                                      </p:cBhvr>
                                      <p:tavLst>
                                        <p:tav tm="0">
                                          <p:val>
                                            <p:strVal val="#ppt_x-.2"/>
                                          </p:val>
                                        </p:tav>
                                        <p:tav tm="100000">
                                          <p:val>
                                            <p:strVal val="#ppt_x"/>
                                          </p:val>
                                        </p:tav>
                                      </p:tavLst>
                                    </p:anim>
                                    <p:anim calcmode="lin" valueType="num">
                                      <p:cBhvr>
                                        <p:cTn id="47" dur="1000" fill="hold"/>
                                        <p:tgtEl>
                                          <p:spTgt spid="24581">
                                            <p:txEl>
                                              <p:charRg st="0" end="52"/>
                                            </p:txEl>
                                          </p:spTgt>
                                        </p:tgtEl>
                                        <p:attrNameLst>
                                          <p:attrName>ppt_y</p:attrName>
                                        </p:attrNameLst>
                                      </p:cBhvr>
                                      <p:tavLst>
                                        <p:tav tm="0">
                                          <p:val>
                                            <p:strVal val="#ppt_y"/>
                                          </p:val>
                                        </p:tav>
                                        <p:tav tm="100000">
                                          <p:val>
                                            <p:strVal val="#ppt_y"/>
                                          </p:val>
                                        </p:tav>
                                      </p:tavLst>
                                    </p:anim>
                                    <p:animEffect transition="in" filter="wipe(right)" prLst="gradientSize: 0.1">
                                      <p:cBhvr>
                                        <p:cTn id="48" dur="1000"/>
                                        <p:tgtEl>
                                          <p:spTgt spid="24581">
                                            <p:txEl>
                                              <p:charRg st="0" end="52"/>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54" presetClass="entr" presetSubtype="0" accel="100000" fill="hold" grpId="0" nodeType="clickEffect">
                                  <p:stCondLst>
                                    <p:cond delay="0"/>
                                  </p:stCondLst>
                                  <p:childTnLst>
                                    <p:set>
                                      <p:cBhvr>
                                        <p:cTn id="52" dur="1" fill="hold">
                                          <p:stCondLst>
                                            <p:cond delay="0"/>
                                          </p:stCondLst>
                                        </p:cTn>
                                        <p:tgtEl>
                                          <p:spTgt spid="24582"/>
                                        </p:tgtEl>
                                        <p:attrNameLst>
                                          <p:attrName>style.visibility</p:attrName>
                                        </p:attrNameLst>
                                      </p:cBhvr>
                                      <p:to>
                                        <p:strVal val="visible"/>
                                      </p:to>
                                    </p:set>
                                    <p:anim calcmode="lin" valueType="num">
                                      <p:cBhvr>
                                        <p:cTn id="53" dur="500" fill="hold"/>
                                        <p:tgtEl>
                                          <p:spTgt spid="24582"/>
                                        </p:tgtEl>
                                        <p:attrNameLst>
                                          <p:attrName>ppt_w</p:attrName>
                                        </p:attrNameLst>
                                      </p:cBhvr>
                                      <p:tavLst>
                                        <p:tav tm="0">
                                          <p:val>
                                            <p:strVal val="#ppt_w*0.05"/>
                                          </p:val>
                                        </p:tav>
                                        <p:tav tm="100000">
                                          <p:val>
                                            <p:strVal val="#ppt_w"/>
                                          </p:val>
                                        </p:tav>
                                      </p:tavLst>
                                    </p:anim>
                                    <p:anim calcmode="lin" valueType="num">
                                      <p:cBhvr>
                                        <p:cTn id="54" dur="500" fill="hold"/>
                                        <p:tgtEl>
                                          <p:spTgt spid="24582"/>
                                        </p:tgtEl>
                                        <p:attrNameLst>
                                          <p:attrName>ppt_h</p:attrName>
                                        </p:attrNameLst>
                                      </p:cBhvr>
                                      <p:tavLst>
                                        <p:tav tm="0">
                                          <p:val>
                                            <p:strVal val="#ppt_h"/>
                                          </p:val>
                                        </p:tav>
                                        <p:tav tm="100000">
                                          <p:val>
                                            <p:strVal val="#ppt_h"/>
                                          </p:val>
                                        </p:tav>
                                      </p:tavLst>
                                    </p:anim>
                                    <p:anim calcmode="lin" valueType="num">
                                      <p:cBhvr>
                                        <p:cTn id="55" dur="500" fill="hold"/>
                                        <p:tgtEl>
                                          <p:spTgt spid="24582"/>
                                        </p:tgtEl>
                                        <p:attrNameLst>
                                          <p:attrName>ppt_x</p:attrName>
                                        </p:attrNameLst>
                                      </p:cBhvr>
                                      <p:tavLst>
                                        <p:tav tm="0">
                                          <p:val>
                                            <p:strVal val="#ppt_x-.2"/>
                                          </p:val>
                                        </p:tav>
                                        <p:tav tm="100000">
                                          <p:val>
                                            <p:strVal val="#ppt_x"/>
                                          </p:val>
                                        </p:tav>
                                      </p:tavLst>
                                    </p:anim>
                                    <p:anim calcmode="lin" valueType="num">
                                      <p:cBhvr>
                                        <p:cTn id="56" dur="500" fill="hold"/>
                                        <p:tgtEl>
                                          <p:spTgt spid="24582"/>
                                        </p:tgtEl>
                                        <p:attrNameLst>
                                          <p:attrName>ppt_y</p:attrName>
                                        </p:attrNameLst>
                                      </p:cBhvr>
                                      <p:tavLst>
                                        <p:tav tm="0">
                                          <p:val>
                                            <p:strVal val="#ppt_y"/>
                                          </p:val>
                                        </p:tav>
                                        <p:tav tm="100000">
                                          <p:val>
                                            <p:strVal val="#ppt_y"/>
                                          </p:val>
                                        </p:tav>
                                      </p:tavLst>
                                    </p:anim>
                                    <p:animEffect transition="in" filter="fade">
                                      <p:cBhvr>
                                        <p:cTn id="57" dur="500"/>
                                        <p:tgtEl>
                                          <p:spTgt spid="24582"/>
                                        </p:tgtEl>
                                      </p:cBhvr>
                                    </p:animEffect>
                                  </p:childTnLst>
                                </p:cTn>
                              </p:par>
                            </p:childTnLst>
                          </p:cTn>
                        </p:par>
                      </p:childTnLst>
                    </p:cTn>
                  </p:par>
                  <p:par>
                    <p:cTn id="58" fill="hold">
                      <p:stCondLst>
                        <p:cond delay="indefinite"/>
                      </p:stCondLst>
                      <p:childTnLst>
                        <p:par>
                          <p:cTn id="59" fill="hold">
                            <p:stCondLst>
                              <p:cond delay="0"/>
                            </p:stCondLst>
                            <p:childTnLst>
                              <p:par>
                                <p:cTn id="60" presetID="18" presetClass="exit" presetSubtype="12" fill="hold" grpId="1" nodeType="clickEffect">
                                  <p:stCondLst>
                                    <p:cond delay="0"/>
                                  </p:stCondLst>
                                  <p:childTnLst>
                                    <p:animEffect transition="out" filter="strips(downLeft)">
                                      <p:cBhvr>
                                        <p:cTn id="61" dur="500"/>
                                        <p:tgtEl>
                                          <p:spTgt spid="24582"/>
                                        </p:tgtEl>
                                      </p:cBhvr>
                                    </p:animEffect>
                                    <p:set>
                                      <p:cBhvr>
                                        <p:cTn id="62" dur="1" fill="hold">
                                          <p:stCondLst>
                                            <p:cond delay="499"/>
                                          </p:stCondLst>
                                        </p:cTn>
                                        <p:tgtEl>
                                          <p:spTgt spid="24582"/>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0" presetClass="entr" presetSubtype="0" fill="hold" nodeType="clickEffect">
                                  <p:stCondLst>
                                    <p:cond delay="0"/>
                                  </p:stCondLst>
                                  <p:childTnLst>
                                    <p:set>
                                      <p:cBhvr>
                                        <p:cTn id="66" dur="1" fill="hold">
                                          <p:stCondLst>
                                            <p:cond delay="0"/>
                                          </p:stCondLst>
                                        </p:cTn>
                                        <p:tgtEl>
                                          <p:spTgt spid="24581">
                                            <p:txEl>
                                              <p:charRg st="52" end="119"/>
                                            </p:txEl>
                                          </p:spTgt>
                                        </p:tgtEl>
                                        <p:attrNameLst>
                                          <p:attrName>style.visibility</p:attrName>
                                        </p:attrNameLst>
                                      </p:cBhvr>
                                      <p:to>
                                        <p:strVal val="visible"/>
                                      </p:to>
                                    </p:set>
                                    <p:animEffect transition="in" filter="wedge">
                                      <p:cBhvr>
                                        <p:cTn id="67" dur="2000"/>
                                        <p:tgtEl>
                                          <p:spTgt spid="24581">
                                            <p:txEl>
                                              <p:charRg st="52" end="11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animBg="1"/>
      <p:bldP spid="24580" grpId="0" animBg="1"/>
      <p:bldP spid="24580" grpId="1" animBg="1"/>
      <p:bldP spid="24582" grpId="0" animBg="1"/>
      <p:bldP spid="24582"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02" name="Title 102401"/>
          <p:cNvSpPr>
            <a:spLocks noGrp="1"/>
          </p:cNvSpPr>
          <p:nvPr>
            <p:ph type="title"/>
          </p:nvPr>
        </p:nvSpPr>
        <p:spPr>
          <a:xfrm>
            <a:off x="0" y="228600"/>
            <a:ext cx="5334000" cy="533400"/>
          </a:xfrm>
        </p:spPr>
        <p:txBody>
          <a:bodyPr anchor="ctr"/>
          <a:p>
            <a:r>
              <a:rPr sz="2000" b="1" err="1">
                <a:solidFill>
                  <a:srgbClr val="000000"/>
                </a:solidFill>
                <a:latin typeface="Times New Roman" panose="02020603050405020304" pitchFamily="18" charset="0"/>
                <a:cs typeface="Times New Roman" panose="02020603050405020304" pitchFamily="18" charset="0"/>
              </a:rPr>
              <a:t>Tuyên ngôn Nhân quyền v</a:t>
            </a:r>
            <a:r>
              <a:rPr sz="2000" b="1" err="1">
                <a:solidFill>
                  <a:srgbClr val="000000"/>
                </a:solidFill>
                <a:latin typeface="Times New Roman" panose="02020603050405020304" pitchFamily="18" charset="0"/>
                <a:ea typeface="Times New Roman" panose="02020603050405020304" pitchFamily="18" charset="0"/>
              </a:rPr>
              <a:t>à</a:t>
            </a:r>
            <a:r>
              <a:rPr sz="2000" b="1" err="1">
                <a:solidFill>
                  <a:srgbClr val="000000"/>
                </a:solidFill>
                <a:latin typeface="Times New Roman" panose="02020603050405020304" pitchFamily="18" charset="0"/>
                <a:cs typeface="Times New Roman" panose="02020603050405020304" pitchFamily="18" charset="0"/>
              </a:rPr>
              <a:t> Dân quyền</a:t>
            </a:r>
            <a:br>
              <a:rPr sz="2000" b="1">
                <a:solidFill>
                  <a:srgbClr val="000000"/>
                </a:solidFill>
                <a:latin typeface="Times New Roman" panose="02020603050405020304" pitchFamily="18" charset="0"/>
                <a:cs typeface="Times New Roman" panose="02020603050405020304" pitchFamily="18" charset="0"/>
              </a:rPr>
            </a:br>
            <a:endParaRPr sz="2000" b="1">
              <a:solidFill>
                <a:srgbClr val="000000"/>
              </a:solidFill>
              <a:latin typeface="Times New Roman" panose="02020603050405020304" pitchFamily="18" charset="0"/>
              <a:ea typeface="Times New Roman" panose="02020603050405020304" pitchFamily="18" charset="0"/>
            </a:endParaRPr>
          </a:p>
        </p:txBody>
      </p:sp>
      <p:pic>
        <p:nvPicPr>
          <p:cNvPr id="102404" name="Content Placeholder 102403" descr="tuen ngon nhan quyen va dan quyen"/>
          <p:cNvPicPr>
            <a:picLocks noChangeAspect="1"/>
          </p:cNvPicPr>
          <p:nvPr>
            <p:ph idx="1"/>
          </p:nvPr>
        </p:nvPicPr>
        <p:blipFill>
          <a:blip r:embed="rId1"/>
          <a:stretch>
            <a:fillRect/>
          </a:stretch>
        </p:blipFill>
        <p:spPr>
          <a:xfrm>
            <a:off x="0" y="685800"/>
            <a:ext cx="4572000" cy="6172200"/>
          </a:xfrm>
        </p:spPr>
      </p:pic>
      <p:sp>
        <p:nvSpPr>
          <p:cNvPr id="102405" name="Text Placeholder 102404"/>
          <p:cNvSpPr>
            <a:spLocks noGrp="1"/>
          </p:cNvSpPr>
          <p:nvPr>
            <p:ph type="body" sz="half" idx="2"/>
          </p:nvPr>
        </p:nvSpPr>
        <p:spPr>
          <a:xfrm>
            <a:off x="4648200" y="152400"/>
            <a:ext cx="4495800" cy="6705600"/>
          </a:xfrm>
          <a:solidFill>
            <a:srgbClr val="B2F5A9"/>
          </a:solidFill>
        </p:spPr>
        <p:txBody>
          <a:bodyPr/>
          <a:p>
            <a:pPr>
              <a:buClrTx/>
              <a:buSzTx/>
              <a:buFontTx/>
              <a:buNone/>
            </a:pPr>
            <a:r>
              <a:rPr sz="2000" b="1">
                <a:solidFill>
                  <a:srgbClr val="000000"/>
                </a:solidFill>
                <a:latin typeface="Times New Roman" panose="02020603050405020304" pitchFamily="18" charset="0"/>
                <a:cs typeface="Times New Roman" panose="02020603050405020304" pitchFamily="18" charset="0"/>
              </a:rPr>
              <a:t>     </a:t>
            </a:r>
            <a:r>
              <a:rPr sz="2400" b="1" err="1">
                <a:solidFill>
                  <a:srgbClr val="000000"/>
                </a:solidFill>
                <a:latin typeface="Times New Roman" panose="02020603050405020304" pitchFamily="18" charset="0"/>
                <a:cs typeface="Times New Roman" panose="02020603050405020304" pitchFamily="18" charset="0"/>
              </a:rPr>
              <a:t>Điều 1: Mọi người sinh ra đều có quyền sống tự do v</a:t>
            </a:r>
            <a:r>
              <a:rPr sz="2400" b="1" err="1">
                <a:solidFill>
                  <a:srgbClr val="000000"/>
                </a:solidFill>
                <a:latin typeface="Times New Roman" panose="02020603050405020304" pitchFamily="18" charset="0"/>
                <a:ea typeface="Times New Roman" panose="02020603050405020304" pitchFamily="18" charset="0"/>
              </a:rPr>
              <a:t>à</a:t>
            </a:r>
            <a:r>
              <a:rPr sz="2400" b="1" err="1">
                <a:solidFill>
                  <a:srgbClr val="000000"/>
                </a:solidFill>
                <a:latin typeface="Times New Roman" panose="02020603050405020304" pitchFamily="18" charset="0"/>
                <a:cs typeface="Times New Roman" panose="02020603050405020304" pitchFamily="18" charset="0"/>
              </a:rPr>
              <a:t> bình đẳng</a:t>
            </a:r>
            <a:r>
              <a:rPr sz="2400" b="1">
                <a:solidFill>
                  <a:srgbClr val="000000"/>
                </a:solidFill>
                <a:latin typeface="Times New Roman" panose="02020603050405020304" pitchFamily="18" charset="0"/>
                <a:ea typeface="Times New Roman" panose="02020603050405020304" pitchFamily="18" charset="0"/>
              </a:rPr>
              <a:t>…</a:t>
            </a:r>
            <a:endParaRPr sz="2400" b="1">
              <a:solidFill>
                <a:srgbClr val="000000"/>
              </a:solidFill>
              <a:latin typeface="Times New Roman" panose="02020603050405020304" pitchFamily="18" charset="0"/>
              <a:cs typeface="Times New Roman" panose="02020603050405020304" pitchFamily="18" charset="0"/>
            </a:endParaRPr>
          </a:p>
          <a:p>
            <a:pPr>
              <a:buClrTx/>
              <a:buSzTx/>
              <a:buFontTx/>
              <a:buNone/>
            </a:pPr>
            <a:r>
              <a:rPr sz="2400" b="1" err="1">
                <a:solidFill>
                  <a:srgbClr val="000000"/>
                </a:solidFill>
                <a:latin typeface="Times New Roman" panose="02020603050405020304" pitchFamily="18" charset="0"/>
                <a:cs typeface="Times New Roman" panose="02020603050405020304" pitchFamily="18" charset="0"/>
              </a:rPr>
              <a:t>        Điều</a:t>
            </a:r>
            <a:r>
              <a:rPr sz="2400" b="1">
                <a:solidFill>
                  <a:srgbClr val="000000"/>
                </a:solidFill>
                <a:latin typeface="Times New Roman" panose="02020603050405020304" pitchFamily="18" charset="0"/>
                <a:cs typeface="Times New Roman" panose="02020603050405020304" pitchFamily="18" charset="0"/>
              </a:rPr>
              <a:t> 2: </a:t>
            </a:r>
            <a:r>
              <a:rPr sz="2400" b="1">
                <a:solidFill>
                  <a:srgbClr val="000000"/>
                </a:solidFill>
                <a:latin typeface="Times New Roman" panose="02020603050405020304" pitchFamily="18" charset="0"/>
                <a:ea typeface="Times New Roman" panose="02020603050405020304" pitchFamily="18" charset="0"/>
              </a:rPr>
              <a:t>…</a:t>
            </a:r>
            <a:r>
              <a:rPr sz="2400" b="1" err="1">
                <a:solidFill>
                  <a:srgbClr val="000000"/>
                </a:solidFill>
                <a:latin typeface="Times New Roman" panose="02020603050405020304" pitchFamily="18" charset="0"/>
                <a:cs typeface="Times New Roman" panose="02020603050405020304" pitchFamily="18" charset="0"/>
              </a:rPr>
              <a:t>(được hưởng) quyền tự do, quyền sở hữu, quyền được an to</a:t>
            </a:r>
            <a:r>
              <a:rPr sz="2400" b="1" err="1">
                <a:solidFill>
                  <a:srgbClr val="000000"/>
                </a:solidFill>
                <a:latin typeface="Times New Roman" panose="02020603050405020304" pitchFamily="18" charset="0"/>
                <a:ea typeface="Times New Roman" panose="02020603050405020304" pitchFamily="18" charset="0"/>
              </a:rPr>
              <a:t>à</a:t>
            </a:r>
            <a:r>
              <a:rPr sz="2400" b="1" err="1">
                <a:solidFill>
                  <a:srgbClr val="000000"/>
                </a:solidFill>
                <a:latin typeface="Times New Roman" panose="02020603050405020304" pitchFamily="18" charset="0"/>
                <a:cs typeface="Times New Roman" panose="02020603050405020304" pitchFamily="18" charset="0"/>
              </a:rPr>
              <a:t>n v</a:t>
            </a:r>
            <a:r>
              <a:rPr sz="2400" b="1" err="1">
                <a:solidFill>
                  <a:srgbClr val="000000"/>
                </a:solidFill>
                <a:latin typeface="Times New Roman" panose="02020603050405020304" pitchFamily="18" charset="0"/>
                <a:ea typeface="Times New Roman" panose="02020603050405020304" pitchFamily="18" charset="0"/>
              </a:rPr>
              <a:t>à</a:t>
            </a:r>
            <a:r>
              <a:rPr sz="2400" b="1" err="1">
                <a:solidFill>
                  <a:srgbClr val="000000"/>
                </a:solidFill>
                <a:latin typeface="Times New Roman" panose="02020603050405020304" pitchFamily="18" charset="0"/>
                <a:cs typeface="Times New Roman" panose="02020603050405020304" pitchFamily="18" charset="0"/>
              </a:rPr>
              <a:t> quyền chống áp bức</a:t>
            </a:r>
            <a:r>
              <a:rPr sz="2400" b="1">
                <a:solidFill>
                  <a:srgbClr val="000000"/>
                </a:solidFill>
                <a:latin typeface="Times New Roman" panose="02020603050405020304" pitchFamily="18" charset="0"/>
                <a:cs typeface="Times New Roman" panose="02020603050405020304" pitchFamily="18" charset="0"/>
              </a:rPr>
              <a:t>.</a:t>
            </a:r>
            <a:endParaRPr sz="2400" b="1">
              <a:solidFill>
                <a:srgbClr val="000000"/>
              </a:solidFill>
              <a:latin typeface="Times New Roman" panose="02020603050405020304" pitchFamily="18" charset="0"/>
              <a:cs typeface="Times New Roman" panose="02020603050405020304" pitchFamily="18" charset="0"/>
            </a:endParaRPr>
          </a:p>
          <a:p>
            <a:pPr>
              <a:buClrTx/>
              <a:buSzTx/>
              <a:buFontTx/>
              <a:buNone/>
            </a:pPr>
            <a:r>
              <a:rPr sz="2400" b="1" err="1">
                <a:solidFill>
                  <a:srgbClr val="000000"/>
                </a:solidFill>
                <a:latin typeface="Times New Roman" panose="02020603050405020304" pitchFamily="18" charset="0"/>
                <a:cs typeface="Times New Roman" panose="02020603050405020304" pitchFamily="18" charset="0"/>
              </a:rPr>
              <a:t>       Điều 17: quyền sở hữu l</a:t>
            </a:r>
            <a:r>
              <a:rPr sz="2400" b="1" err="1">
                <a:solidFill>
                  <a:srgbClr val="000000"/>
                </a:solidFill>
                <a:latin typeface="Times New Roman" panose="02020603050405020304" pitchFamily="18" charset="0"/>
                <a:ea typeface="Times New Roman" panose="02020603050405020304" pitchFamily="18" charset="0"/>
              </a:rPr>
              <a:t>à</a:t>
            </a:r>
            <a:r>
              <a:rPr sz="2400" b="1" err="1">
                <a:solidFill>
                  <a:srgbClr val="000000"/>
                </a:solidFill>
                <a:latin typeface="Times New Roman" panose="02020603050405020304" pitchFamily="18" charset="0"/>
                <a:cs typeface="Times New Roman" panose="02020603050405020304" pitchFamily="18" charset="0"/>
              </a:rPr>
              <a:t> quyền bất khả xâm phạm v</a:t>
            </a:r>
            <a:r>
              <a:rPr sz="2400" b="1" err="1">
                <a:solidFill>
                  <a:srgbClr val="000000"/>
                </a:solidFill>
                <a:latin typeface="Times New Roman" panose="02020603050405020304" pitchFamily="18" charset="0"/>
                <a:ea typeface="Times New Roman" panose="02020603050405020304" pitchFamily="18" charset="0"/>
              </a:rPr>
              <a:t>à</a:t>
            </a:r>
            <a:r>
              <a:rPr sz="2400" b="1" err="1">
                <a:solidFill>
                  <a:srgbClr val="000000"/>
                </a:solidFill>
                <a:latin typeface="Times New Roman" panose="02020603050405020304" pitchFamily="18" charset="0"/>
                <a:cs typeface="Times New Roman" panose="02020603050405020304" pitchFamily="18" charset="0"/>
              </a:rPr>
              <a:t> thiêng liêng, không ai có thể tước bỏ</a:t>
            </a:r>
            <a:r>
              <a:rPr sz="2400" b="1">
                <a:solidFill>
                  <a:srgbClr val="000000"/>
                </a:solidFill>
                <a:latin typeface="Times New Roman" panose="02020603050405020304" pitchFamily="18" charset="0"/>
                <a:cs typeface="Times New Roman" panose="02020603050405020304" pitchFamily="18" charset="0"/>
              </a:rPr>
              <a:t>.</a:t>
            </a:r>
            <a:endParaRPr sz="2400" b="1">
              <a:solidFill>
                <a:srgbClr val="000000"/>
              </a:solidFill>
              <a:latin typeface="Times New Roman" panose="02020603050405020304" pitchFamily="18" charset="0"/>
              <a:cs typeface="Times New Roman" panose="02020603050405020304" pitchFamily="18" charset="0"/>
            </a:endParaRPr>
          </a:p>
          <a:p>
            <a:pPr>
              <a:buClrTx/>
              <a:buSzTx/>
              <a:buFontTx/>
              <a:buNone/>
            </a:pPr>
            <a:r>
              <a:rPr sz="2400" b="1">
                <a:solidFill>
                  <a:srgbClr val="000000"/>
                </a:solidFill>
                <a:latin typeface="Times New Roman" panose="02020603050405020304" pitchFamily="18" charset="0"/>
                <a:cs typeface="Times New Roman" panose="02020603050405020304" pitchFamily="18" charset="0"/>
              </a:rPr>
              <a:t>        </a:t>
            </a:r>
            <a:r>
              <a:rPr sz="2400" b="1" i="1" err="1">
                <a:solidFill>
                  <a:srgbClr val="FF00FF"/>
                </a:solidFill>
                <a:latin typeface="Times New Roman" panose="02020603050405020304" pitchFamily="18" charset="0"/>
                <a:cs typeface="Times New Roman" panose="02020603050405020304" pitchFamily="18" charset="0"/>
              </a:rPr>
              <a:t>Dựa v</a:t>
            </a:r>
            <a:r>
              <a:rPr sz="2400" b="1" i="1" err="1">
                <a:solidFill>
                  <a:srgbClr val="FF00FF"/>
                </a:solidFill>
                <a:latin typeface="Times New Roman" panose="02020603050405020304" pitchFamily="18" charset="0"/>
                <a:ea typeface="Times New Roman" panose="02020603050405020304" pitchFamily="18" charset="0"/>
              </a:rPr>
              <a:t>à</a:t>
            </a:r>
            <a:r>
              <a:rPr sz="2400" b="1" i="1" err="1">
                <a:solidFill>
                  <a:srgbClr val="FF00FF"/>
                </a:solidFill>
                <a:latin typeface="Times New Roman" panose="02020603050405020304" pitchFamily="18" charset="0"/>
                <a:cs typeface="Times New Roman" panose="02020603050405020304" pitchFamily="18" charset="0"/>
              </a:rPr>
              <a:t>o những điều trên, em hãy nêu những điểm tiến bộ v</a:t>
            </a:r>
            <a:r>
              <a:rPr sz="2400" b="1" i="1" err="1">
                <a:solidFill>
                  <a:srgbClr val="FF00FF"/>
                </a:solidFill>
                <a:latin typeface="Times New Roman" panose="02020603050405020304" pitchFamily="18" charset="0"/>
                <a:ea typeface="Times New Roman" panose="02020603050405020304" pitchFamily="18" charset="0"/>
              </a:rPr>
              <a:t>à</a:t>
            </a:r>
            <a:r>
              <a:rPr sz="2400" b="1" i="1" err="1">
                <a:solidFill>
                  <a:srgbClr val="FF00FF"/>
                </a:solidFill>
                <a:latin typeface="Times New Roman" panose="02020603050405020304" pitchFamily="18" charset="0"/>
                <a:cs typeface="Times New Roman" panose="02020603050405020304" pitchFamily="18" charset="0"/>
              </a:rPr>
              <a:t> hạn chế của “Tuyên ngôn Nhân quyền v</a:t>
            </a:r>
            <a:r>
              <a:rPr sz="2400" b="1" i="1" err="1">
                <a:solidFill>
                  <a:srgbClr val="FF00FF"/>
                </a:solidFill>
                <a:latin typeface="Times New Roman" panose="02020603050405020304" pitchFamily="18" charset="0"/>
                <a:ea typeface="Times New Roman" panose="02020603050405020304" pitchFamily="18" charset="0"/>
              </a:rPr>
              <a:t>à</a:t>
            </a:r>
            <a:r>
              <a:rPr sz="2400" b="1" i="1" err="1">
                <a:solidFill>
                  <a:srgbClr val="FF00FF"/>
                </a:solidFill>
                <a:latin typeface="Times New Roman" panose="02020603050405020304" pitchFamily="18" charset="0"/>
                <a:cs typeface="Times New Roman" panose="02020603050405020304" pitchFamily="18" charset="0"/>
              </a:rPr>
              <a:t> Dân quyền</a:t>
            </a:r>
            <a:r>
              <a:rPr sz="2400" b="1" i="1">
                <a:solidFill>
                  <a:srgbClr val="FF00FF"/>
                </a:solidFill>
                <a:latin typeface="Times New Roman" panose="02020603050405020304" pitchFamily="18" charset="0"/>
                <a:cs typeface="Times New Roman" panose="02020603050405020304" pitchFamily="18" charset="0"/>
              </a:rPr>
              <a:t>”?</a:t>
            </a:r>
            <a:endParaRPr sz="2400" b="1" i="1">
              <a:solidFill>
                <a:srgbClr val="FF00FF"/>
              </a:solidFill>
              <a:latin typeface="Times New Roman" panose="02020603050405020304" pitchFamily="18" charset="0"/>
              <a:cs typeface="Times New Roman" panose="02020603050405020304" pitchFamily="18" charset="0"/>
            </a:endParaRPr>
          </a:p>
          <a:p>
            <a:pPr>
              <a:buClrTx/>
              <a:buSzTx/>
              <a:buFontTx/>
            </a:pPr>
            <a:endParaRPr sz="2400">
              <a:solidFill>
                <a:srgbClr val="FF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2405"/>
                                        </p:tgtEl>
                                        <p:attrNameLst>
                                          <p:attrName>style.visibility</p:attrName>
                                        </p:attrNameLst>
                                      </p:cBhvr>
                                      <p:to>
                                        <p:strVal val="visible"/>
                                      </p:to>
                                    </p:set>
                                    <p:animEffect transition="in" filter="fade">
                                      <p:cBhvr>
                                        <p:cTn id="7" dur="1000"/>
                                        <p:tgtEl>
                                          <p:spTgt spid="102405"/>
                                        </p:tgtEl>
                                      </p:cBhvr>
                                    </p:animEffect>
                                    <p:anim calcmode="lin" valueType="num">
                                      <p:cBhvr>
                                        <p:cTn id="8" dur="1000" fill="hold"/>
                                        <p:tgtEl>
                                          <p:spTgt spid="102405"/>
                                        </p:tgtEl>
                                        <p:attrNameLst>
                                          <p:attrName>ppt_x</p:attrName>
                                        </p:attrNameLst>
                                      </p:cBhvr>
                                      <p:tavLst>
                                        <p:tav tm="0">
                                          <p:val>
                                            <p:strVal val="#ppt_x"/>
                                          </p:val>
                                        </p:tav>
                                        <p:tav tm="100000">
                                          <p:val>
                                            <p:strVal val="#ppt_x"/>
                                          </p:val>
                                        </p:tav>
                                      </p:tavLst>
                                    </p:anim>
                                    <p:anim calcmode="lin" valueType="num">
                                      <p:cBhvr>
                                        <p:cTn id="9" dur="1000" fill="hold"/>
                                        <p:tgtEl>
                                          <p:spTgt spid="10240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2405">
                                            <p:txEl>
                                              <p:charRg st="0" end="69"/>
                                            </p:txEl>
                                          </p:spTgt>
                                        </p:tgtEl>
                                        <p:attrNameLst>
                                          <p:attrName>style.visibility</p:attrName>
                                        </p:attrNameLst>
                                      </p:cBhvr>
                                      <p:to>
                                        <p:strVal val="visible"/>
                                      </p:to>
                                    </p:set>
                                    <p:animEffect transition="in" filter="fade">
                                      <p:cBhvr>
                                        <p:cTn id="14" dur="1000"/>
                                        <p:tgtEl>
                                          <p:spTgt spid="102405">
                                            <p:txEl>
                                              <p:charRg st="0" end="69"/>
                                            </p:txEl>
                                          </p:spTgt>
                                        </p:tgtEl>
                                      </p:cBhvr>
                                    </p:animEffect>
                                    <p:anim calcmode="lin" valueType="num">
                                      <p:cBhvr>
                                        <p:cTn id="15" dur="1000" fill="hold"/>
                                        <p:tgtEl>
                                          <p:spTgt spid="102405">
                                            <p:txEl>
                                              <p:charRg st="0" end="69"/>
                                            </p:txEl>
                                          </p:spTgt>
                                        </p:tgtEl>
                                        <p:attrNameLst>
                                          <p:attrName>ppt_x</p:attrName>
                                        </p:attrNameLst>
                                      </p:cBhvr>
                                      <p:tavLst>
                                        <p:tav tm="0">
                                          <p:val>
                                            <p:strVal val="#ppt_x"/>
                                          </p:val>
                                        </p:tav>
                                        <p:tav tm="100000">
                                          <p:val>
                                            <p:strVal val="#ppt_x"/>
                                          </p:val>
                                        </p:tav>
                                      </p:tavLst>
                                    </p:anim>
                                    <p:anim calcmode="lin" valueType="num">
                                      <p:cBhvr>
                                        <p:cTn id="16" dur="1000" fill="hold"/>
                                        <p:tgtEl>
                                          <p:spTgt spid="102405">
                                            <p:txEl>
                                              <p:charRg st="0" end="69"/>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2405">
                                            <p:txEl>
                                              <p:charRg st="69" end="168"/>
                                            </p:txEl>
                                          </p:spTgt>
                                        </p:tgtEl>
                                        <p:attrNameLst>
                                          <p:attrName>style.visibility</p:attrName>
                                        </p:attrNameLst>
                                      </p:cBhvr>
                                      <p:to>
                                        <p:strVal val="visible"/>
                                      </p:to>
                                    </p:set>
                                    <p:animEffect transition="in" filter="fade">
                                      <p:cBhvr>
                                        <p:cTn id="21" dur="1000"/>
                                        <p:tgtEl>
                                          <p:spTgt spid="102405">
                                            <p:txEl>
                                              <p:charRg st="69" end="168"/>
                                            </p:txEl>
                                          </p:spTgt>
                                        </p:tgtEl>
                                      </p:cBhvr>
                                    </p:animEffect>
                                    <p:anim calcmode="lin" valueType="num">
                                      <p:cBhvr>
                                        <p:cTn id="22" dur="1000" fill="hold"/>
                                        <p:tgtEl>
                                          <p:spTgt spid="102405">
                                            <p:txEl>
                                              <p:charRg st="69" end="168"/>
                                            </p:txEl>
                                          </p:spTgt>
                                        </p:tgtEl>
                                        <p:attrNameLst>
                                          <p:attrName>ppt_x</p:attrName>
                                        </p:attrNameLst>
                                      </p:cBhvr>
                                      <p:tavLst>
                                        <p:tav tm="0">
                                          <p:val>
                                            <p:strVal val="#ppt_x"/>
                                          </p:val>
                                        </p:tav>
                                        <p:tav tm="100000">
                                          <p:val>
                                            <p:strVal val="#ppt_x"/>
                                          </p:val>
                                        </p:tav>
                                      </p:tavLst>
                                    </p:anim>
                                    <p:anim calcmode="lin" valueType="num">
                                      <p:cBhvr>
                                        <p:cTn id="23" dur="1000" fill="hold"/>
                                        <p:tgtEl>
                                          <p:spTgt spid="102405">
                                            <p:txEl>
                                              <p:charRg st="69" end="168"/>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2405">
                                            <p:txEl>
                                              <p:charRg st="168" end="265"/>
                                            </p:txEl>
                                          </p:spTgt>
                                        </p:tgtEl>
                                        <p:attrNameLst>
                                          <p:attrName>style.visibility</p:attrName>
                                        </p:attrNameLst>
                                      </p:cBhvr>
                                      <p:to>
                                        <p:strVal val="visible"/>
                                      </p:to>
                                    </p:set>
                                    <p:animEffect transition="in" filter="fade">
                                      <p:cBhvr>
                                        <p:cTn id="28" dur="1000"/>
                                        <p:tgtEl>
                                          <p:spTgt spid="102405">
                                            <p:txEl>
                                              <p:charRg st="168" end="265"/>
                                            </p:txEl>
                                          </p:spTgt>
                                        </p:tgtEl>
                                      </p:cBhvr>
                                    </p:animEffect>
                                    <p:anim calcmode="lin" valueType="num">
                                      <p:cBhvr>
                                        <p:cTn id="29" dur="1000" fill="hold"/>
                                        <p:tgtEl>
                                          <p:spTgt spid="102405">
                                            <p:txEl>
                                              <p:charRg st="168" end="265"/>
                                            </p:txEl>
                                          </p:spTgt>
                                        </p:tgtEl>
                                        <p:attrNameLst>
                                          <p:attrName>ppt_x</p:attrName>
                                        </p:attrNameLst>
                                      </p:cBhvr>
                                      <p:tavLst>
                                        <p:tav tm="0">
                                          <p:val>
                                            <p:strVal val="#ppt_x"/>
                                          </p:val>
                                        </p:tav>
                                        <p:tav tm="100000">
                                          <p:val>
                                            <p:strVal val="#ppt_x"/>
                                          </p:val>
                                        </p:tav>
                                      </p:tavLst>
                                    </p:anim>
                                    <p:anim calcmode="lin" valueType="num">
                                      <p:cBhvr>
                                        <p:cTn id="30" dur="1000" fill="hold"/>
                                        <p:tgtEl>
                                          <p:spTgt spid="102405">
                                            <p:txEl>
                                              <p:charRg st="168" end="26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02405">
                                            <p:txEl>
                                              <p:charRg st="265" end="381"/>
                                            </p:txEl>
                                          </p:spTgt>
                                        </p:tgtEl>
                                        <p:attrNameLst>
                                          <p:attrName>style.visibility</p:attrName>
                                        </p:attrNameLst>
                                      </p:cBhvr>
                                      <p:to>
                                        <p:strVal val="visible"/>
                                      </p:to>
                                    </p:set>
                                    <p:animEffect transition="in" filter="fade">
                                      <p:cBhvr>
                                        <p:cTn id="35" dur="1000"/>
                                        <p:tgtEl>
                                          <p:spTgt spid="102405">
                                            <p:txEl>
                                              <p:charRg st="265" end="381"/>
                                            </p:txEl>
                                          </p:spTgt>
                                        </p:tgtEl>
                                      </p:cBhvr>
                                    </p:animEffect>
                                    <p:anim calcmode="lin" valueType="num">
                                      <p:cBhvr>
                                        <p:cTn id="36" dur="1000" fill="hold"/>
                                        <p:tgtEl>
                                          <p:spTgt spid="102405">
                                            <p:txEl>
                                              <p:charRg st="265" end="381"/>
                                            </p:txEl>
                                          </p:spTgt>
                                        </p:tgtEl>
                                        <p:attrNameLst>
                                          <p:attrName>ppt_x</p:attrName>
                                        </p:attrNameLst>
                                      </p:cBhvr>
                                      <p:tavLst>
                                        <p:tav tm="0">
                                          <p:val>
                                            <p:strVal val="#ppt_x"/>
                                          </p:val>
                                        </p:tav>
                                        <p:tav tm="100000">
                                          <p:val>
                                            <p:strVal val="#ppt_x"/>
                                          </p:val>
                                        </p:tav>
                                      </p:tavLst>
                                    </p:anim>
                                    <p:anim calcmode="lin" valueType="num">
                                      <p:cBhvr>
                                        <p:cTn id="37" dur="1000" fill="hold"/>
                                        <p:tgtEl>
                                          <p:spTgt spid="102405">
                                            <p:txEl>
                                              <p:charRg st="265" end="38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5" grpId="0" animBg="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3426" name="Title 103425"/>
          <p:cNvSpPr>
            <a:spLocks noGrp="1"/>
          </p:cNvSpPr>
          <p:nvPr>
            <p:ph type="title"/>
          </p:nvPr>
        </p:nvSpPr>
        <p:spPr>
          <a:xfrm>
            <a:off x="0" y="76200"/>
            <a:ext cx="4648200" cy="685800"/>
          </a:xfrm>
          <a:solidFill>
            <a:srgbClr val="B2F5A9"/>
          </a:solidFill>
        </p:spPr>
        <p:txBody>
          <a:bodyPr anchor="ctr"/>
          <a:p>
            <a:r>
              <a:rPr sz="2000" b="1" err="1">
                <a:solidFill>
                  <a:schemeClr val="tx1"/>
                </a:solidFill>
                <a:latin typeface="Times New Roman" panose="02020603050405020304" pitchFamily="18" charset="0"/>
                <a:cs typeface="Times New Roman" panose="02020603050405020304" pitchFamily="18" charset="0"/>
              </a:rPr>
              <a:t>Tuyên ngôn Nhân quyền v</a:t>
            </a:r>
            <a:r>
              <a:rPr sz="2000" b="1" err="1">
                <a:solidFill>
                  <a:schemeClr val="tx1"/>
                </a:solidFill>
                <a:latin typeface="Times New Roman" panose="02020603050405020304" pitchFamily="18" charset="0"/>
                <a:ea typeface="Times New Roman" panose="02020603050405020304" pitchFamily="18" charset="0"/>
              </a:rPr>
              <a:t>à</a:t>
            </a:r>
            <a:r>
              <a:rPr sz="2000" b="1" err="1">
                <a:solidFill>
                  <a:schemeClr val="tx1"/>
                </a:solidFill>
                <a:latin typeface="Times New Roman" panose="02020603050405020304" pitchFamily="18" charset="0"/>
                <a:cs typeface="Times New Roman" panose="02020603050405020304" pitchFamily="18" charset="0"/>
              </a:rPr>
              <a:t> Dân quyền</a:t>
            </a:r>
            <a:br>
              <a:rPr sz="2000" b="1">
                <a:solidFill>
                  <a:schemeClr val="tx1"/>
                </a:solidFill>
                <a:latin typeface="Times New Roman" panose="02020603050405020304" pitchFamily="18" charset="0"/>
                <a:cs typeface="Times New Roman" panose="02020603050405020304" pitchFamily="18" charset="0"/>
              </a:rPr>
            </a:br>
            <a:endParaRPr sz="2000" b="1">
              <a:solidFill>
                <a:schemeClr val="tx1"/>
              </a:solidFill>
              <a:latin typeface="Times New Roman" panose="02020603050405020304" pitchFamily="18" charset="0"/>
              <a:ea typeface="Times New Roman" panose="02020603050405020304" pitchFamily="18" charset="0"/>
            </a:endParaRPr>
          </a:p>
        </p:txBody>
      </p:sp>
      <p:sp>
        <p:nvSpPr>
          <p:cNvPr id="103427" name="Text Placeholder 103426"/>
          <p:cNvSpPr>
            <a:spLocks noGrp="1"/>
          </p:cNvSpPr>
          <p:nvPr>
            <p:ph type="body" sz="half" idx="2"/>
          </p:nvPr>
        </p:nvSpPr>
        <p:spPr>
          <a:xfrm>
            <a:off x="4724400" y="838200"/>
            <a:ext cx="4191000" cy="5410200"/>
          </a:xfrm>
        </p:spPr>
        <p:txBody>
          <a:bodyPr/>
          <a:p>
            <a:pPr>
              <a:buClrTx/>
              <a:buSzTx/>
              <a:buFontTx/>
              <a:buNone/>
            </a:pPr>
            <a:r>
              <a:rPr sz="3600" b="1" i="1">
                <a:solidFill>
                  <a:srgbClr val="6600CC"/>
                </a:solidFill>
                <a:latin typeface="Times New Roman" panose="02020603050405020304" pitchFamily="18" charset="0"/>
                <a:cs typeface="Times New Roman" panose="02020603050405020304" pitchFamily="18" charset="0"/>
              </a:rPr>
              <a:t>     </a:t>
            </a:r>
            <a:endParaRPr sz="3600" b="1" i="1">
              <a:solidFill>
                <a:srgbClr val="6600CC"/>
              </a:solidFill>
              <a:latin typeface="Times New Roman" panose="02020603050405020304" pitchFamily="18" charset="0"/>
              <a:cs typeface="Times New Roman" panose="02020603050405020304" pitchFamily="18" charset="0"/>
            </a:endParaRPr>
          </a:p>
          <a:p>
            <a:pPr>
              <a:buClrTx/>
              <a:buSzTx/>
              <a:buFontTx/>
              <a:buNone/>
            </a:pPr>
            <a:r>
              <a:rPr lang="pt-BR" altLang="x-none" sz="2800" b="1" i="1" dirty="0">
                <a:solidFill>
                  <a:srgbClr val="6600CC"/>
                </a:solidFill>
              </a:rPr>
              <a:t>+ Tiến bộ: xác định được quyền tự nhiên của con người.</a:t>
            </a:r>
            <a:endParaRPr lang="pt-BR" altLang="x-none" sz="2800" b="1" i="1" dirty="0">
              <a:solidFill>
                <a:srgbClr val="6600CC"/>
              </a:solidFill>
            </a:endParaRPr>
          </a:p>
          <a:p>
            <a:pPr>
              <a:buClrTx/>
              <a:buSzTx/>
              <a:buFontTx/>
              <a:buNone/>
            </a:pPr>
            <a:r>
              <a:rPr lang="pt-BR" altLang="x-none" sz="2800" b="1" i="1" dirty="0">
                <a:solidFill>
                  <a:srgbClr val="6600CC"/>
                </a:solidFill>
              </a:rPr>
              <a:t>+ Hạn chế: bảo vệ quyền lợi cho giai cấp tư sản</a:t>
            </a:r>
            <a:r>
              <a:rPr lang="pt-BR" altLang="x-none" sz="2800" dirty="0">
                <a:solidFill>
                  <a:srgbClr val="6600CC"/>
                </a:solidFill>
              </a:rPr>
              <a:t> </a:t>
            </a:r>
            <a:endParaRPr sz="3600">
              <a:solidFill>
                <a:srgbClr val="6600CC"/>
              </a:solidFill>
              <a:latin typeface="Times New Roman" panose="02020603050405020304" pitchFamily="18" charset="0"/>
              <a:cs typeface="Times New Roman" panose="02020603050405020304" pitchFamily="18" charset="0"/>
            </a:endParaRPr>
          </a:p>
          <a:p>
            <a:pPr>
              <a:buClrTx/>
              <a:buSzTx/>
              <a:buFontTx/>
            </a:pPr>
            <a:endParaRPr sz="3600">
              <a:solidFill>
                <a:srgbClr val="6600CC"/>
              </a:solidFill>
            </a:endParaRPr>
          </a:p>
        </p:txBody>
      </p:sp>
      <p:pic>
        <p:nvPicPr>
          <p:cNvPr id="103428" name="Content Placeholder 103427" descr="tuen ngon nhan quyen va dan quyen"/>
          <p:cNvPicPr>
            <a:picLocks noChangeAspect="1"/>
          </p:cNvPicPr>
          <p:nvPr>
            <p:ph idx="1"/>
          </p:nvPr>
        </p:nvPicPr>
        <p:blipFill>
          <a:blip r:embed="rId1"/>
          <a:stretch>
            <a:fillRect/>
          </a:stretch>
        </p:blipFill>
        <p:spPr>
          <a:xfrm>
            <a:off x="0" y="685800"/>
            <a:ext cx="4572000" cy="617220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3427">
                                            <p:txEl>
                                              <p:charRg st="0" end="6"/>
                                            </p:txEl>
                                          </p:spTgt>
                                        </p:tgtEl>
                                        <p:attrNameLst>
                                          <p:attrName>style.visibility</p:attrName>
                                        </p:attrNameLst>
                                      </p:cBhvr>
                                      <p:to>
                                        <p:strVal val="visible"/>
                                      </p:to>
                                    </p:set>
                                    <p:animEffect transition="in" filter="fade">
                                      <p:cBhvr>
                                        <p:cTn id="7" dur="1000"/>
                                        <p:tgtEl>
                                          <p:spTgt spid="103427">
                                            <p:txEl>
                                              <p:charRg st="0" end="6"/>
                                            </p:txEl>
                                          </p:spTgt>
                                        </p:tgtEl>
                                      </p:cBhvr>
                                    </p:animEffect>
                                    <p:anim calcmode="lin" valueType="num">
                                      <p:cBhvr>
                                        <p:cTn id="8" dur="1000" fill="hold"/>
                                        <p:tgtEl>
                                          <p:spTgt spid="103427">
                                            <p:txEl>
                                              <p:charRg st="0" end="6"/>
                                            </p:txEl>
                                          </p:spTgt>
                                        </p:tgtEl>
                                        <p:attrNameLst>
                                          <p:attrName>ppt_x</p:attrName>
                                        </p:attrNameLst>
                                      </p:cBhvr>
                                      <p:tavLst>
                                        <p:tav tm="0">
                                          <p:val>
                                            <p:strVal val="#ppt_x"/>
                                          </p:val>
                                        </p:tav>
                                        <p:tav tm="100000">
                                          <p:val>
                                            <p:strVal val="#ppt_x"/>
                                          </p:val>
                                        </p:tav>
                                      </p:tavLst>
                                    </p:anim>
                                    <p:anim calcmode="lin" valueType="num">
                                      <p:cBhvr>
                                        <p:cTn id="9" dur="1000" fill="hold"/>
                                        <p:tgtEl>
                                          <p:spTgt spid="103427">
                                            <p:txEl>
                                              <p:charRg st="0" end="6"/>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3427">
                                            <p:txEl>
                                              <p:charRg st="6" end="61"/>
                                            </p:txEl>
                                          </p:spTgt>
                                        </p:tgtEl>
                                        <p:attrNameLst>
                                          <p:attrName>style.visibility</p:attrName>
                                        </p:attrNameLst>
                                      </p:cBhvr>
                                      <p:to>
                                        <p:strVal val="visible"/>
                                      </p:to>
                                    </p:set>
                                    <p:animEffect transition="in" filter="fade">
                                      <p:cBhvr>
                                        <p:cTn id="14" dur="1000"/>
                                        <p:tgtEl>
                                          <p:spTgt spid="103427">
                                            <p:txEl>
                                              <p:charRg st="6" end="61"/>
                                            </p:txEl>
                                          </p:spTgt>
                                        </p:tgtEl>
                                      </p:cBhvr>
                                    </p:animEffect>
                                    <p:anim calcmode="lin" valueType="num">
                                      <p:cBhvr>
                                        <p:cTn id="15" dur="1000" fill="hold"/>
                                        <p:tgtEl>
                                          <p:spTgt spid="103427">
                                            <p:txEl>
                                              <p:charRg st="6" end="61"/>
                                            </p:txEl>
                                          </p:spTgt>
                                        </p:tgtEl>
                                        <p:attrNameLst>
                                          <p:attrName>ppt_x</p:attrName>
                                        </p:attrNameLst>
                                      </p:cBhvr>
                                      <p:tavLst>
                                        <p:tav tm="0">
                                          <p:val>
                                            <p:strVal val="#ppt_x"/>
                                          </p:val>
                                        </p:tav>
                                        <p:tav tm="100000">
                                          <p:val>
                                            <p:strVal val="#ppt_x"/>
                                          </p:val>
                                        </p:tav>
                                      </p:tavLst>
                                    </p:anim>
                                    <p:anim calcmode="lin" valueType="num">
                                      <p:cBhvr>
                                        <p:cTn id="16" dur="1000" fill="hold"/>
                                        <p:tgtEl>
                                          <p:spTgt spid="103427">
                                            <p:txEl>
                                              <p:charRg st="6" end="6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3427">
                                            <p:txEl>
                                              <p:charRg st="61" end="110"/>
                                            </p:txEl>
                                          </p:spTgt>
                                        </p:tgtEl>
                                        <p:attrNameLst>
                                          <p:attrName>style.visibility</p:attrName>
                                        </p:attrNameLst>
                                      </p:cBhvr>
                                      <p:to>
                                        <p:strVal val="visible"/>
                                      </p:to>
                                    </p:set>
                                    <p:animEffect transition="in" filter="fade">
                                      <p:cBhvr>
                                        <p:cTn id="21" dur="1000"/>
                                        <p:tgtEl>
                                          <p:spTgt spid="103427">
                                            <p:txEl>
                                              <p:charRg st="61" end="110"/>
                                            </p:txEl>
                                          </p:spTgt>
                                        </p:tgtEl>
                                      </p:cBhvr>
                                    </p:animEffect>
                                    <p:anim calcmode="lin" valueType="num">
                                      <p:cBhvr>
                                        <p:cTn id="22" dur="1000" fill="hold"/>
                                        <p:tgtEl>
                                          <p:spTgt spid="103427">
                                            <p:txEl>
                                              <p:charRg st="61" end="110"/>
                                            </p:txEl>
                                          </p:spTgt>
                                        </p:tgtEl>
                                        <p:attrNameLst>
                                          <p:attrName>ppt_x</p:attrName>
                                        </p:attrNameLst>
                                      </p:cBhvr>
                                      <p:tavLst>
                                        <p:tav tm="0">
                                          <p:val>
                                            <p:strVal val="#ppt_x"/>
                                          </p:val>
                                        </p:tav>
                                        <p:tav tm="100000">
                                          <p:val>
                                            <p:strVal val="#ppt_x"/>
                                          </p:val>
                                        </p:tav>
                                      </p:tavLst>
                                    </p:anim>
                                    <p:anim calcmode="lin" valueType="num">
                                      <p:cBhvr>
                                        <p:cTn id="23" dur="1000" fill="hold"/>
                                        <p:tgtEl>
                                          <p:spTgt spid="103427">
                                            <p:txEl>
                                              <p:charRg st="61" end="1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1618" name="Title 111617"/>
          <p:cNvSpPr>
            <a:spLocks noGrp="1"/>
          </p:cNvSpPr>
          <p:nvPr>
            <p:ph type="title"/>
          </p:nvPr>
        </p:nvSpPr>
        <p:spPr>
          <a:xfrm>
            <a:off x="228600" y="152400"/>
            <a:ext cx="8610600" cy="1219200"/>
          </a:xfrm>
          <a:solidFill>
            <a:srgbClr val="B2F5A9"/>
          </a:solidFill>
        </p:spPr>
        <p:txBody>
          <a:bodyPr anchor="ctr"/>
          <a:p>
            <a:r>
              <a:rPr sz="3600" b="1">
                <a:solidFill>
                  <a:srgbClr val="0000CC"/>
                </a:solidFill>
                <a:latin typeface="Times New Roman" panose="02020603050405020304" pitchFamily="18" charset="0"/>
                <a:cs typeface="Times New Roman" panose="02020603050405020304" pitchFamily="18" charset="0"/>
              </a:rPr>
              <a:t>  </a:t>
            </a:r>
            <a:r>
              <a:rPr sz="3600" b="1" u="sng" err="1">
                <a:solidFill>
                  <a:srgbClr val="0000CC"/>
                </a:solidFill>
                <a:latin typeface="Times New Roman" panose="02020603050405020304" pitchFamily="18" charset="0"/>
                <a:cs typeface="Times New Roman" panose="02020603050405020304" pitchFamily="18" charset="0"/>
              </a:rPr>
              <a:t>B</a:t>
            </a:r>
            <a:r>
              <a:rPr sz="3600" b="1" u="sng" err="1">
                <a:solidFill>
                  <a:srgbClr val="0000CC"/>
                </a:solidFill>
                <a:latin typeface="Times New Roman" panose="02020603050405020304" pitchFamily="18" charset="0"/>
                <a:ea typeface="Times New Roman" panose="02020603050405020304" pitchFamily="18" charset="0"/>
              </a:rPr>
              <a:t>à</a:t>
            </a:r>
            <a:r>
              <a:rPr sz="3600" b="1" u="sng" err="1">
                <a:solidFill>
                  <a:srgbClr val="0000CC"/>
                </a:solidFill>
                <a:latin typeface="Times New Roman" panose="02020603050405020304" pitchFamily="18" charset="0"/>
                <a:cs typeface="Times New Roman" panose="02020603050405020304" pitchFamily="18" charset="0"/>
              </a:rPr>
              <a:t>i</a:t>
            </a:r>
            <a:r>
              <a:rPr sz="3600" b="1" u="sng">
                <a:solidFill>
                  <a:srgbClr val="0000CC"/>
                </a:solidFill>
                <a:latin typeface="Times New Roman" panose="02020603050405020304" pitchFamily="18" charset="0"/>
                <a:cs typeface="Times New Roman" panose="02020603050405020304" pitchFamily="18" charset="0"/>
              </a:rPr>
              <a:t> 2</a:t>
            </a:r>
            <a:r>
              <a:rPr sz="3600" b="1" err="1">
                <a:solidFill>
                  <a:srgbClr val="0000CC"/>
                </a:solidFill>
                <a:latin typeface="Times New Roman" panose="02020603050405020304" pitchFamily="18" charset="0"/>
                <a:cs typeface="Times New Roman" panose="02020603050405020304" pitchFamily="18" charset="0"/>
              </a:rPr>
              <a:t>: CÁCH MẠNG TƯ SẢN PHÁP</a:t>
            </a:r>
            <a:br>
              <a:rPr sz="3600" b="1" err="1">
                <a:solidFill>
                  <a:srgbClr val="0000CC"/>
                </a:solidFill>
                <a:latin typeface="Times New Roman" panose="02020603050405020304" pitchFamily="18" charset="0"/>
                <a:cs typeface="Times New Roman" panose="02020603050405020304" pitchFamily="18" charset="0"/>
              </a:rPr>
            </a:br>
            <a:r>
              <a:rPr sz="3600" b="1" err="1">
                <a:solidFill>
                  <a:srgbClr val="0000CC"/>
                </a:solidFill>
                <a:latin typeface="Times New Roman" panose="02020603050405020304" pitchFamily="18" charset="0"/>
                <a:cs typeface="Times New Roman" panose="02020603050405020304" pitchFamily="18" charset="0"/>
              </a:rPr>
              <a:t>CUỐI THẾ KỈ XVIII - tt</a:t>
            </a:r>
            <a:endParaRPr sz="3600" b="1">
              <a:solidFill>
                <a:srgbClr val="0000CC"/>
              </a:solidFill>
              <a:latin typeface="Times New Roman" panose="02020603050405020304" pitchFamily="18" charset="0"/>
              <a:ea typeface="Times New Roman" panose="02020603050405020304" pitchFamily="18" charset="0"/>
            </a:endParaRPr>
          </a:p>
        </p:txBody>
      </p:sp>
      <p:sp>
        <p:nvSpPr>
          <p:cNvPr id="111619" name="Text Placeholder 111618"/>
          <p:cNvSpPr>
            <a:spLocks noGrp="1"/>
          </p:cNvSpPr>
          <p:nvPr>
            <p:ph type="body" idx="1"/>
          </p:nvPr>
        </p:nvSpPr>
        <p:spPr>
          <a:xfrm>
            <a:off x="152400" y="1524000"/>
            <a:ext cx="8991600" cy="1524000"/>
          </a:xfrm>
        </p:spPr>
        <p:txBody>
          <a:bodyPr/>
          <a:p>
            <a:pPr>
              <a:buNone/>
            </a:pPr>
            <a:r>
              <a:rPr sz="2800" b="1">
                <a:solidFill>
                  <a:srgbClr val="0000CC"/>
                </a:solidFill>
                <a:latin typeface="Times New Roman" panose="02020603050405020304" pitchFamily="18" charset="0"/>
                <a:cs typeface="Times New Roman" panose="02020603050405020304" pitchFamily="18" charset="0"/>
              </a:rPr>
              <a:t>III. </a:t>
            </a:r>
            <a:r>
              <a:rPr sz="2800" b="1" u="sng" err="1">
                <a:solidFill>
                  <a:srgbClr val="0000CC"/>
                </a:solidFill>
                <a:latin typeface="Times New Roman" panose="02020603050405020304" pitchFamily="18" charset="0"/>
                <a:cs typeface="Times New Roman" panose="02020603050405020304" pitchFamily="18" charset="0"/>
              </a:rPr>
              <a:t>Sự phát triển của cách mạng</a:t>
            </a:r>
            <a:r>
              <a:rPr sz="2800" b="1">
                <a:solidFill>
                  <a:srgbClr val="0000CC"/>
                </a:solidFill>
                <a:latin typeface="Times New Roman" panose="02020603050405020304" pitchFamily="18" charset="0"/>
                <a:cs typeface="Times New Roman" panose="02020603050405020304" pitchFamily="18" charset="0"/>
              </a:rPr>
              <a:t>.</a:t>
            </a:r>
            <a:endParaRPr sz="2800" b="1">
              <a:solidFill>
                <a:srgbClr val="0000CC"/>
              </a:solidFill>
              <a:latin typeface="Times New Roman" panose="02020603050405020304" pitchFamily="18" charset="0"/>
              <a:cs typeface="Times New Roman" panose="02020603050405020304" pitchFamily="18" charset="0"/>
            </a:endParaRPr>
          </a:p>
          <a:p>
            <a:pPr>
              <a:buNone/>
            </a:pPr>
            <a:r>
              <a:rPr sz="2800" b="1">
                <a:solidFill>
                  <a:srgbClr val="0000CC"/>
                </a:solidFill>
                <a:latin typeface="Times New Roman" panose="02020603050405020304" pitchFamily="18" charset="0"/>
                <a:cs typeface="Times New Roman" panose="02020603050405020304" pitchFamily="18" charset="0"/>
              </a:rPr>
              <a:t>1. </a:t>
            </a:r>
            <a:r>
              <a:rPr sz="2800" b="1" u="sng" err="1">
                <a:solidFill>
                  <a:srgbClr val="0000CC"/>
                </a:solidFill>
                <a:latin typeface="Times New Roman" panose="02020603050405020304" pitchFamily="18" charset="0"/>
                <a:cs typeface="Times New Roman" panose="02020603050405020304" pitchFamily="18" charset="0"/>
              </a:rPr>
              <a:t>Chế độ quân chủ lập hiến (từ 14-07-1789 đến ng</a:t>
            </a:r>
            <a:r>
              <a:rPr sz="2800" b="1" u="sng" err="1">
                <a:solidFill>
                  <a:srgbClr val="0000CC"/>
                </a:solidFill>
                <a:latin typeface="Times New Roman" panose="02020603050405020304" pitchFamily="18" charset="0"/>
                <a:ea typeface="Times New Roman" panose="02020603050405020304" pitchFamily="18" charset="0"/>
              </a:rPr>
              <a:t>à</a:t>
            </a:r>
            <a:r>
              <a:rPr sz="2800" b="1" u="sng" err="1">
                <a:solidFill>
                  <a:srgbClr val="0000CC"/>
                </a:solidFill>
                <a:latin typeface="Times New Roman" panose="02020603050405020304" pitchFamily="18" charset="0"/>
                <a:cs typeface="Times New Roman" panose="02020603050405020304" pitchFamily="18" charset="0"/>
              </a:rPr>
              <a:t>y</a:t>
            </a:r>
            <a:r>
              <a:rPr sz="2800" b="1" u="sng">
                <a:solidFill>
                  <a:srgbClr val="0000CC"/>
                </a:solidFill>
                <a:latin typeface="Times New Roman" panose="02020603050405020304" pitchFamily="18" charset="0"/>
                <a:cs typeface="Times New Roman" panose="02020603050405020304" pitchFamily="18" charset="0"/>
              </a:rPr>
              <a:t> 10-08-1792).</a:t>
            </a:r>
            <a:endParaRPr sz="2800" b="1" u="sng">
              <a:solidFill>
                <a:srgbClr val="0000CC"/>
              </a:solidFill>
              <a:latin typeface="Times New Roman" panose="02020603050405020304" pitchFamily="18" charset="0"/>
              <a:ea typeface="Times New Roman" panose="02020603050405020304" pitchFamily="18" charset="0"/>
            </a:endParaRPr>
          </a:p>
        </p:txBody>
      </p:sp>
      <p:sp>
        <p:nvSpPr>
          <p:cNvPr id="111621" name="Rectangles 111620"/>
          <p:cNvSpPr/>
          <p:nvPr/>
        </p:nvSpPr>
        <p:spPr>
          <a:xfrm>
            <a:off x="0" y="3048000"/>
            <a:ext cx="9144000" cy="2438400"/>
          </a:xfrm>
          <a:prstGeom prst="rect">
            <a:avLst/>
          </a:prstGeom>
          <a:noFill/>
          <a:ln w="9525">
            <a:noFill/>
          </a:ln>
        </p:spPr>
        <p:txBody>
          <a:bodyPr/>
          <a:lstStyle>
            <a:lvl1pPr marL="0" lvl="0" indent="0" algn="ctr" defTabSz="914400" rtl="0" eaLnBrk="1" fontAlgn="base" latinLnBrk="0" hangingPunct="1">
              <a:lnSpc>
                <a:spcPct val="100000"/>
              </a:lnSpc>
              <a:spcBef>
                <a:spcPct val="20000"/>
              </a:spcBef>
              <a:spcAft>
                <a:spcPct val="0"/>
              </a:spcAft>
              <a:buClrTx/>
              <a:buSzTx/>
              <a:buFontTx/>
              <a:buNone/>
              <a:defRPr sz="3200" u="none" kern="1200" baseline="0">
                <a:solidFill>
                  <a:schemeClr val="tx1"/>
                </a:solidFill>
                <a:latin typeface="Arial" panose="020B0604020202020204" pitchFamily="34" charset="0"/>
              </a:defRPr>
            </a:lvl1pPr>
            <a:lvl2pPr marL="457200" lvl="1" indent="0" algn="ctr" defTabSz="914400" rtl="0" eaLnBrk="1" fontAlgn="base" latinLnBrk="0" hangingPunct="1">
              <a:lnSpc>
                <a:spcPct val="100000"/>
              </a:lnSpc>
              <a:spcBef>
                <a:spcPct val="20000"/>
              </a:spcBef>
              <a:spcAft>
                <a:spcPct val="0"/>
              </a:spcAft>
              <a:buClrTx/>
              <a:buSzTx/>
              <a:buFontTx/>
              <a:buNone/>
              <a:defRPr sz="2800" b="0" i="0" u="none" kern="1200" baseline="0">
                <a:solidFill>
                  <a:schemeClr val="tx1"/>
                </a:solidFill>
                <a:latin typeface="Arial" panose="020B0604020202020204" pitchFamily="34" charset="0"/>
              </a:defRPr>
            </a:lvl2pPr>
            <a:lvl3pPr marL="914400" lvl="2" indent="0" algn="ctr" defTabSz="914400" rtl="0" eaLnBrk="1" fontAlgn="base" latinLnBrk="0" hangingPunct="1">
              <a:lnSpc>
                <a:spcPct val="100000"/>
              </a:lnSpc>
              <a:spcBef>
                <a:spcPct val="20000"/>
              </a:spcBef>
              <a:spcAft>
                <a:spcPct val="0"/>
              </a:spcAft>
              <a:buClrTx/>
              <a:buSzTx/>
              <a:buFontTx/>
              <a:buNone/>
              <a:defRPr sz="2400" b="0" i="0" u="none" kern="1200" baseline="0">
                <a:solidFill>
                  <a:schemeClr val="tx1"/>
                </a:solidFill>
                <a:latin typeface="Arial" panose="020B0604020202020204" pitchFamily="34" charset="0"/>
              </a:defRPr>
            </a:lvl3pPr>
            <a:lvl4pPr marL="1371600" lvl="3" indent="0" algn="ctr" defTabSz="914400" rtl="0" eaLnBrk="1" fontAlgn="base" latinLnBrk="0" hangingPunct="1">
              <a:lnSpc>
                <a:spcPct val="100000"/>
              </a:lnSpc>
              <a:spcBef>
                <a:spcPct val="20000"/>
              </a:spcBef>
              <a:spcAft>
                <a:spcPct val="0"/>
              </a:spcAft>
              <a:buClrTx/>
              <a:buSzTx/>
              <a:buFontTx/>
              <a:buNone/>
              <a:defRPr sz="2000" b="0" i="0" u="none" kern="1200" baseline="0">
                <a:solidFill>
                  <a:schemeClr val="tx1"/>
                </a:solidFill>
                <a:latin typeface="Arial" panose="020B0604020202020204" pitchFamily="34" charset="0"/>
              </a:defRPr>
            </a:lvl4pPr>
            <a:lvl5pPr marL="1828800" lvl="4" indent="0" algn="ctr" defTabSz="914400" rtl="0" eaLnBrk="1" fontAlgn="base" latinLnBrk="0" hangingPunct="1">
              <a:lnSpc>
                <a:spcPct val="100000"/>
              </a:lnSpc>
              <a:spcBef>
                <a:spcPct val="20000"/>
              </a:spcBef>
              <a:spcAft>
                <a:spcPct val="0"/>
              </a:spcAft>
              <a:buClrTx/>
              <a:buSzTx/>
              <a:buFontTx/>
              <a:buNone/>
              <a:defRPr sz="2000" b="0" i="0" u="none" kern="1200" baseline="0">
                <a:solidFill>
                  <a:schemeClr val="tx1"/>
                </a:solidFill>
                <a:latin typeface="Arial" panose="020B0604020202020204" pitchFamily="34" charset="0"/>
              </a:defRPr>
            </a:lvl5pPr>
          </a:lstStyle>
          <a:p>
            <a:pPr marL="342900" lvl="0" indent="-342900" algn="l">
              <a:lnSpc>
                <a:spcPct val="90000"/>
              </a:lnSpc>
              <a:buNone/>
            </a:pPr>
            <a:r>
              <a:rPr sz="2800" b="0" err="1">
                <a:solidFill>
                  <a:srgbClr val="0000CC"/>
                </a:solidFill>
                <a:latin typeface="Times New Roman" panose="02020603050405020304" pitchFamily="18" charset="0"/>
                <a:cs typeface="Times New Roman" panose="02020603050405020304" pitchFamily="18" charset="0"/>
              </a:rPr>
              <a:t>- Ở Pari, phái lập hiến (đại tư sản) lên cầm quyền</a:t>
            </a:r>
            <a:r>
              <a:rPr sz="2800" b="0">
                <a:solidFill>
                  <a:srgbClr val="0000CC"/>
                </a:solidFill>
                <a:latin typeface="Times New Roman" panose="02020603050405020304" pitchFamily="18" charset="0"/>
                <a:cs typeface="Times New Roman" panose="02020603050405020304" pitchFamily="18" charset="0"/>
              </a:rPr>
              <a:t>.</a:t>
            </a:r>
            <a:endParaRPr sz="2800" b="0">
              <a:solidFill>
                <a:srgbClr val="0000CC"/>
              </a:solidFill>
              <a:latin typeface="Times New Roman" panose="02020603050405020304" pitchFamily="18" charset="0"/>
              <a:cs typeface="Times New Roman" panose="02020603050405020304" pitchFamily="18" charset="0"/>
            </a:endParaRPr>
          </a:p>
          <a:p>
            <a:pPr marL="342900" lvl="0" indent="-342900" algn="l">
              <a:lnSpc>
                <a:spcPct val="90000"/>
              </a:lnSpc>
              <a:buFontTx/>
              <a:buChar char="-"/>
            </a:pPr>
            <a:r>
              <a:rPr sz="2800" b="0" err="1">
                <a:solidFill>
                  <a:srgbClr val="0000CC"/>
                </a:solidFill>
                <a:latin typeface="Times New Roman" panose="02020603050405020304" pitchFamily="18" charset="0"/>
                <a:cs typeface="Times New Roman" panose="02020603050405020304" pitchFamily="18" charset="0"/>
              </a:rPr>
              <a:t>08-1789, Quốc hội thông qua Tuyên ngôn Nhân quyền v</a:t>
            </a:r>
            <a:r>
              <a:rPr sz="2800" b="0" err="1">
                <a:solidFill>
                  <a:srgbClr val="0000CC"/>
                </a:solidFill>
                <a:latin typeface="Times New Roman" panose="02020603050405020304" pitchFamily="18" charset="0"/>
                <a:ea typeface="Times New Roman" panose="02020603050405020304" pitchFamily="18" charset="0"/>
              </a:rPr>
              <a:t>à</a:t>
            </a:r>
            <a:r>
              <a:rPr sz="2800" b="0" err="1">
                <a:solidFill>
                  <a:srgbClr val="0000CC"/>
                </a:solidFill>
                <a:latin typeface="Times New Roman" panose="02020603050405020304" pitchFamily="18" charset="0"/>
                <a:cs typeface="Times New Roman" panose="02020603050405020304" pitchFamily="18" charset="0"/>
              </a:rPr>
              <a:t> Dân quyền</a:t>
            </a:r>
            <a:r>
              <a:rPr sz="2800" b="0">
                <a:solidFill>
                  <a:srgbClr val="0000CC"/>
                </a:solidFill>
                <a:latin typeface="Times New Roman" panose="02020603050405020304" pitchFamily="18" charset="0"/>
                <a:cs typeface="Times New Roman" panose="02020603050405020304" pitchFamily="18" charset="0"/>
              </a:rPr>
              <a:t>. </a:t>
            </a:r>
            <a:endParaRPr sz="2800" b="0">
              <a:solidFill>
                <a:srgbClr val="0000CC"/>
              </a:solidFill>
              <a:latin typeface="Times New Roman" panose="02020603050405020304" pitchFamily="18" charset="0"/>
              <a:cs typeface="Times New Roman" panose="02020603050405020304" pitchFamily="18" charset="0"/>
            </a:endParaRPr>
          </a:p>
          <a:p>
            <a:pPr marL="342900" lvl="0" indent="-342900" algn="l">
              <a:spcBef>
                <a:spcPct val="0"/>
              </a:spcBef>
              <a:buFontTx/>
              <a:buChar char="-"/>
            </a:pPr>
            <a:r>
              <a:rPr sz="2800" b="0" err="1">
                <a:solidFill>
                  <a:srgbClr val="0000CC"/>
                </a:solidFill>
                <a:latin typeface="Times New Roman" panose="02020603050405020304" pitchFamily="18" charset="0"/>
              </a:rPr>
              <a:t>Tháng 09-1791, Quốc hội thông qua Hiến pháp mới, xác lập chế độ quân chủ </a:t>
            </a:r>
            <a:r>
              <a:rPr lang="en-US" sz="2800" b="0" err="1">
                <a:solidFill>
                  <a:srgbClr val="0000CC"/>
                </a:solidFill>
                <a:latin typeface="Times New Roman" panose="02020603050405020304" pitchFamily="18" charset="0"/>
              </a:rPr>
              <a:t>lập hiến</a:t>
            </a:r>
            <a:r>
              <a:rPr sz="2800" b="0">
                <a:solidFill>
                  <a:srgbClr val="0000CC"/>
                </a:solidFill>
                <a:latin typeface="Times New Roman" panose="02020603050405020304" pitchFamily="18" charset="0"/>
              </a:rPr>
              <a:t>.</a:t>
            </a:r>
            <a:endParaRPr sz="2800" b="0">
              <a:solidFill>
                <a:srgbClr val="0000CC"/>
              </a:solidFill>
              <a:latin typeface="Times New Roman" panose="02020603050405020304" pitchFamily="18" charset="0"/>
            </a:endParaRPr>
          </a:p>
          <a:p>
            <a:pPr marL="342900" lvl="0" indent="-342900" algn="l">
              <a:spcBef>
                <a:spcPct val="0"/>
              </a:spcBef>
              <a:buFontTx/>
              <a:buNone/>
            </a:pPr>
            <a:r>
              <a:rPr lang="pt-BR" altLang="x-none" sz="2800" b="0" dirty="0">
                <a:solidFill>
                  <a:srgbClr val="0000CC"/>
                </a:solidFill>
                <a:latin typeface="Times New Roman" panose="02020603050405020304" pitchFamily="18" charset="0"/>
              </a:rPr>
              <a:t>- Tháng 4.1792 Áo - Phổ đem quân can thiệp vào nước Pháp</a:t>
            </a:r>
            <a:endParaRPr sz="2800" b="0">
              <a:solidFill>
                <a:srgbClr val="0000CC"/>
              </a:solidFill>
              <a:latin typeface="Times New Roman" panose="02020603050405020304" pitchFamily="18" charset="0"/>
            </a:endParaRPr>
          </a:p>
          <a:p>
            <a:pPr marL="342900" lvl="0" indent="-342900" algn="l">
              <a:lnSpc>
                <a:spcPct val="90000"/>
              </a:lnSpc>
              <a:buFontTx/>
              <a:buChar char="-"/>
            </a:pPr>
            <a:endParaRPr sz="2800" b="0">
              <a:solidFill>
                <a:srgbClr val="0000CC"/>
              </a:solidFill>
              <a:latin typeface="Times New Roman" panose="02020603050405020304" pitchFamily="18" charset="0"/>
              <a:ea typeface="Times New Roman" panose="02020603050405020304" pitchFamily="18" charset="0"/>
            </a:endParaRPr>
          </a:p>
        </p:txBody>
      </p:sp>
      <p:sp>
        <p:nvSpPr>
          <p:cNvPr id="111624" name="Rectangles 111623"/>
          <p:cNvSpPr/>
          <p:nvPr/>
        </p:nvSpPr>
        <p:spPr>
          <a:xfrm>
            <a:off x="3048000" y="5410200"/>
            <a:ext cx="5638800" cy="860425"/>
          </a:xfrm>
          <a:prstGeom prst="rect">
            <a:avLst/>
          </a:prstGeom>
          <a:solidFill>
            <a:srgbClr val="B2F5A9"/>
          </a:solidFill>
          <a:ln w="9525">
            <a:noFill/>
          </a:ln>
        </p:spPr>
        <p:txBody>
          <a:bodyPr>
            <a:spAutoFit/>
          </a:bodyPr>
          <a:p>
            <a:pPr>
              <a:lnSpc>
                <a:spcPct val="90000"/>
              </a:lnSpc>
              <a:spcBef>
                <a:spcPct val="20000"/>
              </a:spcBef>
            </a:pPr>
            <a:r>
              <a:rPr sz="2800" b="0" i="1" err="1">
                <a:solidFill>
                  <a:srgbClr val="0000CC"/>
                </a:solidFill>
              </a:rPr>
              <a:t>Tuyên ngôn và Hiến pháp phục vụ quyền lợi cho giai cấp nào</a:t>
            </a:r>
            <a:r>
              <a:rPr sz="2800" b="0" i="1">
                <a:solidFill>
                  <a:srgbClr val="0000CC"/>
                </a:solidFill>
              </a:rPr>
              <a:t> ?</a:t>
            </a:r>
            <a:endParaRPr sz="2800" b="0" i="1">
              <a:solidFill>
                <a:srgbClr val="0000CC"/>
              </a:solidFill>
            </a:endParaRPr>
          </a:p>
        </p:txBody>
      </p:sp>
      <p:sp>
        <p:nvSpPr>
          <p:cNvPr id="111628" name="Rectangles 111627"/>
          <p:cNvSpPr/>
          <p:nvPr/>
        </p:nvSpPr>
        <p:spPr>
          <a:xfrm>
            <a:off x="3276600" y="5451475"/>
            <a:ext cx="5638800" cy="1254125"/>
          </a:xfrm>
          <a:prstGeom prst="rect">
            <a:avLst/>
          </a:prstGeom>
          <a:solidFill>
            <a:srgbClr val="B2F5A9"/>
          </a:solidFill>
          <a:ln w="9525" cap="flat" cmpd="sng">
            <a:solidFill>
              <a:srgbClr val="FF0000"/>
            </a:solidFill>
            <a:prstDash val="solid"/>
            <a:miter/>
            <a:headEnd type="none" w="med" len="med"/>
            <a:tailEnd type="none" w="med" len="med"/>
          </a:ln>
        </p:spPr>
        <p:txBody>
          <a:bodyPr>
            <a:spAutoFit/>
          </a:bodyPr>
          <a:p>
            <a:pPr>
              <a:lnSpc>
                <a:spcPct val="90000"/>
              </a:lnSpc>
              <a:spcBef>
                <a:spcPct val="20000"/>
              </a:spcBef>
            </a:pPr>
            <a:r>
              <a:rPr lang="pt-BR" altLang="x-none" sz="2800" b="0" i="1" dirty="0"/>
              <a:t>Vì sao các nước PK châu Âu bao vây và tấn công nước Pháp cách mạng?</a:t>
            </a:r>
            <a:endParaRPr sz="2800" b="0" i="1"/>
          </a:p>
        </p:txBody>
      </p:sp>
      <p:sp>
        <p:nvSpPr>
          <p:cNvPr id="111629" name="Rectangles 111628"/>
          <p:cNvSpPr/>
          <p:nvPr/>
        </p:nvSpPr>
        <p:spPr>
          <a:xfrm>
            <a:off x="2362200" y="5835650"/>
            <a:ext cx="6324600" cy="869950"/>
          </a:xfrm>
          <a:prstGeom prst="rect">
            <a:avLst/>
          </a:prstGeom>
          <a:solidFill>
            <a:srgbClr val="B2F5A9"/>
          </a:solidFill>
          <a:ln w="9525" cap="flat" cmpd="sng">
            <a:solidFill>
              <a:srgbClr val="FF0000"/>
            </a:solidFill>
            <a:prstDash val="solid"/>
            <a:miter/>
            <a:headEnd type="none" w="med" len="med"/>
            <a:tailEnd type="none" w="med" len="med"/>
          </a:ln>
        </p:spPr>
        <p:txBody>
          <a:bodyPr>
            <a:spAutoFit/>
          </a:bodyPr>
          <a:p>
            <a:pPr>
              <a:lnSpc>
                <a:spcPct val="90000"/>
              </a:lnSpc>
              <a:spcBef>
                <a:spcPct val="20000"/>
              </a:spcBef>
            </a:pPr>
            <a:r>
              <a:rPr sz="2800" b="0" i="1" err="1"/>
              <a:t>Nhân dân Pari đã làm gì trước tình trạng “ Tổ quốc lâm nguy ”? Kết quả</a:t>
            </a:r>
            <a:r>
              <a:rPr sz="2800" b="0" i="1"/>
              <a:t> ?</a:t>
            </a:r>
            <a:endParaRPr sz="2800" b="0" i="1"/>
          </a:p>
        </p:txBody>
      </p:sp>
      <p:sp>
        <p:nvSpPr>
          <p:cNvPr id="111630" name="Rectangles 111629"/>
          <p:cNvSpPr/>
          <p:nvPr/>
        </p:nvSpPr>
        <p:spPr>
          <a:xfrm>
            <a:off x="0" y="5638800"/>
            <a:ext cx="9144000" cy="9144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Arial" panose="020B060402020202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Arial" panose="020B060402020202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Arial" panose="020B060402020202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Arial" panose="020B060402020202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Arial" panose="020B0604020202020204" pitchFamily="34" charset="0"/>
              </a:defRPr>
            </a:lvl5pPr>
          </a:lstStyle>
          <a:p>
            <a:pPr lvl="0">
              <a:buNone/>
            </a:pPr>
            <a:r>
              <a:rPr b="0" err="1">
                <a:solidFill>
                  <a:srgbClr val="0000CC"/>
                </a:solidFill>
                <a:latin typeface="Times New Roman" panose="02020603050405020304" pitchFamily="18" charset="0"/>
                <a:cs typeface="Times New Roman" panose="02020603050405020304" pitchFamily="18" charset="0"/>
              </a:rPr>
              <a:t>- Ng</a:t>
            </a:r>
            <a:r>
              <a:rPr b="0" err="1">
                <a:solidFill>
                  <a:srgbClr val="0000CC"/>
                </a:solidFill>
                <a:latin typeface="Times New Roman" panose="02020603050405020304" pitchFamily="18" charset="0"/>
                <a:ea typeface="Times New Roman" panose="02020603050405020304" pitchFamily="18" charset="0"/>
              </a:rPr>
              <a:t>à</a:t>
            </a:r>
            <a:r>
              <a:rPr b="0" err="1">
                <a:solidFill>
                  <a:srgbClr val="0000CC"/>
                </a:solidFill>
                <a:latin typeface="Times New Roman" panose="02020603050405020304" pitchFamily="18" charset="0"/>
                <a:cs typeface="Times New Roman" panose="02020603050405020304" pitchFamily="18" charset="0"/>
              </a:rPr>
              <a:t>y 10-08-1792, nhân dân Pari lật đổ phái lập hiến, đồng thời xóa bỏ chế độ phong kiến</a:t>
            </a:r>
            <a:r>
              <a:rPr b="0">
                <a:solidFill>
                  <a:srgbClr val="0000CC"/>
                </a:solidFill>
                <a:latin typeface="Times New Roman" panose="02020603050405020304" pitchFamily="18" charset="0"/>
                <a:cs typeface="Times New Roman" panose="02020603050405020304" pitchFamily="18" charset="0"/>
              </a:rPr>
              <a:t>.</a:t>
            </a:r>
            <a:endParaRPr b="0">
              <a:solidFill>
                <a:srgbClr val="0000CC"/>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111621">
                                            <p:txEl>
                                              <p:charRg st="117" end="202"/>
                                            </p:txEl>
                                          </p:spTgt>
                                        </p:tgtEl>
                                        <p:attrNameLst>
                                          <p:attrName>style.visibility</p:attrName>
                                        </p:attrNameLst>
                                      </p:cBhvr>
                                      <p:to>
                                        <p:strVal val="visible"/>
                                      </p:to>
                                    </p:set>
                                    <p:animEffect transition="in" filter="wedge">
                                      <p:cBhvr>
                                        <p:cTn id="7" dur="2000"/>
                                        <p:tgtEl>
                                          <p:spTgt spid="111621">
                                            <p:txEl>
                                              <p:charRg st="117" end="20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4" presetClass="entr" presetSubtype="0" accel="100000" fill="hold" grpId="0" nodeType="clickEffect">
                                  <p:stCondLst>
                                    <p:cond delay="0"/>
                                  </p:stCondLst>
                                  <p:childTnLst>
                                    <p:set>
                                      <p:cBhvr>
                                        <p:cTn id="11" dur="1" fill="hold">
                                          <p:stCondLst>
                                            <p:cond delay="0"/>
                                          </p:stCondLst>
                                        </p:cTn>
                                        <p:tgtEl>
                                          <p:spTgt spid="111624"/>
                                        </p:tgtEl>
                                        <p:attrNameLst>
                                          <p:attrName>style.visibility</p:attrName>
                                        </p:attrNameLst>
                                      </p:cBhvr>
                                      <p:to>
                                        <p:strVal val="visible"/>
                                      </p:to>
                                    </p:set>
                                    <p:anim calcmode="lin" valueType="num">
                                      <p:cBhvr>
                                        <p:cTn id="12" dur="500" fill="hold"/>
                                        <p:tgtEl>
                                          <p:spTgt spid="111624"/>
                                        </p:tgtEl>
                                        <p:attrNameLst>
                                          <p:attrName>ppt_w</p:attrName>
                                        </p:attrNameLst>
                                      </p:cBhvr>
                                      <p:tavLst>
                                        <p:tav tm="0">
                                          <p:val>
                                            <p:strVal val="#ppt_w*0.05"/>
                                          </p:val>
                                        </p:tav>
                                        <p:tav tm="100000">
                                          <p:val>
                                            <p:strVal val="#ppt_w"/>
                                          </p:val>
                                        </p:tav>
                                      </p:tavLst>
                                    </p:anim>
                                    <p:anim calcmode="lin" valueType="num">
                                      <p:cBhvr>
                                        <p:cTn id="13" dur="500" fill="hold"/>
                                        <p:tgtEl>
                                          <p:spTgt spid="111624"/>
                                        </p:tgtEl>
                                        <p:attrNameLst>
                                          <p:attrName>ppt_h</p:attrName>
                                        </p:attrNameLst>
                                      </p:cBhvr>
                                      <p:tavLst>
                                        <p:tav tm="0">
                                          <p:val>
                                            <p:strVal val="#ppt_h"/>
                                          </p:val>
                                        </p:tav>
                                        <p:tav tm="100000">
                                          <p:val>
                                            <p:strVal val="#ppt_h"/>
                                          </p:val>
                                        </p:tav>
                                      </p:tavLst>
                                    </p:anim>
                                    <p:anim calcmode="lin" valueType="num">
                                      <p:cBhvr>
                                        <p:cTn id="14" dur="500" fill="hold"/>
                                        <p:tgtEl>
                                          <p:spTgt spid="111624"/>
                                        </p:tgtEl>
                                        <p:attrNameLst>
                                          <p:attrName>ppt_x</p:attrName>
                                        </p:attrNameLst>
                                      </p:cBhvr>
                                      <p:tavLst>
                                        <p:tav tm="0">
                                          <p:val>
                                            <p:strVal val="#ppt_x-.2"/>
                                          </p:val>
                                        </p:tav>
                                        <p:tav tm="100000">
                                          <p:val>
                                            <p:strVal val="#ppt_x"/>
                                          </p:val>
                                        </p:tav>
                                      </p:tavLst>
                                    </p:anim>
                                    <p:anim calcmode="lin" valueType="num">
                                      <p:cBhvr>
                                        <p:cTn id="15" dur="500" fill="hold"/>
                                        <p:tgtEl>
                                          <p:spTgt spid="111624"/>
                                        </p:tgtEl>
                                        <p:attrNameLst>
                                          <p:attrName>ppt_y</p:attrName>
                                        </p:attrNameLst>
                                      </p:cBhvr>
                                      <p:tavLst>
                                        <p:tav tm="0">
                                          <p:val>
                                            <p:strVal val="#ppt_y"/>
                                          </p:val>
                                        </p:tav>
                                        <p:tav tm="100000">
                                          <p:val>
                                            <p:strVal val="#ppt_y"/>
                                          </p:val>
                                        </p:tav>
                                      </p:tavLst>
                                    </p:anim>
                                    <p:animEffect transition="in" filter="fade">
                                      <p:cBhvr>
                                        <p:cTn id="16" dur="500"/>
                                        <p:tgtEl>
                                          <p:spTgt spid="111624"/>
                                        </p:tgtEl>
                                      </p:cBhvr>
                                    </p:animEffect>
                                  </p:childTnLst>
                                </p:cTn>
                              </p:par>
                            </p:childTnLst>
                          </p:cTn>
                        </p:par>
                      </p:childTnLst>
                    </p:cTn>
                  </p:par>
                  <p:par>
                    <p:cTn id="17" fill="hold">
                      <p:stCondLst>
                        <p:cond delay="indefinite"/>
                      </p:stCondLst>
                      <p:childTnLst>
                        <p:par>
                          <p:cTn id="18" fill="hold">
                            <p:stCondLst>
                              <p:cond delay="0"/>
                            </p:stCondLst>
                            <p:childTnLst>
                              <p:par>
                                <p:cTn id="19" presetID="18" presetClass="exit" presetSubtype="12" fill="hold" grpId="1" nodeType="clickEffect">
                                  <p:stCondLst>
                                    <p:cond delay="0"/>
                                  </p:stCondLst>
                                  <p:childTnLst>
                                    <p:animEffect transition="out" filter="strips(downLeft)">
                                      <p:cBhvr>
                                        <p:cTn id="20" dur="500"/>
                                        <p:tgtEl>
                                          <p:spTgt spid="111624"/>
                                        </p:tgtEl>
                                      </p:cBhvr>
                                    </p:animEffect>
                                    <p:set>
                                      <p:cBhvr>
                                        <p:cTn id="21" dur="1" fill="hold">
                                          <p:stCondLst>
                                            <p:cond delay="499"/>
                                          </p:stCondLst>
                                        </p:cTn>
                                        <p:tgtEl>
                                          <p:spTgt spid="111624"/>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5" presetClass="entr" presetSubtype="0" fill="hold" nodeType="clickEffect">
                                  <p:stCondLst>
                                    <p:cond delay="0"/>
                                  </p:stCondLst>
                                  <p:childTnLst>
                                    <p:set>
                                      <p:cBhvr>
                                        <p:cTn id="25" dur="1" fill="hold">
                                          <p:stCondLst>
                                            <p:cond delay="0"/>
                                          </p:stCondLst>
                                        </p:cTn>
                                        <p:tgtEl>
                                          <p:spTgt spid="111621">
                                            <p:txEl>
                                              <p:charRg st="202" end="259"/>
                                            </p:txEl>
                                          </p:spTgt>
                                        </p:tgtEl>
                                        <p:attrNameLst>
                                          <p:attrName>style.visibility</p:attrName>
                                        </p:attrNameLst>
                                      </p:cBhvr>
                                      <p:to>
                                        <p:strVal val="visible"/>
                                      </p:to>
                                    </p:set>
                                    <p:anim calcmode="lin" valueType="num">
                                      <p:cBhvr>
                                        <p:cTn id="26" dur="1000" fill="hold"/>
                                        <p:tgtEl>
                                          <p:spTgt spid="111621">
                                            <p:txEl>
                                              <p:charRg st="202" end="259"/>
                                            </p:txEl>
                                          </p:spTgt>
                                        </p:tgtEl>
                                        <p:attrNameLst>
                                          <p:attrName>ppt_w</p:attrName>
                                        </p:attrNameLst>
                                      </p:cBhvr>
                                      <p:tavLst>
                                        <p:tav tm="0">
                                          <p:val>
                                            <p:fltVal val="0.000000"/>
                                          </p:val>
                                        </p:tav>
                                        <p:tav tm="100000">
                                          <p:val>
                                            <p:strVal val="#ppt_w"/>
                                          </p:val>
                                        </p:tav>
                                      </p:tavLst>
                                    </p:anim>
                                    <p:anim calcmode="lin" valueType="num">
                                      <p:cBhvr>
                                        <p:cTn id="27" dur="1000" fill="hold"/>
                                        <p:tgtEl>
                                          <p:spTgt spid="111621">
                                            <p:txEl>
                                              <p:charRg st="202" end="259"/>
                                            </p:txEl>
                                          </p:spTgt>
                                        </p:tgtEl>
                                        <p:attrNameLst>
                                          <p:attrName>ppt_h</p:attrName>
                                        </p:attrNameLst>
                                      </p:cBhvr>
                                      <p:tavLst>
                                        <p:tav tm="0">
                                          <p:val>
                                            <p:fltVal val="0.000000"/>
                                          </p:val>
                                        </p:tav>
                                        <p:tav tm="100000">
                                          <p:val>
                                            <p:strVal val="#ppt_h"/>
                                          </p:val>
                                        </p:tav>
                                      </p:tavLst>
                                    </p:anim>
                                    <p:anim calcmode="lin" valueType="num">
                                      <p:cBhvr>
                                        <p:cTn id="28" dur="1000" fill="hold"/>
                                        <p:tgtEl>
                                          <p:spTgt spid="111621">
                                            <p:txEl>
                                              <p:charRg st="202" end="259"/>
                                            </p:txEl>
                                          </p:spTgt>
                                        </p:tgtEl>
                                        <p:attrNameLst>
                                          <p:attrName>ppt_x</p:attrName>
                                        </p:attrNameLst>
                                      </p:cBhvr>
                                      <p:tavLst>
                                        <p:tav tm="0" fmla="#ppt_x+(cos(-2*pi*(1-$))*-#ppt_x-sin(-2*pi*(1-$))*(1-#ppt_y))*(1-$)">
                                          <p:val>
                                            <p:fltVal val="0.000000"/>
                                          </p:val>
                                        </p:tav>
                                        <p:tav tm="100000">
                                          <p:val>
                                            <p:fltVal val="1.000000"/>
                                          </p:val>
                                        </p:tav>
                                      </p:tavLst>
                                    </p:anim>
                                    <p:anim calcmode="lin" valueType="num">
                                      <p:cBhvr>
                                        <p:cTn id="29" dur="1000" fill="hold"/>
                                        <p:tgtEl>
                                          <p:spTgt spid="111621">
                                            <p:txEl>
                                              <p:charRg st="202" end="259"/>
                                            </p:txEl>
                                          </p:spTgt>
                                        </p:tgtEl>
                                        <p:attrNameLst>
                                          <p:attrName>ppt_y</p:attrName>
                                        </p:attrNameLst>
                                      </p:cBhvr>
                                      <p:tavLst>
                                        <p:tav tm="0" fmla="#ppt_y+(sin(-2*pi*(1-$))*-#ppt_x+cos(-2*pi*(1-$))*(1-#ppt_y))*(1-$)">
                                          <p:val>
                                            <p:fltVal val="0.000000"/>
                                          </p:val>
                                        </p:tav>
                                        <p:tav tm="100000">
                                          <p:val>
                                            <p:fltVal val="1.000000"/>
                                          </p:val>
                                        </p:tav>
                                      </p:tavLst>
                                    </p:anim>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111628"/>
                                        </p:tgtEl>
                                        <p:attrNameLst>
                                          <p:attrName>style.visibility</p:attrName>
                                        </p:attrNameLst>
                                      </p:cBhvr>
                                      <p:to>
                                        <p:strVal val="visible"/>
                                      </p:to>
                                    </p:set>
                                    <p:anim calcmode="lin" valueType="num">
                                      <p:cBhvr>
                                        <p:cTn id="34" dur="500" fill="hold"/>
                                        <p:tgtEl>
                                          <p:spTgt spid="111628"/>
                                        </p:tgtEl>
                                        <p:attrNameLst>
                                          <p:attrName>ppt_w</p:attrName>
                                        </p:attrNameLst>
                                      </p:cBhvr>
                                      <p:tavLst>
                                        <p:tav tm="0">
                                          <p:val>
                                            <p:strVal val="#ppt_w*0.05"/>
                                          </p:val>
                                        </p:tav>
                                        <p:tav tm="100000">
                                          <p:val>
                                            <p:strVal val="#ppt_w"/>
                                          </p:val>
                                        </p:tav>
                                      </p:tavLst>
                                    </p:anim>
                                    <p:anim calcmode="lin" valueType="num">
                                      <p:cBhvr>
                                        <p:cTn id="35" dur="500" fill="hold"/>
                                        <p:tgtEl>
                                          <p:spTgt spid="111628"/>
                                        </p:tgtEl>
                                        <p:attrNameLst>
                                          <p:attrName>ppt_h</p:attrName>
                                        </p:attrNameLst>
                                      </p:cBhvr>
                                      <p:tavLst>
                                        <p:tav tm="0">
                                          <p:val>
                                            <p:strVal val="#ppt_h"/>
                                          </p:val>
                                        </p:tav>
                                        <p:tav tm="100000">
                                          <p:val>
                                            <p:strVal val="#ppt_h"/>
                                          </p:val>
                                        </p:tav>
                                      </p:tavLst>
                                    </p:anim>
                                    <p:anim calcmode="lin" valueType="num">
                                      <p:cBhvr>
                                        <p:cTn id="36" dur="500" fill="hold"/>
                                        <p:tgtEl>
                                          <p:spTgt spid="111628"/>
                                        </p:tgtEl>
                                        <p:attrNameLst>
                                          <p:attrName>ppt_x</p:attrName>
                                        </p:attrNameLst>
                                      </p:cBhvr>
                                      <p:tavLst>
                                        <p:tav tm="0">
                                          <p:val>
                                            <p:strVal val="#ppt_x-.2"/>
                                          </p:val>
                                        </p:tav>
                                        <p:tav tm="100000">
                                          <p:val>
                                            <p:strVal val="#ppt_x"/>
                                          </p:val>
                                        </p:tav>
                                      </p:tavLst>
                                    </p:anim>
                                    <p:anim calcmode="lin" valueType="num">
                                      <p:cBhvr>
                                        <p:cTn id="37" dur="500" fill="hold"/>
                                        <p:tgtEl>
                                          <p:spTgt spid="111628"/>
                                        </p:tgtEl>
                                        <p:attrNameLst>
                                          <p:attrName>ppt_y</p:attrName>
                                        </p:attrNameLst>
                                      </p:cBhvr>
                                      <p:tavLst>
                                        <p:tav tm="0">
                                          <p:val>
                                            <p:strVal val="#ppt_y"/>
                                          </p:val>
                                        </p:tav>
                                        <p:tav tm="100000">
                                          <p:val>
                                            <p:strVal val="#ppt_y"/>
                                          </p:val>
                                        </p:tav>
                                      </p:tavLst>
                                    </p:anim>
                                    <p:animEffect transition="in" filter="fade">
                                      <p:cBhvr>
                                        <p:cTn id="38" dur="500"/>
                                        <p:tgtEl>
                                          <p:spTgt spid="111628"/>
                                        </p:tgtEl>
                                      </p:cBhvr>
                                    </p:animEffect>
                                  </p:childTnLst>
                                </p:cTn>
                              </p:par>
                            </p:childTnLst>
                          </p:cTn>
                        </p:par>
                      </p:childTnLst>
                    </p:cTn>
                  </p:par>
                  <p:par>
                    <p:cTn id="39" fill="hold">
                      <p:stCondLst>
                        <p:cond delay="indefinite"/>
                      </p:stCondLst>
                      <p:childTnLst>
                        <p:par>
                          <p:cTn id="40" fill="hold">
                            <p:stCondLst>
                              <p:cond delay="0"/>
                            </p:stCondLst>
                            <p:childTnLst>
                              <p:par>
                                <p:cTn id="41" presetID="18" presetClass="exit" presetSubtype="12" fill="hold" grpId="1" nodeType="clickEffect">
                                  <p:stCondLst>
                                    <p:cond delay="0"/>
                                  </p:stCondLst>
                                  <p:childTnLst>
                                    <p:animEffect transition="out" filter="strips(downLeft)">
                                      <p:cBhvr>
                                        <p:cTn id="42" dur="500"/>
                                        <p:tgtEl>
                                          <p:spTgt spid="111628"/>
                                        </p:tgtEl>
                                      </p:cBhvr>
                                    </p:animEffect>
                                    <p:set>
                                      <p:cBhvr>
                                        <p:cTn id="43" dur="1" fill="hold">
                                          <p:stCondLst>
                                            <p:cond delay="499"/>
                                          </p:stCondLst>
                                        </p:cTn>
                                        <p:tgtEl>
                                          <p:spTgt spid="111628"/>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54" presetClass="entr" presetSubtype="0" accel="100000" fill="hold" grpId="0" nodeType="clickEffect">
                                  <p:stCondLst>
                                    <p:cond delay="0"/>
                                  </p:stCondLst>
                                  <p:childTnLst>
                                    <p:set>
                                      <p:cBhvr>
                                        <p:cTn id="47" dur="1" fill="hold">
                                          <p:stCondLst>
                                            <p:cond delay="0"/>
                                          </p:stCondLst>
                                        </p:cTn>
                                        <p:tgtEl>
                                          <p:spTgt spid="111629"/>
                                        </p:tgtEl>
                                        <p:attrNameLst>
                                          <p:attrName>style.visibility</p:attrName>
                                        </p:attrNameLst>
                                      </p:cBhvr>
                                      <p:to>
                                        <p:strVal val="visible"/>
                                      </p:to>
                                    </p:set>
                                    <p:anim calcmode="lin" valueType="num">
                                      <p:cBhvr>
                                        <p:cTn id="48" dur="500" fill="hold"/>
                                        <p:tgtEl>
                                          <p:spTgt spid="111629"/>
                                        </p:tgtEl>
                                        <p:attrNameLst>
                                          <p:attrName>ppt_w</p:attrName>
                                        </p:attrNameLst>
                                      </p:cBhvr>
                                      <p:tavLst>
                                        <p:tav tm="0">
                                          <p:val>
                                            <p:strVal val="#ppt_w*0.05"/>
                                          </p:val>
                                        </p:tav>
                                        <p:tav tm="100000">
                                          <p:val>
                                            <p:strVal val="#ppt_w"/>
                                          </p:val>
                                        </p:tav>
                                      </p:tavLst>
                                    </p:anim>
                                    <p:anim calcmode="lin" valueType="num">
                                      <p:cBhvr>
                                        <p:cTn id="49" dur="500" fill="hold"/>
                                        <p:tgtEl>
                                          <p:spTgt spid="111629"/>
                                        </p:tgtEl>
                                        <p:attrNameLst>
                                          <p:attrName>ppt_h</p:attrName>
                                        </p:attrNameLst>
                                      </p:cBhvr>
                                      <p:tavLst>
                                        <p:tav tm="0">
                                          <p:val>
                                            <p:strVal val="#ppt_h"/>
                                          </p:val>
                                        </p:tav>
                                        <p:tav tm="100000">
                                          <p:val>
                                            <p:strVal val="#ppt_h"/>
                                          </p:val>
                                        </p:tav>
                                      </p:tavLst>
                                    </p:anim>
                                    <p:anim calcmode="lin" valueType="num">
                                      <p:cBhvr>
                                        <p:cTn id="50" dur="500" fill="hold"/>
                                        <p:tgtEl>
                                          <p:spTgt spid="111629"/>
                                        </p:tgtEl>
                                        <p:attrNameLst>
                                          <p:attrName>ppt_x</p:attrName>
                                        </p:attrNameLst>
                                      </p:cBhvr>
                                      <p:tavLst>
                                        <p:tav tm="0">
                                          <p:val>
                                            <p:strVal val="#ppt_x-.2"/>
                                          </p:val>
                                        </p:tav>
                                        <p:tav tm="100000">
                                          <p:val>
                                            <p:strVal val="#ppt_x"/>
                                          </p:val>
                                        </p:tav>
                                      </p:tavLst>
                                    </p:anim>
                                    <p:anim calcmode="lin" valueType="num">
                                      <p:cBhvr>
                                        <p:cTn id="51" dur="500" fill="hold"/>
                                        <p:tgtEl>
                                          <p:spTgt spid="111629"/>
                                        </p:tgtEl>
                                        <p:attrNameLst>
                                          <p:attrName>ppt_y</p:attrName>
                                        </p:attrNameLst>
                                      </p:cBhvr>
                                      <p:tavLst>
                                        <p:tav tm="0">
                                          <p:val>
                                            <p:strVal val="#ppt_y"/>
                                          </p:val>
                                        </p:tav>
                                        <p:tav tm="100000">
                                          <p:val>
                                            <p:strVal val="#ppt_y"/>
                                          </p:val>
                                        </p:tav>
                                      </p:tavLst>
                                    </p:anim>
                                    <p:animEffect transition="in" filter="fade">
                                      <p:cBhvr>
                                        <p:cTn id="52" dur="500"/>
                                        <p:tgtEl>
                                          <p:spTgt spid="111629"/>
                                        </p:tgtEl>
                                      </p:cBhvr>
                                    </p:animEffect>
                                  </p:childTnLst>
                                </p:cTn>
                              </p:par>
                            </p:childTnLst>
                          </p:cTn>
                        </p:par>
                      </p:childTnLst>
                    </p:cTn>
                  </p:par>
                  <p:par>
                    <p:cTn id="53" fill="hold">
                      <p:stCondLst>
                        <p:cond delay="indefinite"/>
                      </p:stCondLst>
                      <p:childTnLst>
                        <p:par>
                          <p:cTn id="54" fill="hold">
                            <p:stCondLst>
                              <p:cond delay="0"/>
                            </p:stCondLst>
                            <p:childTnLst>
                              <p:par>
                                <p:cTn id="55" presetID="18" presetClass="exit" presetSubtype="12" fill="hold" grpId="1" nodeType="clickEffect">
                                  <p:stCondLst>
                                    <p:cond delay="0"/>
                                  </p:stCondLst>
                                  <p:childTnLst>
                                    <p:animEffect transition="out" filter="strips(downLeft)">
                                      <p:cBhvr>
                                        <p:cTn id="56" dur="500"/>
                                        <p:tgtEl>
                                          <p:spTgt spid="111629"/>
                                        </p:tgtEl>
                                      </p:cBhvr>
                                    </p:animEffect>
                                    <p:set>
                                      <p:cBhvr>
                                        <p:cTn id="57" dur="1" fill="hold">
                                          <p:stCondLst>
                                            <p:cond delay="499"/>
                                          </p:stCondLst>
                                        </p:cTn>
                                        <p:tgtEl>
                                          <p:spTgt spid="111629"/>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111630">
                                            <p:txEl>
                                              <p:charRg st="0" end="91"/>
                                            </p:txEl>
                                          </p:spTgt>
                                        </p:tgtEl>
                                        <p:attrNameLst>
                                          <p:attrName>style.visibility</p:attrName>
                                        </p:attrNameLst>
                                      </p:cBhvr>
                                      <p:to>
                                        <p:strVal val="visible"/>
                                      </p:to>
                                    </p:set>
                                    <p:animEffect transition="in" filter="fade">
                                      <p:cBhvr>
                                        <p:cTn id="62" dur="1000"/>
                                        <p:tgtEl>
                                          <p:spTgt spid="111630">
                                            <p:txEl>
                                              <p:charRg st="0" end="91"/>
                                            </p:txEl>
                                          </p:spTgt>
                                        </p:tgtEl>
                                      </p:cBhvr>
                                    </p:animEffect>
                                    <p:anim calcmode="lin" valueType="num">
                                      <p:cBhvr>
                                        <p:cTn id="63" dur="1000" fill="hold"/>
                                        <p:tgtEl>
                                          <p:spTgt spid="111630">
                                            <p:txEl>
                                              <p:charRg st="0" end="91"/>
                                            </p:txEl>
                                          </p:spTgt>
                                        </p:tgtEl>
                                        <p:attrNameLst>
                                          <p:attrName>ppt_x</p:attrName>
                                        </p:attrNameLst>
                                      </p:cBhvr>
                                      <p:tavLst>
                                        <p:tav tm="0">
                                          <p:val>
                                            <p:strVal val="#ppt_x"/>
                                          </p:val>
                                        </p:tav>
                                        <p:tav tm="100000">
                                          <p:val>
                                            <p:strVal val="#ppt_x"/>
                                          </p:val>
                                        </p:tav>
                                      </p:tavLst>
                                    </p:anim>
                                    <p:anim calcmode="lin" valueType="num">
                                      <p:cBhvr>
                                        <p:cTn id="64" dur="1000" fill="hold"/>
                                        <p:tgtEl>
                                          <p:spTgt spid="111630">
                                            <p:txEl>
                                              <p:charRg st="0" end="9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24" grpId="0" animBg="1"/>
      <p:bldP spid="111624" grpId="1" animBg="1"/>
      <p:bldP spid="111628" grpId="0" animBg="1"/>
      <p:bldP spid="111628" grpId="1" animBg="1"/>
      <p:bldP spid="111629" grpId="0" animBg="1"/>
      <p:bldP spid="111629" grpId="1" animBg="1"/>
      <p:bldP spid="111630"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82958" name="Picture 14" descr="800px-French_Revolution-1792-8-10"/>
          <p:cNvPicPr>
            <a:picLocks noChangeAspect="1"/>
          </p:cNvPicPr>
          <p:nvPr/>
        </p:nvPicPr>
        <p:blipFill>
          <a:blip r:embed="rId1"/>
          <a:stretch>
            <a:fillRect/>
          </a:stretch>
        </p:blipFill>
        <p:spPr>
          <a:xfrm>
            <a:off x="0" y="0"/>
            <a:ext cx="9144000" cy="6858000"/>
          </a:xfrm>
          <a:prstGeom prst="rect">
            <a:avLst/>
          </a:prstGeom>
          <a:noFill/>
          <a:ln w="9525">
            <a:noFill/>
          </a:ln>
        </p:spPr>
      </p:pic>
      <p:sp>
        <p:nvSpPr>
          <p:cNvPr id="10" name="Slide Number Placeholder 9"/>
          <p:cNvSpPr txBox="1">
            <a:spLocks noGrp="1"/>
          </p:cNvSpPr>
          <p:nvPr/>
        </p:nvSpPr>
        <p:spPr>
          <a:xfrm>
            <a:off x="6553200" y="6245225"/>
            <a:ext cx="2133600" cy="476250"/>
          </a:xfrm>
          <a:prstGeom prst="rect">
            <a:avLst/>
          </a:prstGeom>
          <a:noFill/>
        </p:spPr>
        <p:txBody>
          <a:bodyPr vert="horz" lIns="91440" tIns="45720" rIns="91440" bIns="45720" rtlCol="0" anchor="ctr"/>
          <a:p>
            <a:pPr algn="r"/>
            <a:fld id="{9A0DB2DC-4C9A-4742-B13C-FB6460FD3503}" type="slidenum">
              <a:rPr lang="en-US" sz="1200" b="0">
                <a:solidFill>
                  <a:srgbClr val="898989"/>
                </a:solidFill>
                <a:latin typeface=".VnTime" panose="020B7200000000000000" pitchFamily="34" charset="0"/>
              </a:rPr>
            </a:fld>
            <a:endParaRPr lang="en-US" sz="1200" b="0">
              <a:solidFill>
                <a:srgbClr val="898989"/>
              </a:solidFill>
              <a:latin typeface=".VnTime" panose="020B7200000000000000" pitchFamily="34" charset="0"/>
            </a:endParaRPr>
          </a:p>
        </p:txBody>
      </p:sp>
      <p:pic>
        <p:nvPicPr>
          <p:cNvPr id="14" name="Picture 14" descr="800px-French_Revolution-1792-8-10"/>
          <p:cNvPicPr>
            <a:picLocks noChangeAspect="1"/>
          </p:cNvPicPr>
          <p:nvPr/>
        </p:nvPicPr>
        <p:blipFill>
          <a:blip r:embed="rId1"/>
          <a:stretch>
            <a:fillRect/>
          </a:stretch>
        </p:blipFill>
        <p:spPr>
          <a:xfrm>
            <a:off x="0" y="0"/>
            <a:ext cx="9144000" cy="6858000"/>
          </a:xfrm>
          <a:prstGeom prst="rect">
            <a:avLst/>
          </a:prstGeom>
          <a:noFill/>
          <a:ln w="9525">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82958"/>
                                        </p:tgtEl>
                                        <p:attrNameLst>
                                          <p:attrName>style.visibility</p:attrName>
                                        </p:attrNameLst>
                                      </p:cBhvr>
                                      <p:to>
                                        <p:strVal val="visible"/>
                                      </p:to>
                                    </p:set>
                                    <p:anim calcmode="lin" valueType="num">
                                      <p:cBhvr>
                                        <p:cTn id="7" dur="1" fill="hold"/>
                                        <p:tgtEl>
                                          <p:spTgt spid="82958"/>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p:cTn id="12" dur="1" fill="hold"/>
                                        <p:tgtEl>
                                          <p:spTgt spid="14"/>
                                        </p:tgtEl>
                                      </p:cBhvr>
                                    </p:anim>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trips(downLeft)">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50" presetClass="exit" presetSubtype="0" accel="100000" fill="hold" nodeType="clickEffect">
                                  <p:stCondLst>
                                    <p:cond delay="0"/>
                                  </p:stCondLst>
                                  <p:childTnLst>
                                    <p:anim calcmode="lin" valueType="num">
                                      <p:cBhvr>
                                        <p:cTn id="21" dur="1000"/>
                                        <p:tgtEl>
                                          <p:spTgt spid="14"/>
                                        </p:tgtEl>
                                        <p:attrNameLst>
                                          <p:attrName>ppt_w</p:attrName>
                                        </p:attrNameLst>
                                      </p:cBhvr>
                                      <p:tavLst>
                                        <p:tav tm="0">
                                          <p:val>
                                            <p:strVal val="ppt_w"/>
                                          </p:val>
                                        </p:tav>
                                        <p:tav tm="100000">
                                          <p:val>
                                            <p:strVal val="ppt_w+.3"/>
                                          </p:val>
                                        </p:tav>
                                      </p:tavLst>
                                    </p:anim>
                                    <p:anim calcmode="lin" valueType="num">
                                      <p:cBhvr>
                                        <p:cTn id="22" dur="1000"/>
                                        <p:tgtEl>
                                          <p:spTgt spid="14"/>
                                        </p:tgtEl>
                                        <p:attrNameLst>
                                          <p:attrName>ppt_h</p:attrName>
                                        </p:attrNameLst>
                                      </p:cBhvr>
                                      <p:tavLst>
                                        <p:tav tm="0">
                                          <p:val>
                                            <p:strVal val="ppt_h"/>
                                          </p:val>
                                        </p:tav>
                                        <p:tav tm="100000">
                                          <p:val>
                                            <p:strVal val="ppt_h"/>
                                          </p:val>
                                        </p:tav>
                                      </p:tavLst>
                                    </p:anim>
                                    <p:animEffect transition="out" filter="fade">
                                      <p:cBhvr>
                                        <p:cTn id="23" dur="1000"/>
                                        <p:tgtEl>
                                          <p:spTgt spid="14"/>
                                        </p:tgtEl>
                                      </p:cBhvr>
                                    </p:animEffect>
                                    <p:set>
                                      <p:cBhvr>
                                        <p:cTn id="24" dur="1" fill="hold">
                                          <p:stCondLst>
                                            <p:cond delay="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3731" name="Text Placeholder 73730"/>
          <p:cNvSpPr>
            <a:spLocks noGrp="1"/>
          </p:cNvSpPr>
          <p:nvPr>
            <p:ph type="body" idx="1"/>
          </p:nvPr>
        </p:nvSpPr>
        <p:spPr>
          <a:xfrm>
            <a:off x="28575" y="2971800"/>
            <a:ext cx="9144000" cy="4953000"/>
          </a:xfrm>
        </p:spPr>
        <p:txBody>
          <a:bodyPr/>
          <a:p>
            <a:pPr>
              <a:buNone/>
            </a:pPr>
            <a:r>
              <a:rPr sz="2800" b="1">
                <a:solidFill>
                  <a:srgbClr val="0000CC"/>
                </a:solidFill>
                <a:latin typeface="Times New Roman" panose="02020603050405020304" pitchFamily="18" charset="0"/>
                <a:cs typeface="Times New Roman" panose="02020603050405020304" pitchFamily="18" charset="0"/>
              </a:rPr>
              <a:t> 2. </a:t>
            </a:r>
            <a:r>
              <a:rPr sz="2800" b="1" u="sng" err="1">
                <a:solidFill>
                  <a:srgbClr val="0000CC"/>
                </a:solidFill>
                <a:latin typeface="Times New Roman" panose="02020603050405020304" pitchFamily="18" charset="0"/>
                <a:cs typeface="Times New Roman" panose="02020603050405020304" pitchFamily="18" charset="0"/>
              </a:rPr>
              <a:t>Bước đầu của nền cộng hòa</a:t>
            </a:r>
            <a:r>
              <a:rPr sz="2800" b="1" u="sng">
                <a:solidFill>
                  <a:srgbClr val="0000CC"/>
                </a:solidFill>
                <a:latin typeface="Times New Roman" panose="02020603050405020304" pitchFamily="18" charset="0"/>
                <a:cs typeface="Times New Roman" panose="02020603050405020304" pitchFamily="18" charset="0"/>
              </a:rPr>
              <a:t>.</a:t>
            </a:r>
            <a:endParaRPr sz="2800" b="1" u="sng">
              <a:solidFill>
                <a:srgbClr val="0000CC"/>
              </a:solidFill>
              <a:latin typeface="Times New Roman" panose="02020603050405020304" pitchFamily="18" charset="0"/>
              <a:cs typeface="Times New Roman" panose="02020603050405020304" pitchFamily="18" charset="0"/>
            </a:endParaRPr>
          </a:p>
          <a:p>
            <a:pPr>
              <a:buNone/>
            </a:pPr>
            <a:r>
              <a:rPr sz="2800" b="1">
                <a:solidFill>
                  <a:srgbClr val="0000CC"/>
                </a:solidFill>
                <a:latin typeface="Times New Roman" panose="02020603050405020304" pitchFamily="18" charset="0"/>
                <a:cs typeface="Times New Roman" panose="02020603050405020304" pitchFamily="18" charset="0"/>
              </a:rPr>
              <a:t> </a:t>
            </a:r>
            <a:r>
              <a:rPr sz="2800" err="1">
                <a:solidFill>
                  <a:srgbClr val="0000CC"/>
                </a:solidFill>
                <a:latin typeface="Times New Roman" panose="02020603050405020304" pitchFamily="18" charset="0"/>
                <a:cs typeface="Times New Roman" panose="02020603050405020304" pitchFamily="18" charset="0"/>
              </a:rPr>
              <a:t>- Phái lập hiến bị lật đổ, phái Ghi-rông-đanh lên nắm chính quyền</a:t>
            </a:r>
            <a:r>
              <a:rPr sz="2800">
                <a:solidFill>
                  <a:srgbClr val="0000CC"/>
                </a:solidFill>
                <a:latin typeface="Times New Roman" panose="02020603050405020304" pitchFamily="18" charset="0"/>
                <a:cs typeface="Times New Roman" panose="02020603050405020304" pitchFamily="18" charset="0"/>
              </a:rPr>
              <a:t>.</a:t>
            </a:r>
            <a:endParaRPr sz="2800">
              <a:solidFill>
                <a:srgbClr val="0000CC"/>
              </a:solidFill>
              <a:latin typeface="Times New Roman" panose="02020603050405020304" pitchFamily="18" charset="0"/>
              <a:cs typeface="Times New Roman" panose="02020603050405020304" pitchFamily="18" charset="0"/>
            </a:endParaRPr>
          </a:p>
          <a:p>
            <a:pPr>
              <a:buNone/>
            </a:pPr>
            <a:r>
              <a:rPr sz="2800" err="1">
                <a:solidFill>
                  <a:srgbClr val="0000CC"/>
                </a:solidFill>
                <a:latin typeface="Times New Roman" panose="02020603050405020304" pitchFamily="18" charset="0"/>
                <a:cs typeface="Times New Roman" panose="02020603050405020304" pitchFamily="18" charset="0"/>
              </a:rPr>
              <a:t> - Ng</a:t>
            </a:r>
            <a:r>
              <a:rPr sz="2800" err="1">
                <a:solidFill>
                  <a:srgbClr val="0000CC"/>
                </a:solidFill>
                <a:latin typeface="Times New Roman" panose="02020603050405020304" pitchFamily="18" charset="0"/>
                <a:ea typeface="Times New Roman" panose="02020603050405020304" pitchFamily="18" charset="0"/>
              </a:rPr>
              <a:t>à</a:t>
            </a:r>
            <a:r>
              <a:rPr sz="2800" err="1">
                <a:solidFill>
                  <a:srgbClr val="0000CC"/>
                </a:solidFill>
                <a:latin typeface="Times New Roman" panose="02020603050405020304" pitchFamily="18" charset="0"/>
                <a:cs typeface="Times New Roman" panose="02020603050405020304" pitchFamily="18" charset="0"/>
              </a:rPr>
              <a:t>y 21-09-1792, nền cộng hòa thứ nhất được th</a:t>
            </a:r>
            <a:r>
              <a:rPr sz="2800" err="1">
                <a:solidFill>
                  <a:srgbClr val="0000CC"/>
                </a:solidFill>
                <a:latin typeface="Times New Roman" panose="02020603050405020304" pitchFamily="18" charset="0"/>
                <a:ea typeface="Times New Roman" panose="02020603050405020304" pitchFamily="18" charset="0"/>
              </a:rPr>
              <a:t>à</a:t>
            </a:r>
            <a:r>
              <a:rPr sz="2800" err="1">
                <a:solidFill>
                  <a:srgbClr val="0000CC"/>
                </a:solidFill>
                <a:latin typeface="Times New Roman" panose="02020603050405020304" pitchFamily="18" charset="0"/>
                <a:cs typeface="Times New Roman" panose="02020603050405020304" pitchFamily="18" charset="0"/>
              </a:rPr>
              <a:t>nh lập</a:t>
            </a:r>
            <a:r>
              <a:rPr sz="2800">
                <a:solidFill>
                  <a:srgbClr val="0000CC"/>
                </a:solidFill>
                <a:latin typeface="Times New Roman" panose="02020603050405020304" pitchFamily="18" charset="0"/>
                <a:cs typeface="Times New Roman" panose="02020603050405020304" pitchFamily="18" charset="0"/>
              </a:rPr>
              <a:t>.</a:t>
            </a:r>
            <a:endParaRPr sz="2800">
              <a:solidFill>
                <a:srgbClr val="0000CC"/>
              </a:solidFill>
              <a:latin typeface="Times New Roman" panose="02020603050405020304" pitchFamily="18" charset="0"/>
              <a:cs typeface="Times New Roman" panose="02020603050405020304" pitchFamily="18" charset="0"/>
            </a:endParaRPr>
          </a:p>
          <a:p>
            <a:pPr>
              <a:buNone/>
            </a:pPr>
            <a:r>
              <a:rPr sz="2800" err="1">
                <a:solidFill>
                  <a:srgbClr val="0000CC"/>
                </a:solidFill>
                <a:latin typeface="Times New Roman" panose="02020603050405020304" pitchFamily="18" charset="0"/>
              </a:rPr>
              <a:t> - Ngày 21-01-1793 kết án và xử tử vua Lui</a:t>
            </a:r>
            <a:r>
              <a:rPr sz="2800">
                <a:solidFill>
                  <a:srgbClr val="0000CC"/>
                </a:solidFill>
                <a:latin typeface="Times New Roman" panose="02020603050405020304" pitchFamily="18" charset="0"/>
              </a:rPr>
              <a:t> XVI.</a:t>
            </a:r>
            <a:endParaRPr sz="2800">
              <a:solidFill>
                <a:srgbClr val="0000CC"/>
              </a:solidFill>
              <a:latin typeface="Times New Roman" panose="02020603050405020304" pitchFamily="18" charset="0"/>
              <a:cs typeface="Times New Roman" panose="02020603050405020304" pitchFamily="18" charset="0"/>
            </a:endParaRPr>
          </a:p>
          <a:p>
            <a:endParaRPr sz="2800">
              <a:solidFill>
                <a:srgbClr val="0000CC"/>
              </a:solidFill>
            </a:endParaRPr>
          </a:p>
        </p:txBody>
      </p:sp>
      <p:sp>
        <p:nvSpPr>
          <p:cNvPr id="73732" name="Title 73731"/>
          <p:cNvSpPr>
            <a:spLocks noGrp="1"/>
          </p:cNvSpPr>
          <p:nvPr>
            <p:ph type="title"/>
          </p:nvPr>
        </p:nvSpPr>
        <p:spPr>
          <a:xfrm>
            <a:off x="228600" y="152400"/>
            <a:ext cx="8610600" cy="1219200"/>
          </a:xfrm>
          <a:solidFill>
            <a:srgbClr val="B2F5A9"/>
          </a:solidFill>
        </p:spPr>
        <p:txBody>
          <a:bodyPr anchor="ctr"/>
          <a:p>
            <a:r>
              <a:rPr sz="3600">
                <a:latin typeface="Times New Roman" panose="02020603050405020304" pitchFamily="18" charset="0"/>
              </a:rPr>
              <a:t>  </a:t>
            </a:r>
            <a:r>
              <a:rPr sz="3600" b="1" u="sng" err="1">
                <a:latin typeface="Times New Roman" panose="02020603050405020304" pitchFamily="18" charset="0"/>
              </a:rPr>
              <a:t>Bài</a:t>
            </a:r>
            <a:r>
              <a:rPr sz="3600" b="1" u="sng">
                <a:latin typeface="Times New Roman" panose="02020603050405020304" pitchFamily="18" charset="0"/>
              </a:rPr>
              <a:t> 2</a:t>
            </a:r>
            <a:r>
              <a:rPr sz="3600" b="1" err="1">
                <a:latin typeface="Times New Roman" panose="02020603050405020304" pitchFamily="18" charset="0"/>
              </a:rPr>
              <a:t>: CÁCH MẠNG TƯ SẢN PHÁP</a:t>
            </a:r>
            <a:br>
              <a:rPr sz="3600" b="1" err="1">
                <a:latin typeface="Times New Roman" panose="02020603050405020304" pitchFamily="18" charset="0"/>
              </a:rPr>
            </a:br>
            <a:r>
              <a:rPr sz="3600" b="1" err="1">
                <a:latin typeface="Times New Roman" panose="02020603050405020304" pitchFamily="18" charset="0"/>
              </a:rPr>
              <a:t>CUỐI THẾ KỈ XVIII - tt</a:t>
            </a:r>
            <a:endParaRPr sz="3600" b="1">
              <a:latin typeface="Times New Roman" panose="02020603050405020304" pitchFamily="18" charset="0"/>
            </a:endParaRPr>
          </a:p>
        </p:txBody>
      </p:sp>
      <p:sp>
        <p:nvSpPr>
          <p:cNvPr id="73733" name="Rectangles 73732"/>
          <p:cNvSpPr/>
          <p:nvPr/>
        </p:nvSpPr>
        <p:spPr>
          <a:xfrm>
            <a:off x="152400" y="1524000"/>
            <a:ext cx="8991600" cy="15240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Arial" panose="020B060402020202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defRPr>
            </a:lvl5pPr>
          </a:lstStyle>
          <a:p>
            <a:pPr lvl="0">
              <a:buNone/>
            </a:pPr>
            <a:r>
              <a:rPr sz="2800" b="1">
                <a:solidFill>
                  <a:srgbClr val="0000CC"/>
                </a:solidFill>
                <a:latin typeface="Times New Roman" panose="02020603050405020304" pitchFamily="18" charset="0"/>
                <a:cs typeface="Times New Roman" panose="02020603050405020304" pitchFamily="18" charset="0"/>
              </a:rPr>
              <a:t>III. </a:t>
            </a:r>
            <a:r>
              <a:rPr sz="2800" b="1" u="sng" err="1">
                <a:solidFill>
                  <a:srgbClr val="0000CC"/>
                </a:solidFill>
                <a:latin typeface="Times New Roman" panose="02020603050405020304" pitchFamily="18" charset="0"/>
                <a:cs typeface="Times New Roman" panose="02020603050405020304" pitchFamily="18" charset="0"/>
              </a:rPr>
              <a:t>Sự phát triển của cách mạng</a:t>
            </a:r>
            <a:r>
              <a:rPr sz="2800" b="1">
                <a:solidFill>
                  <a:srgbClr val="0000CC"/>
                </a:solidFill>
                <a:latin typeface="Times New Roman" panose="02020603050405020304" pitchFamily="18" charset="0"/>
                <a:cs typeface="Times New Roman" panose="02020603050405020304" pitchFamily="18" charset="0"/>
              </a:rPr>
              <a:t>.</a:t>
            </a:r>
            <a:endParaRPr sz="2800" b="1">
              <a:solidFill>
                <a:srgbClr val="0000CC"/>
              </a:solidFill>
              <a:latin typeface="Times New Roman" panose="02020603050405020304" pitchFamily="18" charset="0"/>
              <a:cs typeface="Times New Roman" panose="02020603050405020304" pitchFamily="18" charset="0"/>
            </a:endParaRPr>
          </a:p>
          <a:p>
            <a:pPr lvl="0">
              <a:buNone/>
            </a:pPr>
            <a:r>
              <a:rPr sz="2800" b="1">
                <a:solidFill>
                  <a:srgbClr val="0000CC"/>
                </a:solidFill>
                <a:latin typeface="Times New Roman" panose="02020603050405020304" pitchFamily="18" charset="0"/>
                <a:cs typeface="Times New Roman" panose="02020603050405020304" pitchFamily="18" charset="0"/>
              </a:rPr>
              <a:t>1. </a:t>
            </a:r>
            <a:r>
              <a:rPr sz="2800" b="1" u="sng" err="1">
                <a:solidFill>
                  <a:srgbClr val="0000CC"/>
                </a:solidFill>
                <a:latin typeface="Times New Roman" panose="02020603050405020304" pitchFamily="18" charset="0"/>
                <a:cs typeface="Times New Roman" panose="02020603050405020304" pitchFamily="18" charset="0"/>
              </a:rPr>
              <a:t>Chế độ quân chủ lập hiến (từ 14-07-1789 đến ng</a:t>
            </a:r>
            <a:r>
              <a:rPr sz="2800" b="1" u="sng" err="1">
                <a:solidFill>
                  <a:srgbClr val="0000CC"/>
                </a:solidFill>
                <a:latin typeface="Times New Roman" panose="02020603050405020304" pitchFamily="18" charset="0"/>
                <a:ea typeface="Times New Roman" panose="02020603050405020304" pitchFamily="18" charset="0"/>
              </a:rPr>
              <a:t>à</a:t>
            </a:r>
            <a:r>
              <a:rPr sz="2800" b="1" u="sng" err="1">
                <a:solidFill>
                  <a:srgbClr val="0000CC"/>
                </a:solidFill>
                <a:latin typeface="Times New Roman" panose="02020603050405020304" pitchFamily="18" charset="0"/>
                <a:cs typeface="Times New Roman" panose="02020603050405020304" pitchFamily="18" charset="0"/>
              </a:rPr>
              <a:t>y</a:t>
            </a:r>
            <a:r>
              <a:rPr sz="2800" b="1" u="sng">
                <a:solidFill>
                  <a:srgbClr val="0000CC"/>
                </a:solidFill>
                <a:latin typeface="Times New Roman" panose="02020603050405020304" pitchFamily="18" charset="0"/>
                <a:cs typeface="Times New Roman" panose="02020603050405020304" pitchFamily="18" charset="0"/>
              </a:rPr>
              <a:t> 10-08-1792).</a:t>
            </a:r>
            <a:endParaRPr sz="2800" b="1" u="sng">
              <a:solidFill>
                <a:srgbClr val="0000CC"/>
              </a:solidFill>
              <a:latin typeface="Times New Roman" panose="02020603050405020304" pitchFamily="18" charset="0"/>
              <a:ea typeface="Times New Roman" panose="02020603050405020304" pitchFamily="18" charset="0"/>
            </a:endParaRPr>
          </a:p>
        </p:txBody>
      </p:sp>
      <p:sp>
        <p:nvSpPr>
          <p:cNvPr id="73734" name="Rectangles 73733"/>
          <p:cNvSpPr/>
          <p:nvPr/>
        </p:nvSpPr>
        <p:spPr>
          <a:xfrm>
            <a:off x="609600" y="3733800"/>
            <a:ext cx="8277225" cy="466725"/>
          </a:xfrm>
          <a:prstGeom prst="rect">
            <a:avLst/>
          </a:prstGeom>
          <a:solidFill>
            <a:srgbClr val="B2F5A9"/>
          </a:solidFill>
          <a:ln w="9525" cap="flat" cmpd="sng">
            <a:solidFill>
              <a:srgbClr val="FF0000"/>
            </a:solidFill>
            <a:prstDash val="solid"/>
            <a:miter/>
            <a:headEnd type="none" w="med" len="med"/>
            <a:tailEnd type="none" w="med" len="med"/>
          </a:ln>
        </p:spPr>
        <p:txBody>
          <a:bodyPr wrap="none" anchor="t">
            <a:spAutoFit/>
          </a:bodyPr>
          <a:p>
            <a:r>
              <a:rPr sz="2400" i="1" err="1">
                <a:solidFill>
                  <a:srgbClr val="0000CC"/>
                </a:solidFill>
              </a:rPr>
              <a:t>Sau ngày 10-08-1792 tình hình nước Pháp như thế nào</a:t>
            </a:r>
            <a:r>
              <a:rPr sz="2400" i="1">
                <a:solidFill>
                  <a:srgbClr val="0000CC"/>
                </a:solidFill>
              </a:rPr>
              <a:t>?</a:t>
            </a:r>
            <a:endParaRPr sz="2400" i="1">
              <a:solidFill>
                <a:srgbClr val="0000CC"/>
              </a:solidFill>
            </a:endParaRPr>
          </a:p>
        </p:txBody>
      </p:sp>
      <p:sp>
        <p:nvSpPr>
          <p:cNvPr id="73738" name="Rectangles 73737"/>
          <p:cNvSpPr/>
          <p:nvPr/>
        </p:nvSpPr>
        <p:spPr>
          <a:xfrm>
            <a:off x="609600" y="5105400"/>
            <a:ext cx="8074025" cy="831850"/>
          </a:xfrm>
          <a:prstGeom prst="rect">
            <a:avLst/>
          </a:prstGeom>
          <a:solidFill>
            <a:srgbClr val="B2F5A9"/>
          </a:solidFill>
          <a:ln w="9525" cap="flat" cmpd="sng">
            <a:solidFill>
              <a:srgbClr val="FF0000"/>
            </a:solidFill>
            <a:prstDash val="solid"/>
            <a:miter/>
            <a:headEnd type="none" w="med" len="med"/>
            <a:tailEnd type="none" w="med" len="med"/>
          </a:ln>
        </p:spPr>
        <p:txBody>
          <a:bodyPr wrap="none" anchor="t">
            <a:spAutoFit/>
          </a:bodyPr>
          <a:p>
            <a:pPr>
              <a:spcBef>
                <a:spcPct val="20000"/>
              </a:spcBef>
            </a:pPr>
            <a:r>
              <a:rPr sz="2400" i="1" err="1">
                <a:solidFill>
                  <a:srgbClr val="000000"/>
                </a:solidFill>
              </a:rPr>
              <a:t>Sau khi lên cầm quyền, Phái Ghi-rông-đanh đã làm gì</a:t>
            </a:r>
            <a:r>
              <a:rPr sz="2400" i="1">
                <a:solidFill>
                  <a:srgbClr val="000000"/>
                </a:solidFill>
              </a:rPr>
              <a:t>?</a:t>
            </a:r>
            <a:endParaRPr sz="2400" i="1">
              <a:solidFill>
                <a:srgbClr val="000000"/>
              </a:solidFill>
            </a:endParaRPr>
          </a:p>
          <a:p>
            <a:endParaRPr sz="2400" i="1">
              <a:solidFill>
                <a:srgbClr val="0000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3731">
                                            <p:txEl>
                                              <p:charRg st="0" end="31"/>
                                            </p:txEl>
                                          </p:spTgt>
                                        </p:tgtEl>
                                        <p:attrNameLst>
                                          <p:attrName>style.visibility</p:attrName>
                                        </p:attrNameLst>
                                      </p:cBhvr>
                                      <p:to>
                                        <p:strVal val="visible"/>
                                      </p:to>
                                    </p:set>
                                    <p:anim calcmode="lin" valueType="num">
                                      <p:cBhvr additive="base">
                                        <p:cTn id="7" dur="500" fill="hold"/>
                                        <p:tgtEl>
                                          <p:spTgt spid="73731">
                                            <p:txEl>
                                              <p:charRg st="0" end="3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3731">
                                            <p:txEl>
                                              <p:charRg st="0" end="3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4" presetClass="entr" presetSubtype="0" accel="100000" fill="hold" grpId="0" nodeType="clickEffect">
                                  <p:stCondLst>
                                    <p:cond delay="0"/>
                                  </p:stCondLst>
                                  <p:childTnLst>
                                    <p:set>
                                      <p:cBhvr>
                                        <p:cTn id="12" dur="1" fill="hold">
                                          <p:stCondLst>
                                            <p:cond delay="0"/>
                                          </p:stCondLst>
                                        </p:cTn>
                                        <p:tgtEl>
                                          <p:spTgt spid="73734"/>
                                        </p:tgtEl>
                                        <p:attrNameLst>
                                          <p:attrName>style.visibility</p:attrName>
                                        </p:attrNameLst>
                                      </p:cBhvr>
                                      <p:to>
                                        <p:strVal val="visible"/>
                                      </p:to>
                                    </p:set>
                                    <p:anim calcmode="lin" valueType="num">
                                      <p:cBhvr>
                                        <p:cTn id="13" dur="500" fill="hold"/>
                                        <p:tgtEl>
                                          <p:spTgt spid="73734"/>
                                        </p:tgtEl>
                                        <p:attrNameLst>
                                          <p:attrName>ppt_w</p:attrName>
                                        </p:attrNameLst>
                                      </p:cBhvr>
                                      <p:tavLst>
                                        <p:tav tm="0">
                                          <p:val>
                                            <p:strVal val="#ppt_w*0.05"/>
                                          </p:val>
                                        </p:tav>
                                        <p:tav tm="100000">
                                          <p:val>
                                            <p:strVal val="#ppt_w"/>
                                          </p:val>
                                        </p:tav>
                                      </p:tavLst>
                                    </p:anim>
                                    <p:anim calcmode="lin" valueType="num">
                                      <p:cBhvr>
                                        <p:cTn id="14" dur="500" fill="hold"/>
                                        <p:tgtEl>
                                          <p:spTgt spid="73734"/>
                                        </p:tgtEl>
                                        <p:attrNameLst>
                                          <p:attrName>ppt_h</p:attrName>
                                        </p:attrNameLst>
                                      </p:cBhvr>
                                      <p:tavLst>
                                        <p:tav tm="0">
                                          <p:val>
                                            <p:strVal val="#ppt_h"/>
                                          </p:val>
                                        </p:tav>
                                        <p:tav tm="100000">
                                          <p:val>
                                            <p:strVal val="#ppt_h"/>
                                          </p:val>
                                        </p:tav>
                                      </p:tavLst>
                                    </p:anim>
                                    <p:anim calcmode="lin" valueType="num">
                                      <p:cBhvr>
                                        <p:cTn id="15" dur="500" fill="hold"/>
                                        <p:tgtEl>
                                          <p:spTgt spid="73734"/>
                                        </p:tgtEl>
                                        <p:attrNameLst>
                                          <p:attrName>ppt_x</p:attrName>
                                        </p:attrNameLst>
                                      </p:cBhvr>
                                      <p:tavLst>
                                        <p:tav tm="0">
                                          <p:val>
                                            <p:strVal val="#ppt_x-.2"/>
                                          </p:val>
                                        </p:tav>
                                        <p:tav tm="100000">
                                          <p:val>
                                            <p:strVal val="#ppt_x"/>
                                          </p:val>
                                        </p:tav>
                                      </p:tavLst>
                                    </p:anim>
                                    <p:anim calcmode="lin" valueType="num">
                                      <p:cBhvr>
                                        <p:cTn id="16" dur="500" fill="hold"/>
                                        <p:tgtEl>
                                          <p:spTgt spid="73734"/>
                                        </p:tgtEl>
                                        <p:attrNameLst>
                                          <p:attrName>ppt_y</p:attrName>
                                        </p:attrNameLst>
                                      </p:cBhvr>
                                      <p:tavLst>
                                        <p:tav tm="0">
                                          <p:val>
                                            <p:strVal val="#ppt_y"/>
                                          </p:val>
                                        </p:tav>
                                        <p:tav tm="100000">
                                          <p:val>
                                            <p:strVal val="#ppt_y"/>
                                          </p:val>
                                        </p:tav>
                                      </p:tavLst>
                                    </p:anim>
                                    <p:animEffect transition="in" filter="fade">
                                      <p:cBhvr>
                                        <p:cTn id="17" dur="500"/>
                                        <p:tgtEl>
                                          <p:spTgt spid="73734"/>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xit" presetSubtype="16" fill="hold" grpId="1" nodeType="clickEffect">
                                  <p:stCondLst>
                                    <p:cond delay="0"/>
                                  </p:stCondLst>
                                  <p:childTnLst>
                                    <p:animEffect transition="out" filter="box(in)">
                                      <p:cBhvr>
                                        <p:cTn id="21" dur="500"/>
                                        <p:tgtEl>
                                          <p:spTgt spid="73734"/>
                                        </p:tgtEl>
                                      </p:cBhvr>
                                    </p:animEffect>
                                    <p:set>
                                      <p:cBhvr>
                                        <p:cTn id="22" dur="1" fill="hold">
                                          <p:stCondLst>
                                            <p:cond delay="499"/>
                                          </p:stCondLst>
                                        </p:cTn>
                                        <p:tgtEl>
                                          <p:spTgt spid="7373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0" presetClass="entr" presetSubtype="0" fill="hold" nodeType="clickEffect">
                                  <p:stCondLst>
                                    <p:cond delay="0"/>
                                  </p:stCondLst>
                                  <p:childTnLst>
                                    <p:set>
                                      <p:cBhvr>
                                        <p:cTn id="26" dur="1" fill="hold">
                                          <p:stCondLst>
                                            <p:cond delay="0"/>
                                          </p:stCondLst>
                                        </p:cTn>
                                        <p:tgtEl>
                                          <p:spTgt spid="73731">
                                            <p:txEl>
                                              <p:charRg st="31" end="99"/>
                                            </p:txEl>
                                          </p:spTgt>
                                        </p:tgtEl>
                                        <p:attrNameLst>
                                          <p:attrName>style.visibility</p:attrName>
                                        </p:attrNameLst>
                                      </p:cBhvr>
                                      <p:to>
                                        <p:strVal val="visible"/>
                                      </p:to>
                                    </p:set>
                                    <p:animEffect transition="in" filter="wedge">
                                      <p:cBhvr>
                                        <p:cTn id="27" dur="2000"/>
                                        <p:tgtEl>
                                          <p:spTgt spid="73731">
                                            <p:txEl>
                                              <p:charRg st="31" end="99"/>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1" presetClass="entr" presetSubtype="0" fill="hold" nodeType="clickEffect">
                                  <p:stCondLst>
                                    <p:cond delay="0"/>
                                  </p:stCondLst>
                                  <p:iterate type="lt">
                                    <p:tmPct val="10000"/>
                                  </p:iterate>
                                  <p:childTnLst>
                                    <p:set>
                                      <p:cBhvr>
                                        <p:cTn id="31" dur="1" fill="hold">
                                          <p:stCondLst>
                                            <p:cond delay="0"/>
                                          </p:stCondLst>
                                        </p:cTn>
                                        <p:tgtEl>
                                          <p:spTgt spid="73731">
                                            <p:txEl>
                                              <p:charRg st="99" end="157"/>
                                            </p:txEl>
                                          </p:spTgt>
                                        </p:tgtEl>
                                        <p:attrNameLst>
                                          <p:attrName>style.visibility</p:attrName>
                                        </p:attrNameLst>
                                      </p:cBhvr>
                                      <p:to>
                                        <p:strVal val="visible"/>
                                      </p:to>
                                    </p:set>
                                    <p:anim calcmode="lin" valueType="num">
                                      <p:cBhvr>
                                        <p:cTn id="32" dur="500" fill="hold"/>
                                        <p:tgtEl>
                                          <p:spTgt spid="73731">
                                            <p:txEl>
                                              <p:charRg st="99" end="157"/>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73731">
                                            <p:txEl>
                                              <p:charRg st="99" end="157"/>
                                            </p:txEl>
                                          </p:spTgt>
                                        </p:tgtEl>
                                        <p:attrNameLst>
                                          <p:attrName>ppt_y</p:attrName>
                                        </p:attrNameLst>
                                      </p:cBhvr>
                                      <p:tavLst>
                                        <p:tav tm="0">
                                          <p:val>
                                            <p:strVal val="#ppt_y"/>
                                          </p:val>
                                        </p:tav>
                                        <p:tav tm="100000">
                                          <p:val>
                                            <p:strVal val="#ppt_y"/>
                                          </p:val>
                                        </p:tav>
                                      </p:tavLst>
                                    </p:anim>
                                    <p:anim calcmode="lin" valueType="num">
                                      <p:cBhvr>
                                        <p:cTn id="34" dur="500" fill="hold"/>
                                        <p:tgtEl>
                                          <p:spTgt spid="73731">
                                            <p:txEl>
                                              <p:charRg st="99" end="157"/>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73731">
                                            <p:txEl>
                                              <p:charRg st="99" end="157"/>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73731">
                                            <p:txEl>
                                              <p:charRg st="99" end="15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54" presetClass="entr" presetSubtype="0" accel="100000" fill="hold" grpId="0" nodeType="clickEffect">
                                  <p:stCondLst>
                                    <p:cond delay="0"/>
                                  </p:stCondLst>
                                  <p:childTnLst>
                                    <p:set>
                                      <p:cBhvr>
                                        <p:cTn id="40" dur="1" fill="hold">
                                          <p:stCondLst>
                                            <p:cond delay="0"/>
                                          </p:stCondLst>
                                        </p:cTn>
                                        <p:tgtEl>
                                          <p:spTgt spid="73738"/>
                                        </p:tgtEl>
                                        <p:attrNameLst>
                                          <p:attrName>style.visibility</p:attrName>
                                        </p:attrNameLst>
                                      </p:cBhvr>
                                      <p:to>
                                        <p:strVal val="visible"/>
                                      </p:to>
                                    </p:set>
                                    <p:anim calcmode="lin" valueType="num">
                                      <p:cBhvr>
                                        <p:cTn id="41" dur="500" fill="hold"/>
                                        <p:tgtEl>
                                          <p:spTgt spid="73738"/>
                                        </p:tgtEl>
                                        <p:attrNameLst>
                                          <p:attrName>ppt_w</p:attrName>
                                        </p:attrNameLst>
                                      </p:cBhvr>
                                      <p:tavLst>
                                        <p:tav tm="0">
                                          <p:val>
                                            <p:strVal val="#ppt_w*0.05"/>
                                          </p:val>
                                        </p:tav>
                                        <p:tav tm="100000">
                                          <p:val>
                                            <p:strVal val="#ppt_w"/>
                                          </p:val>
                                        </p:tav>
                                      </p:tavLst>
                                    </p:anim>
                                    <p:anim calcmode="lin" valueType="num">
                                      <p:cBhvr>
                                        <p:cTn id="42" dur="500" fill="hold"/>
                                        <p:tgtEl>
                                          <p:spTgt spid="73738"/>
                                        </p:tgtEl>
                                        <p:attrNameLst>
                                          <p:attrName>ppt_h</p:attrName>
                                        </p:attrNameLst>
                                      </p:cBhvr>
                                      <p:tavLst>
                                        <p:tav tm="0">
                                          <p:val>
                                            <p:strVal val="#ppt_h"/>
                                          </p:val>
                                        </p:tav>
                                        <p:tav tm="100000">
                                          <p:val>
                                            <p:strVal val="#ppt_h"/>
                                          </p:val>
                                        </p:tav>
                                      </p:tavLst>
                                    </p:anim>
                                    <p:anim calcmode="lin" valueType="num">
                                      <p:cBhvr>
                                        <p:cTn id="43" dur="500" fill="hold"/>
                                        <p:tgtEl>
                                          <p:spTgt spid="73738"/>
                                        </p:tgtEl>
                                        <p:attrNameLst>
                                          <p:attrName>ppt_x</p:attrName>
                                        </p:attrNameLst>
                                      </p:cBhvr>
                                      <p:tavLst>
                                        <p:tav tm="0">
                                          <p:val>
                                            <p:strVal val="#ppt_x-.2"/>
                                          </p:val>
                                        </p:tav>
                                        <p:tav tm="100000">
                                          <p:val>
                                            <p:strVal val="#ppt_x"/>
                                          </p:val>
                                        </p:tav>
                                      </p:tavLst>
                                    </p:anim>
                                    <p:anim calcmode="lin" valueType="num">
                                      <p:cBhvr>
                                        <p:cTn id="44" dur="500" fill="hold"/>
                                        <p:tgtEl>
                                          <p:spTgt spid="73738"/>
                                        </p:tgtEl>
                                        <p:attrNameLst>
                                          <p:attrName>ppt_y</p:attrName>
                                        </p:attrNameLst>
                                      </p:cBhvr>
                                      <p:tavLst>
                                        <p:tav tm="0">
                                          <p:val>
                                            <p:strVal val="#ppt_y"/>
                                          </p:val>
                                        </p:tav>
                                        <p:tav tm="100000">
                                          <p:val>
                                            <p:strVal val="#ppt_y"/>
                                          </p:val>
                                        </p:tav>
                                      </p:tavLst>
                                    </p:anim>
                                    <p:animEffect transition="in" filter="fade">
                                      <p:cBhvr>
                                        <p:cTn id="45" dur="500"/>
                                        <p:tgtEl>
                                          <p:spTgt spid="73738"/>
                                        </p:tgtEl>
                                      </p:cBhvr>
                                    </p:animEffect>
                                  </p:childTnLst>
                                </p:cTn>
                              </p:par>
                            </p:childTnLst>
                          </p:cTn>
                        </p:par>
                      </p:childTnLst>
                    </p:cTn>
                  </p:par>
                  <p:par>
                    <p:cTn id="46" fill="hold">
                      <p:stCondLst>
                        <p:cond delay="indefinite"/>
                      </p:stCondLst>
                      <p:childTnLst>
                        <p:par>
                          <p:cTn id="47" fill="hold">
                            <p:stCondLst>
                              <p:cond delay="0"/>
                            </p:stCondLst>
                            <p:childTnLst>
                              <p:par>
                                <p:cTn id="48" presetID="4" presetClass="exit" presetSubtype="16" fill="hold" grpId="1" nodeType="clickEffect">
                                  <p:stCondLst>
                                    <p:cond delay="0"/>
                                  </p:stCondLst>
                                  <p:childTnLst>
                                    <p:animEffect transition="out" filter="box(in)">
                                      <p:cBhvr>
                                        <p:cTn id="49" dur="500"/>
                                        <p:tgtEl>
                                          <p:spTgt spid="73738"/>
                                        </p:tgtEl>
                                      </p:cBhvr>
                                    </p:animEffect>
                                    <p:set>
                                      <p:cBhvr>
                                        <p:cTn id="50" dur="1" fill="hold">
                                          <p:stCondLst>
                                            <p:cond delay="499"/>
                                          </p:stCondLst>
                                        </p:cTn>
                                        <p:tgtEl>
                                          <p:spTgt spid="73738"/>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9" presetClass="entr" presetSubtype="0" fill="hold" nodeType="clickEffect">
                                  <p:stCondLst>
                                    <p:cond delay="0"/>
                                  </p:stCondLst>
                                  <p:childTnLst>
                                    <p:set>
                                      <p:cBhvr>
                                        <p:cTn id="54" dur="1" fill="hold">
                                          <p:stCondLst>
                                            <p:cond delay="0"/>
                                          </p:stCondLst>
                                        </p:cTn>
                                        <p:tgtEl>
                                          <p:spTgt spid="73731">
                                            <p:txEl>
                                              <p:charRg st="157" end="205"/>
                                            </p:txEl>
                                          </p:spTgt>
                                        </p:tgtEl>
                                        <p:attrNameLst>
                                          <p:attrName>style.visibility</p:attrName>
                                        </p:attrNameLst>
                                      </p:cBhvr>
                                      <p:to>
                                        <p:strVal val="visible"/>
                                      </p:to>
                                    </p:set>
                                    <p:anim calcmode="lin" valueType="num">
                                      <p:cBhvr>
                                        <p:cTn id="55" dur="1000" fill="hold"/>
                                        <p:tgtEl>
                                          <p:spTgt spid="73731">
                                            <p:txEl>
                                              <p:charRg st="157" end="205"/>
                                            </p:txEl>
                                          </p:spTgt>
                                        </p:tgtEl>
                                        <p:attrNameLst>
                                          <p:attrName>ppt_x</p:attrName>
                                        </p:attrNameLst>
                                      </p:cBhvr>
                                      <p:tavLst>
                                        <p:tav tm="0">
                                          <p:val>
                                            <p:strVal val="#ppt_x-.2"/>
                                          </p:val>
                                        </p:tav>
                                        <p:tav tm="100000">
                                          <p:val>
                                            <p:strVal val="#ppt_x"/>
                                          </p:val>
                                        </p:tav>
                                      </p:tavLst>
                                    </p:anim>
                                    <p:anim calcmode="lin" valueType="num">
                                      <p:cBhvr>
                                        <p:cTn id="56" dur="1000" fill="hold"/>
                                        <p:tgtEl>
                                          <p:spTgt spid="73731">
                                            <p:txEl>
                                              <p:charRg st="157" end="205"/>
                                            </p:txEl>
                                          </p:spTgt>
                                        </p:tgtEl>
                                        <p:attrNameLst>
                                          <p:attrName>ppt_y</p:attrName>
                                        </p:attrNameLst>
                                      </p:cBhvr>
                                      <p:tavLst>
                                        <p:tav tm="0">
                                          <p:val>
                                            <p:strVal val="#ppt_y"/>
                                          </p:val>
                                        </p:tav>
                                        <p:tav tm="100000">
                                          <p:val>
                                            <p:strVal val="#ppt_y"/>
                                          </p:val>
                                        </p:tav>
                                      </p:tavLst>
                                    </p:anim>
                                    <p:animEffect transition="in" filter="wipe(right)" prLst="gradientSize: 0.1">
                                      <p:cBhvr>
                                        <p:cTn id="57" dur="1000"/>
                                        <p:tgtEl>
                                          <p:spTgt spid="73731">
                                            <p:txEl>
                                              <p:charRg st="157" end="20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4" grpId="0" animBg="1"/>
      <p:bldP spid="73734" grpId="1" animBg="1"/>
      <p:bldP spid="73738" grpId="0" animBg="1"/>
      <p:bldP spid="73738"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 name="Slide Number Placeholder 10"/>
          <p:cNvSpPr txBox="1">
            <a:spLocks noGrp="1"/>
          </p:cNvSpPr>
          <p:nvPr/>
        </p:nvSpPr>
        <p:spPr>
          <a:xfrm>
            <a:off x="6553200" y="6245225"/>
            <a:ext cx="2133600" cy="476250"/>
          </a:xfrm>
          <a:prstGeom prst="rect">
            <a:avLst/>
          </a:prstGeom>
          <a:noFill/>
        </p:spPr>
        <p:txBody>
          <a:bodyPr vert="horz" lIns="91440" tIns="45720" rIns="91440" bIns="45720" rtlCol="0" anchor="ctr"/>
          <a:p>
            <a:pPr algn="r"/>
            <a:fld id="{9A0DB2DC-4C9A-4742-B13C-FB6460FD3503}" type="slidenum">
              <a:rPr lang="en-US" sz="1200" b="0">
                <a:solidFill>
                  <a:srgbClr val="898989"/>
                </a:solidFill>
                <a:latin typeface=".VnTime" panose="020B7200000000000000" pitchFamily="34" charset="0"/>
              </a:rPr>
            </a:fld>
            <a:endParaRPr lang="en-US" sz="1200" b="0">
              <a:solidFill>
                <a:srgbClr val="898989"/>
              </a:solidFill>
              <a:latin typeface=".VnTime" panose="020B7200000000000000" pitchFamily="34" charset="0"/>
            </a:endParaRPr>
          </a:p>
        </p:txBody>
      </p:sp>
      <p:pic>
        <p:nvPicPr>
          <p:cNvPr id="15" name="Picture 7" descr="Xu tu vua Louis XVI "/>
          <p:cNvPicPr>
            <a:picLocks noChangeAspect="1"/>
          </p:cNvPicPr>
          <p:nvPr/>
        </p:nvPicPr>
        <p:blipFill>
          <a:blip r:embed="rId1"/>
          <a:stretch>
            <a:fillRect/>
          </a:stretch>
        </p:blipFill>
        <p:spPr>
          <a:xfrm>
            <a:off x="0" y="0"/>
            <a:ext cx="9144000" cy="6096000"/>
          </a:xfrm>
          <a:prstGeom prst="rect">
            <a:avLst/>
          </a:prstGeom>
          <a:noFill/>
          <a:ln w="9525">
            <a:noFill/>
          </a:ln>
        </p:spPr>
      </p:pic>
      <p:sp>
        <p:nvSpPr>
          <p:cNvPr id="16" name="Rectangle 8"/>
          <p:cNvSpPr>
            <a:spLocks noChangeArrowheads="1"/>
          </p:cNvSpPr>
          <p:nvPr/>
        </p:nvSpPr>
        <p:spPr bwMode="auto">
          <a:xfrm>
            <a:off x="894933" y="6165964"/>
            <a:ext cx="7739612" cy="657054"/>
          </a:xfrm>
          <a:prstGeom prst="rect">
            <a:avLst/>
          </a:prstGeom>
        </p:spPr>
        <p:style>
          <a:lnRef idx="0">
            <a:schemeClr val="dk1"/>
          </a:lnRef>
          <a:fillRef idx="3">
            <a:schemeClr val="dk1"/>
          </a:fillRef>
          <a:effectRef idx="3">
            <a:schemeClr val="dk1"/>
          </a:effectRef>
          <a:fontRef idx="minor">
            <a:schemeClr val="lt1"/>
          </a:fontRef>
        </p:style>
        <p:txBody>
          <a:bodyP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mn-ea"/>
                <a:cs typeface="+mn-cs"/>
              </a:defRPr>
            </a:lvl5pPr>
          </a:lstStyle>
          <a:p>
            <a:pPr marL="342900" lvl="0" indent="-342900" algn="ctr">
              <a:spcBef>
                <a:spcPct val="20000"/>
              </a:spcBef>
              <a:buClr>
                <a:schemeClr val="hlink"/>
              </a:buClr>
              <a:buSzPct val="120000"/>
            </a:pPr>
            <a:r>
              <a:rPr sz="2800" b="1" err="1">
                <a:solidFill>
                  <a:srgbClr val="FF0066"/>
                </a:solidFill>
                <a:effectLst>
                  <a:outerShdw blurRad="38100" dist="38100" dir="2700000">
                    <a:srgbClr val="C0C0C0"/>
                  </a:outerShdw>
                </a:effectLst>
                <a:latin typeface="VNI-Times" pitchFamily="2" charset="0"/>
              </a:rPr>
              <a:t>Vua Lu-i XVI bò xöû cheùm</a:t>
            </a:r>
            <a:r>
              <a:rPr sz="2800" b="1">
                <a:solidFill>
                  <a:srgbClr val="FF0066"/>
                </a:solidFill>
                <a:effectLst>
                  <a:outerShdw blurRad="38100" dist="38100" dir="2700000">
                    <a:srgbClr val="C0C0C0"/>
                  </a:outerShdw>
                </a:effectLst>
                <a:latin typeface="VNI-Times" pitchFamily="2" charset="0"/>
              </a:rPr>
              <a:t> (21/01/1793)</a:t>
            </a:r>
            <a:endParaRPr sz="2800" b="1">
              <a:solidFill>
                <a:srgbClr val="FF0066"/>
              </a:solidFill>
              <a:effectLst>
                <a:outerShdw blurRad="38100" dist="38100" dir="2700000">
                  <a:srgbClr val="C0C0C0"/>
                </a:outerShdw>
              </a:effectLst>
              <a:latin typeface="VNI-Times" pitchFamily="2"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770" decel="100000"/>
                                        <p:tgtEl>
                                          <p:spTgt spid="15"/>
                                        </p:tgtEl>
                                      </p:cBhvr>
                                    </p:animEffect>
                                    <p:animScale>
                                      <p:cBhvr>
                                        <p:cTn id="8" dur="770" decel="100000"/>
                                        <p:tgtEl>
                                          <p:spTgt spid="15"/>
                                        </p:tgtEl>
                                      </p:cBhvr>
                                      <p:from x="10000" y="10000"/>
                                      <p:to x="200000" y="450000"/>
                                    </p:animScale>
                                    <p:animScale>
                                      <p:cBhvr>
                                        <p:cTn id="9" dur="1230" accel="100000" fill="hold">
                                          <p:stCondLst>
                                            <p:cond delay="770"/>
                                          </p:stCondLst>
                                        </p:cTn>
                                        <p:tgtEl>
                                          <p:spTgt spid="15"/>
                                        </p:tgtEl>
                                      </p:cBhvr>
                                      <p:from x="200000" y="450000"/>
                                      <p:to x="100000" y="100000"/>
                                    </p:animScale>
                                    <p:set>
                                      <p:cBhvr>
                                        <p:cTn id="10" dur="770" fill="hold"/>
                                        <p:tgtEl>
                                          <p:spTgt spid="15"/>
                                        </p:tgtEl>
                                        <p:attrNameLst>
                                          <p:attrName>ppt_x</p:attrName>
                                        </p:attrNameLst>
                                      </p:cBhvr>
                                      <p:to>
                                        <p:strVal val="(0.5)"/>
                                      </p:to>
                                    </p:set>
                                    <p:anim from="(0.5)" to="(#ppt_x)" calcmode="lin" valueType="num">
                                      <p:cBhvr>
                                        <p:cTn id="11" dur="1230" accel="100000" fill="hold">
                                          <p:stCondLst>
                                            <p:cond delay="770"/>
                                          </p:stCondLst>
                                        </p:cTn>
                                        <p:tgtEl>
                                          <p:spTgt spid="15"/>
                                        </p:tgtEl>
                                        <p:attrNameLst>
                                          <p:attrName>ppt_x</p:attrName>
                                        </p:attrNameLst>
                                      </p:cBhvr>
                                    </p:anim>
                                    <p:set>
                                      <p:cBhvr>
                                        <p:cTn id="12" dur="770" fill="hold"/>
                                        <p:tgtEl>
                                          <p:spTgt spid="15"/>
                                        </p:tgtEl>
                                        <p:attrNameLst>
                                          <p:attrName>ppt_y</p:attrName>
                                        </p:attrNameLst>
                                      </p:cBhvr>
                                      <p:to>
                                        <p:strVal val="(#ppt_y+0.4)"/>
                                      </p:to>
                                    </p:set>
                                    <p:anim from="(#ppt_y+0.4)" to="(#ppt_y)" calcmode="lin" valueType="num">
                                      <p:cBhvr>
                                        <p:cTn id="13" dur="1230" accel="100000" fill="hold">
                                          <p:stCondLst>
                                            <p:cond delay="770"/>
                                          </p:stCondLst>
                                        </p:cTn>
                                        <p:tgtEl>
                                          <p:spTgt spid="15"/>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29" presetClass="entr" presetSubtype="0" fill="hold" nodeType="clickEffect">
                                  <p:stCondLst>
                                    <p:cond delay="0"/>
                                  </p:stCondLst>
                                  <p:childTnLst>
                                    <p:set>
                                      <p:cBhvr>
                                        <p:cTn id="17" dur="1" fill="hold">
                                          <p:stCondLst>
                                            <p:cond delay="0"/>
                                          </p:stCondLst>
                                        </p:cTn>
                                        <p:tgtEl>
                                          <p:spTgt spid="16"/>
                                        </p:tgtEl>
                                        <p:attrNameLst>
                                          <p:attrName>style.visibility</p:attrName>
                                        </p:attrNameLst>
                                      </p:cBhvr>
                                      <p:to>
                                        <p:strVal val="visible"/>
                                      </p:to>
                                    </p:set>
                                    <p:anim calcmode="lin" valueType="num">
                                      <p:cBhvr>
                                        <p:cTn id="18" dur="2000" fill="hold"/>
                                        <p:tgtEl>
                                          <p:spTgt spid="16"/>
                                        </p:tgtEl>
                                        <p:attrNameLst>
                                          <p:attrName>ppt_x</p:attrName>
                                        </p:attrNameLst>
                                      </p:cBhvr>
                                      <p:tavLst>
                                        <p:tav tm="0">
                                          <p:val>
                                            <p:strVal val="#ppt_x-.2"/>
                                          </p:val>
                                        </p:tav>
                                        <p:tav tm="100000">
                                          <p:val>
                                            <p:strVal val="#ppt_x"/>
                                          </p:val>
                                        </p:tav>
                                      </p:tavLst>
                                    </p:anim>
                                    <p:anim calcmode="lin" valueType="num">
                                      <p:cBhvr>
                                        <p:cTn id="19" dur="2000" fill="hold"/>
                                        <p:tgtEl>
                                          <p:spTgt spid="16"/>
                                        </p:tgtEl>
                                        <p:attrNameLst>
                                          <p:attrName>ppt_y</p:attrName>
                                        </p:attrNameLst>
                                      </p:cBhvr>
                                      <p:tavLst>
                                        <p:tav tm="0">
                                          <p:val>
                                            <p:strVal val="#ppt_y"/>
                                          </p:val>
                                        </p:tav>
                                        <p:tav tm="100000">
                                          <p:val>
                                            <p:strVal val="#ppt_y"/>
                                          </p:val>
                                        </p:tav>
                                      </p:tavLst>
                                    </p:anim>
                                    <p:animEffect transition="in" filter="wipe(right)" prLst="gradientSize: 0.1">
                                      <p:cBhvr>
                                        <p:cTn id="20" dur="2000"/>
                                        <p:tgtEl>
                                          <p:spTgt spid="16"/>
                                        </p:tgtEl>
                                      </p:cBhvr>
                                    </p:animEffect>
                                  </p:childTnLst>
                                </p:cTn>
                              </p:par>
                            </p:childTnLst>
                          </p:cTn>
                        </p:par>
                      </p:childTnLst>
                    </p:cTn>
                  </p:par>
                  <p:par>
                    <p:cTn id="21" fill="hold">
                      <p:stCondLst>
                        <p:cond delay="indefinite"/>
                      </p:stCondLst>
                      <p:childTnLst>
                        <p:par>
                          <p:cTn id="22" fill="hold">
                            <p:stCondLst>
                              <p:cond delay="0"/>
                            </p:stCondLst>
                            <p:childTnLst>
                              <p:par>
                                <p:cTn id="23" presetID="35" presetClass="exit" presetSubtype="0" fill="hold" nodeType="clickEffect">
                                  <p:stCondLst>
                                    <p:cond delay="0"/>
                                  </p:stCondLst>
                                  <p:childTnLst>
                                    <p:animEffect transition="out" filter="fade">
                                      <p:cBhvr>
                                        <p:cTn id="24" dur="2000"/>
                                        <p:tgtEl>
                                          <p:spTgt spid="16"/>
                                        </p:tgtEl>
                                      </p:cBhvr>
                                    </p:animEffect>
                                    <p:anim calcmode="lin" valueType="num">
                                      <p:cBhvr>
                                        <p:cTn id="25" dur="2000"/>
                                        <p:tgtEl>
                                          <p:spTgt spid="16"/>
                                        </p:tgtEl>
                                        <p:attrNameLst>
                                          <p:attrName>style.rotation</p:attrName>
                                        </p:attrNameLst>
                                      </p:cBhvr>
                                      <p:tavLst>
                                        <p:tav tm="0">
                                          <p:val>
                                            <p:fltVal val="0.000000"/>
                                          </p:val>
                                        </p:tav>
                                        <p:tav tm="100000">
                                          <p:val>
                                            <p:fltVal val="720.000000"/>
                                          </p:val>
                                        </p:tav>
                                      </p:tavLst>
                                    </p:anim>
                                    <p:anim calcmode="lin" valueType="num">
                                      <p:cBhvr>
                                        <p:cTn id="26" dur="2000"/>
                                        <p:tgtEl>
                                          <p:spTgt spid="16"/>
                                        </p:tgtEl>
                                        <p:attrNameLst>
                                          <p:attrName>ppt_h</p:attrName>
                                        </p:attrNameLst>
                                      </p:cBhvr>
                                      <p:tavLst>
                                        <p:tav tm="0">
                                          <p:val>
                                            <p:strVal val="ppt_h"/>
                                          </p:val>
                                        </p:tav>
                                        <p:tav tm="100000">
                                          <p:val>
                                            <p:fltVal val="0.000000"/>
                                          </p:val>
                                        </p:tav>
                                      </p:tavLst>
                                    </p:anim>
                                    <p:anim calcmode="lin" valueType="num">
                                      <p:cBhvr>
                                        <p:cTn id="27" dur="2000"/>
                                        <p:tgtEl>
                                          <p:spTgt spid="16"/>
                                        </p:tgtEl>
                                        <p:attrNameLst>
                                          <p:attrName>ppt_w</p:attrName>
                                        </p:attrNameLst>
                                      </p:cBhvr>
                                      <p:tavLst>
                                        <p:tav tm="0">
                                          <p:val>
                                            <p:strVal val="ppt_w"/>
                                          </p:val>
                                        </p:tav>
                                        <p:tav tm="100000">
                                          <p:val>
                                            <p:fltVal val="0.000000"/>
                                          </p:val>
                                        </p:tav>
                                      </p:tavLst>
                                    </p:anim>
                                    <p:set>
                                      <p:cBhvr>
                                        <p:cTn id="28" dur="1" fill="hold">
                                          <p:stCondLst>
                                            <p:cond delay="1999"/>
                                          </p:stCondLst>
                                        </p:cTn>
                                        <p:tgtEl>
                                          <p:spTgt spid="16"/>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37" presetClass="exit" presetSubtype="0" fill="hold" nodeType="clickEffect">
                                  <p:stCondLst>
                                    <p:cond delay="0"/>
                                  </p:stCondLst>
                                  <p:childTnLst>
                                    <p:animEffect transition="out" filter="fade">
                                      <p:cBhvr>
                                        <p:cTn id="32" dur="2000"/>
                                        <p:tgtEl>
                                          <p:spTgt spid="15"/>
                                        </p:tgtEl>
                                      </p:cBhvr>
                                    </p:animEffect>
                                    <p:anim calcmode="lin" valueType="num">
                                      <p:cBhvr>
                                        <p:cTn id="33" dur="2000"/>
                                        <p:tgtEl>
                                          <p:spTgt spid="15"/>
                                        </p:tgtEl>
                                        <p:attrNameLst>
                                          <p:attrName>ppt_x</p:attrName>
                                        </p:attrNameLst>
                                      </p:cBhvr>
                                      <p:tavLst>
                                        <p:tav tm="0">
                                          <p:val>
                                            <p:strVal val="ppt_x"/>
                                          </p:val>
                                        </p:tav>
                                        <p:tav tm="100000">
                                          <p:val>
                                            <p:strVal val="ppt_x"/>
                                          </p:val>
                                        </p:tav>
                                      </p:tavLst>
                                    </p:anim>
                                    <p:anim calcmode="lin" valueType="num">
                                      <p:cBhvr>
                                        <p:cTn id="34" dur="200" decel="100000"/>
                                        <p:tgtEl>
                                          <p:spTgt spid="15"/>
                                        </p:tgtEl>
                                        <p:attrNameLst>
                                          <p:attrName>ppt_y</p:attrName>
                                        </p:attrNameLst>
                                      </p:cBhvr>
                                      <p:tavLst>
                                        <p:tav tm="0">
                                          <p:val>
                                            <p:strVal val="ppt_y"/>
                                          </p:val>
                                        </p:tav>
                                        <p:tav tm="100000">
                                          <p:val>
                                            <p:strVal val="ppt_y-.03"/>
                                          </p:val>
                                        </p:tav>
                                      </p:tavLst>
                                    </p:anim>
                                    <p:anim calcmode="lin" valueType="num">
                                      <p:cBhvr>
                                        <p:cTn id="35" dur="1800" accel="100000">
                                          <p:stCondLst>
                                            <p:cond delay="200"/>
                                          </p:stCondLst>
                                        </p:cTn>
                                        <p:tgtEl>
                                          <p:spTgt spid="15"/>
                                        </p:tgtEl>
                                        <p:attrNameLst>
                                          <p:attrName>ppt_y</p:attrName>
                                        </p:attrNameLst>
                                      </p:cBhvr>
                                      <p:tavLst>
                                        <p:tav tm="0">
                                          <p:val>
                                            <p:strVal val="ppt_y"/>
                                          </p:val>
                                        </p:tav>
                                        <p:tav tm="100000">
                                          <p:val>
                                            <p:strVal val="ppt_y+1"/>
                                          </p:val>
                                        </p:tav>
                                      </p:tavLst>
                                    </p:anim>
                                    <p:set>
                                      <p:cBhvr>
                                        <p:cTn id="36" dur="1" fill="hold">
                                          <p:stCondLst>
                                            <p:cond delay="19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7489</Words>
  <Application>WPS Presentation</Application>
  <PresentationFormat/>
  <Paragraphs>234</Paragraphs>
  <Slides>24</Slides>
  <Notes>3</Notes>
  <HiddenSlides>0</HiddenSlides>
  <MMClips>1</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24</vt:i4>
      </vt:variant>
    </vt:vector>
  </HeadingPairs>
  <TitlesOfParts>
    <vt:vector size="33" baseType="lpstr">
      <vt:lpstr>Arial</vt:lpstr>
      <vt:lpstr>SimSun</vt:lpstr>
      <vt:lpstr>Wingdings</vt:lpstr>
      <vt:lpstr>Times New Roman</vt:lpstr>
      <vt:lpstr>.VnTime</vt:lpstr>
      <vt:lpstr>VNI-Times</vt:lpstr>
      <vt:lpstr>Microsoft YaHei</vt:lpstr>
      <vt:lpstr>Arial Unicode MS</vt:lpstr>
      <vt:lpstr>Default Design</vt:lpstr>
      <vt:lpstr>PowerPoint 演示文稿</vt:lpstr>
      <vt:lpstr>Kiểm tra bài cũ</vt:lpstr>
      <vt:lpstr>  Bài 2: CÁCH MẠNG TƯ SẢN PHÁP CUỐI THẾ KỈ XVIII - tt</vt:lpstr>
      <vt:lpstr>Tuyên ngôn Nhân quyền và Dân quyền </vt:lpstr>
      <vt:lpstr>Tuyên ngôn Nhân quyền và Dân quyền </vt:lpstr>
      <vt:lpstr>  Bài 2: CÁCH MẠNG TƯ SẢN PHÁP CUỐI THẾ KỈ XVIII - tt</vt:lpstr>
      <vt:lpstr>PowerPoint 演示文稿</vt:lpstr>
      <vt:lpstr>  Bài 2: CÁCH MẠNG TƯ SẢN PHÁP CUỐI THẾ KỈ XVIII - tt</vt:lpstr>
      <vt:lpstr>PowerPoint 演示文稿</vt:lpstr>
      <vt:lpstr>  Bài 2: CÁCH MẠNG TƯ SẢN PHÁP CUỐI THẾ KỈ XVIII - tt</vt:lpstr>
      <vt:lpstr>  </vt:lpstr>
      <vt:lpstr>Em hãy nêu vài phẩm chất tốt đẹp của Robe-Spie.</vt:lpstr>
      <vt:lpstr>  </vt:lpstr>
      <vt:lpstr>  </vt:lpstr>
      <vt:lpstr>      </vt:lpstr>
      <vt:lpstr>  - 27-07-1794, tư sản phản cách mạng tiến hành đảo chính, Rôbe-Spie bị đưa lên máy chém  =&gt; cách mạng kết thúc.</vt:lpstr>
      <vt:lpstr>   4. Ý nghĩa lịch sử của cách mạng tư sản Pháp cuối thế kỉ XVIII.</vt:lpstr>
      <vt:lpstr>   4. Ý nghĩa lịch sử của cách mạng tư sản Pháp cuối thế kỉ XVIII.</vt:lpstr>
      <vt:lpstr>  “Cách mệnh Pháp cũng như cách mệnh Mĩ, nghĩa là cách mệnh tư bản, cách mệnh không đến nơi, tiếng là cộng hòa và dân chủ, kì thực trong thì nó tước lực (tức tước đoạt) công - nông, ngoài thì áp bức thuộc địa.”                                    Hồ Chí Minh</vt:lpstr>
      <vt:lpstr>PowerPoint 演示文稿</vt:lpstr>
      <vt:lpstr>Củng cố bài </vt:lpstr>
      <vt:lpstr>PowerPoint 演示文稿</vt:lpstr>
      <vt:lpstr>Dặn dò</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ACER</cp:lastModifiedBy>
  <cp:revision>4</cp:revision>
  <dcterms:created xsi:type="dcterms:W3CDTF">2009-08-14T15:31:00Z</dcterms:created>
  <dcterms:modified xsi:type="dcterms:W3CDTF">2021-09-17T06:47:54Z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1033-11.2.0.9052</vt:lpwstr>
  </property>
</Properties>
</file>