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8" r:id="rId2"/>
    <p:sldMasterId id="2147483711" r:id="rId3"/>
  </p:sldMasterIdLst>
  <p:notesMasterIdLst>
    <p:notesMasterId r:id="rId16"/>
  </p:notesMasterIdLst>
  <p:sldIdLst>
    <p:sldId id="285" r:id="rId4"/>
    <p:sldId id="257" r:id="rId5"/>
    <p:sldId id="266" r:id="rId6"/>
    <p:sldId id="294" r:id="rId7"/>
    <p:sldId id="291" r:id="rId8"/>
    <p:sldId id="273" r:id="rId9"/>
    <p:sldId id="292" r:id="rId10"/>
    <p:sldId id="295" r:id="rId11"/>
    <p:sldId id="296" r:id="rId12"/>
    <p:sldId id="276" r:id="rId13"/>
    <p:sldId id="288" r:id="rId14"/>
    <p:sldId id="29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90146-7BE1-417B-AF5F-EF79AFF94869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847EBF-1A23-4486-B237-A3A324CE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83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.VnAvantH" pitchFamily="34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.VnAvantH" pitchFamily="34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.VnAvantH" pitchFamily="34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.VnAvantH" pitchFamily="34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.VnAvant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.VnAvant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.VnAvant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.VnAvant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.VnAvantH" pitchFamily="34" charset="0"/>
              </a:defRPr>
            </a:lvl9pPr>
          </a:lstStyle>
          <a:p>
            <a:fld id="{98BE6010-D6E2-47D9-B36F-D6EAEE69DE34}" type="slidenum">
              <a:rPr lang="en-US" sz="1200" b="0">
                <a:solidFill>
                  <a:srgbClr val="000000"/>
                </a:solidFill>
                <a:latin typeface="Arial" pitchFamily="34" charset="0"/>
              </a:rPr>
              <a:pPr/>
              <a:t>2</a:t>
            </a:fld>
            <a:endParaRPr lang="en-US" sz="1200" b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0A0A9021-3FAE-4E87-A054-C0F2F74A8210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B2262A7B-9938-495F-A6C6-2C95722A7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692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71DD38A3-42F5-492B-AE3E-6022D8AE80B2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E0478ED7-E228-4038-BCDA-FCD8265E8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2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2F731176-94D9-4D3C-B27E-FB3197A301AC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325D3956-7B77-41BF-AD32-3A0BDC7342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62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5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95561E2-35AB-462A-B84F-EB10043B0BFC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156D8D8-4C7B-45AF-A3DE-F828086F9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75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7471378-E4C1-461D-A8BD-213F4BA16B84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A91C852-F5B4-4A85-A090-5A57C7AE4E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15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0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C0CB532-3E85-485B-A847-3D918F926034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E8B80B1-7EB5-4334-87D8-7607D73A1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178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0219934-4C95-462C-A43A-9E1C490FF177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6C91149-500E-42D2-A5C2-CFC250649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873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78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7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4E7CE7B-0936-460A-90AC-37456315D92C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A21CC3C-72D5-4A64-9C75-DD28DAB32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83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54EA8FD-0FCE-481F-897E-D83A0307D740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0D6324B-6A00-4B86-B78E-8367BB333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0961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856EBAD-92BF-4208-92F5-BE873CF63312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1587AA9-9684-4822-A3FD-1F31056750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1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7A4EF19-EF3C-4828-B86B-486B1D1B1AED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4DAC205-A58D-455D-AA20-6C21B62C64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95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BD930453-A367-4A19-A363-9D319BEC5EF4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14B0556D-B137-46F6-AC7F-6F8118CD30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327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CCEC703-5734-4CD0-AA7F-AFF97447799B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A8B0AB0-CCF4-41F8-8D1C-75BC7E578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385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5693C07-1EF3-499C-8990-6B65DC833643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74CE0F4-6D05-4C16-A54B-8D5671AA75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256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7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7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A933F8E-D0E0-41F1-984D-C87F01F429A9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E098078-E384-4ED7-8DE2-AB49ED29B3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8282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740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70C0192-5E64-460A-BD27-8BF6E554BC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9245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B2944-45A4-49E5-97A5-0CA73F944B5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7790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E7652F-54B4-4ABE-ACC0-FF7A843F6C7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8631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64112-E3D0-4AE5-ACF1-621D2C9CA5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2839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0DAEA-5ED0-4C89-A198-C3AA25B3F30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9338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C27C3-C53A-4252-AEFF-5564322B0CE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7399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3489F-E2C6-42F9-9FBB-9942F51AE72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36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2AEC3F76-B051-4BB9-8EC1-D1E79053CAF7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98DF4140-22E5-4277-9D20-C6A58E3BF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8267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8E2C8-1258-4FEF-A169-B1CFC0B7229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7545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A2064-F250-44A4-81D2-1DF3F1A492F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2363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913F4-2D63-4BDE-A1D9-8BB0646E85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0583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CE796-A814-4274-80D4-B65232A0CC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8881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B959F-9654-41E8-B243-2BFB7A50CB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138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DA187C6D-D9F6-4CDD-BCE0-986408CEAC92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4800C54E-9907-4243-8F9D-E19111097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067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6AB4CB1E-15B4-4C7E-BFE9-8E5A86D46275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5DAA1731-F2F4-4D90-B155-232DEE3E47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8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06D85A90-F267-459B-89B2-9252CF6C4D06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C9EE6ADD-C93B-4486-89AD-FD9B459C3D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038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ECA6F5E5-10A5-42B0-85A0-301BA371C8FE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CAD11073-205B-403C-BA1E-7B210AEF7F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48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8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D325C35B-7F29-4F93-8E78-D7C857F91E39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F6760E3F-3F54-454A-87DD-C8F57B0524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643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77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2673FAD9-7EB8-4C3C-8E7E-926EDE854EF5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.VnAvantH" pitchFamily="34" charset="0"/>
              </a:defRPr>
            </a:lvl1pPr>
          </a:lstStyle>
          <a:p>
            <a:pPr>
              <a:defRPr/>
            </a:pPr>
            <a:fld id="{F2E3DC58-7837-425A-91C4-E9C1E3E11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934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03F4D1D-9F46-4FFF-A85A-69AFBE155904}" type="datetimeFigureOut">
              <a:rPr lang="en-US"/>
              <a:pPr>
                <a:defRPr/>
              </a:pPr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1295D4D9-C492-48E6-81B8-3044354FE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84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30D498B7-0DC2-4399-AB20-AEC880757D6E}" type="datetimeFigureOut">
              <a:rPr lang="en-US">
                <a:cs typeface="Arial" pitchFamily="34" charset="0"/>
              </a:rPr>
              <a:pPr>
                <a:defRPr/>
              </a:pPr>
              <a:t>9/22/2021</a:t>
            </a:fld>
            <a:endParaRPr lang="en-US"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F2C226D-81A5-4CFD-971C-39511CC9B65F}" type="slidenum">
              <a:rPr lang="en-US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439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176582-1D7C-4B72-B7A7-C807CB495C1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948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5410200"/>
            <a:ext cx="9144000" cy="144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gradFill rotWithShape="1">
            <a:gsLst>
              <a:gs pos="0">
                <a:srgbClr val="00CC00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685800" y="3048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5410200"/>
            <a:ext cx="9144000" cy="144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3079" name="Picture 7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629400" y="4352925"/>
            <a:ext cx="243840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685800" y="2057400"/>
            <a:ext cx="78486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 ví dụ thể tự chủ.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2286000" y="457200"/>
            <a:ext cx="5099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5400" b="1" dirty="0" err="1">
                <a:solidFill>
                  <a:srgbClr val="0000FF"/>
                </a:solidFill>
              </a:rPr>
              <a:t>Kiểm</a:t>
            </a:r>
            <a:r>
              <a:rPr lang="en-US" sz="5400" b="1" dirty="0">
                <a:solidFill>
                  <a:srgbClr val="0000FF"/>
                </a:solidFill>
              </a:rPr>
              <a:t> </a:t>
            </a:r>
            <a:r>
              <a:rPr lang="en-US" sz="5400" b="1" dirty="0" err="1">
                <a:solidFill>
                  <a:srgbClr val="0000FF"/>
                </a:solidFill>
              </a:rPr>
              <a:t>tra</a:t>
            </a:r>
            <a:r>
              <a:rPr lang="en-US" sz="5400" b="1" dirty="0">
                <a:solidFill>
                  <a:srgbClr val="0000FF"/>
                </a:solidFill>
              </a:rPr>
              <a:t> </a:t>
            </a:r>
            <a:r>
              <a:rPr lang="en-US" sz="5400" b="1" dirty="0" err="1">
                <a:solidFill>
                  <a:srgbClr val="0000FF"/>
                </a:solidFill>
              </a:rPr>
              <a:t>bài</a:t>
            </a:r>
            <a:r>
              <a:rPr lang="en-US" sz="5400" b="1" dirty="0">
                <a:solidFill>
                  <a:srgbClr val="0000FF"/>
                </a:solidFill>
              </a:rPr>
              <a:t> </a:t>
            </a:r>
            <a:r>
              <a:rPr lang="en-US" sz="5400" b="1" dirty="0" err="1">
                <a:solidFill>
                  <a:srgbClr val="0000FF"/>
                </a:solidFill>
              </a:rPr>
              <a:t>cũ</a:t>
            </a:r>
            <a:endParaRPr lang="en-US" sz="5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471167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5410200"/>
            <a:ext cx="9144000" cy="144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5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rgbClr val="00CC00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685800" y="3048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</a:pPr>
            <a:endParaRPr lang="en-US" sz="45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5410200"/>
            <a:ext cx="9144000" cy="144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5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90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7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924800" y="5643563"/>
            <a:ext cx="114300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685800" y="500390"/>
            <a:ext cx="78105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4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ối</a:t>
            </a:r>
            <a:r>
              <a:rPr lang="en-US" sz="4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4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4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ân</a:t>
            </a:r>
            <a:r>
              <a:rPr lang="en-US" sz="4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4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endParaRPr lang="en-US" sz="4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685800" y="2133600"/>
            <a:ext cx="7810500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4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sz="4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4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4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     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4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Kỷ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" name="Picture 15" descr="Tay viÕt 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3887" y="1060881"/>
            <a:ext cx="2055813" cy="1219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2261597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ChangeArrowheads="1"/>
          </p:cNvSpPr>
          <p:nvPr/>
        </p:nvSpPr>
        <p:spPr bwMode="auto">
          <a:xfrm>
            <a:off x="377851" y="2597167"/>
            <a:ext cx="80168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vi-VN" sz="3600" b="1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2531" name="Rectangle 8"/>
          <p:cNvSpPr>
            <a:spLocks noChangeArrowheads="1"/>
          </p:cNvSpPr>
          <p:nvPr/>
        </p:nvSpPr>
        <p:spPr bwMode="auto">
          <a:xfrm>
            <a:off x="857250" y="304817"/>
            <a:ext cx="7715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b="1">
              <a:solidFill>
                <a:srgbClr val="0000CC"/>
              </a:solidFill>
              <a:latin typeface=".VnTime" pitchFamily="34" charset="0"/>
            </a:endParaRPr>
          </a:p>
        </p:txBody>
      </p:sp>
      <p:pic>
        <p:nvPicPr>
          <p:cNvPr id="22532" name="Picture 15" descr="Tay viÕt 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04817"/>
            <a:ext cx="2055813" cy="1219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00050" y="2138381"/>
            <a:ext cx="874395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4400" b="1" kern="0" dirty="0">
              <a:solidFill>
                <a:prstClr val="black"/>
              </a:solidFill>
              <a:latin typeface="Times New Roman" pitchFamily="18" charset="0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47800" y="452743"/>
            <a:ext cx="8040688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1688" y="1585105"/>
            <a:ext cx="7569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ý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ối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endParaRPr lang="en-US" sz="3600" b="1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96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90" name="Picture 2" descr="SZ169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94" t="2061" r="10156" b="5154"/>
          <a:stretch>
            <a:fillRect/>
          </a:stretch>
        </p:blipFill>
        <p:spPr>
          <a:xfrm>
            <a:off x="0" y="-228600"/>
            <a:ext cx="8991600" cy="7086600"/>
          </a:xfrm>
          <a:solidFill>
            <a:srgbClr val="FF0066"/>
          </a:solidFill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4691" name="Rectangle 5"/>
          <p:cNvSpPr>
            <a:spLocks noChangeArrowheads="1"/>
          </p:cNvSpPr>
          <p:nvPr/>
        </p:nvSpPr>
        <p:spPr bwMode="auto">
          <a:xfrm>
            <a:off x="780727" y="717139"/>
            <a:ext cx="73914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pitchFamily="34" charset="0"/>
              </a:rPr>
              <a:t>IV. DẶN DÒ</a:t>
            </a:r>
          </a:p>
        </p:txBody>
      </p:sp>
      <p:sp>
        <p:nvSpPr>
          <p:cNvPr id="36869" name="Rectangle 9"/>
          <p:cNvSpPr>
            <a:spLocks noChangeArrowheads="1"/>
          </p:cNvSpPr>
          <p:nvPr/>
        </p:nvSpPr>
        <p:spPr bwMode="auto">
          <a:xfrm>
            <a:off x="780727" y="1676400"/>
            <a:ext cx="6705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Pct val="65000"/>
              <a:buFontTx/>
              <a:buChar char="-"/>
              <a:tabLst/>
              <a:defRPr/>
            </a:pPr>
            <a:r>
              <a:rPr kumimoji="0" lang="en-US" sz="35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Học </a:t>
            </a:r>
            <a:r>
              <a:rPr kumimoji="0" lang="en-US" sz="35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Pct val="65000"/>
              <a:tabLst/>
              <a:defRPr/>
            </a:pPr>
            <a:r>
              <a:rPr lang="en-US" sz="3500" b="1" noProof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Tìm những việc làm thể hiện tính dân chủ ở địa phương em.</a:t>
            </a:r>
            <a:endParaRPr kumimoji="0" lang="en-US" sz="35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Pct val="65000"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kumimoji="0" lang="en-US" sz="35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Chuẩn</a:t>
            </a: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500" b="1" i="0" u="none" strike="noStrike" kern="1200" cap="none" spc="0" normalizeH="0" baseline="0" noProof="0" err="1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bị</a:t>
            </a: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5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 còn lại của bài 3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777877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5172907"/>
            <a:ext cx="4495800" cy="57626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Thùy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9864"/>
            <a:ext cx="9144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THCS NGUYỄN THỊ HƯƠNG</a:t>
            </a:r>
            <a:b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GIÁO DỤC CÔNG DÂN 9</a:t>
            </a:r>
            <a:endParaRPr lang="en-US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1905000"/>
            <a:ext cx="746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3: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DÂN CHỦ VÀ </a:t>
            </a:r>
            <a:r>
              <a:rPr 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KỈ LUẬT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(Tiết 1) 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2029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0" y="5410200"/>
            <a:ext cx="9144000" cy="144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6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rgbClr val="00CC00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685800" y="3048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</a:pPr>
            <a:endParaRPr lang="en-US" sz="36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0" y="5410200"/>
            <a:ext cx="9144000" cy="144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6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50" name="Picture 7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8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8001000" y="5719763"/>
            <a:ext cx="1066800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4" name="Text Box 11"/>
          <p:cNvSpPr txBox="1">
            <a:spLocks noChangeArrowheads="1"/>
          </p:cNvSpPr>
          <p:nvPr/>
        </p:nvSpPr>
        <p:spPr bwMode="auto">
          <a:xfrm>
            <a:off x="685800" y="423952"/>
            <a:ext cx="549701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đề: HS tự đọc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275610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8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5410200"/>
            <a:ext cx="9144000" cy="144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gradFill rotWithShape="1">
            <a:gsLst>
              <a:gs pos="0">
                <a:srgbClr val="00CC00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685800" y="3048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</a:pPr>
            <a:endParaRPr lang="en-US" sz="36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5410200"/>
            <a:ext cx="9144000" cy="144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3" name="Picture 7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543800" y="5264150"/>
            <a:ext cx="1524000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723900" y="699708"/>
            <a:ext cx="77724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32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Hiến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1946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…”</a:t>
            </a:r>
            <a:endParaRPr lang="en-US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Đảng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914400" y="4871591"/>
            <a:ext cx="80010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15144641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ChangeArrowheads="1"/>
          </p:cNvSpPr>
          <p:nvPr/>
        </p:nvSpPr>
        <p:spPr bwMode="auto">
          <a:xfrm>
            <a:off x="377851" y="2597167"/>
            <a:ext cx="80168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vi-VN" sz="3600" b="1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2531" name="Rectangle 8"/>
          <p:cNvSpPr>
            <a:spLocks noChangeArrowheads="1"/>
          </p:cNvSpPr>
          <p:nvPr/>
        </p:nvSpPr>
        <p:spPr bwMode="auto">
          <a:xfrm>
            <a:off x="857250" y="304817"/>
            <a:ext cx="7715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b="1">
              <a:solidFill>
                <a:srgbClr val="0000CC"/>
              </a:solidFill>
              <a:latin typeface=".VnTime" pitchFamily="34" charset="0"/>
            </a:endParaRPr>
          </a:p>
        </p:txBody>
      </p:sp>
      <p:pic>
        <p:nvPicPr>
          <p:cNvPr id="22532" name="Picture 15" descr="Tay viÕt 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24344"/>
            <a:ext cx="2055813" cy="1219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00050" y="2138381"/>
            <a:ext cx="874395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4400" b="1" kern="0" dirty="0">
              <a:solidFill>
                <a:prstClr val="black"/>
              </a:solidFill>
              <a:latin typeface="Times New Roman" pitchFamily="18" charset="0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47800" y="497863"/>
            <a:ext cx="8040688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endParaRPr lang="en-US" sz="4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30275" y="1905000"/>
            <a:ext cx="7569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giám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36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506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5410200"/>
            <a:ext cx="9144000" cy="144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rgbClr val="00CC00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85800" y="3048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</a:pPr>
            <a:endParaRPr lang="en-US" sz="36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5410200"/>
            <a:ext cx="9144000" cy="144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8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7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924800" y="5643563"/>
            <a:ext cx="114300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762000" y="1155654"/>
            <a:ext cx="76200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105504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346994" y="65609"/>
            <a:ext cx="7620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0" y="710626"/>
            <a:ext cx="9296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828800" y="125851"/>
            <a:ext cx="17572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00326" y="65609"/>
            <a:ext cx="27142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" y="1074509"/>
            <a:ext cx="38862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QH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tri.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họp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thôn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48200" y="1074509"/>
            <a:ext cx="39624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Hạch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nhũng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nhiễu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24597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228600" y="409345"/>
            <a:ext cx="9525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Kể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một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số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nội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quy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nhà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trường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36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ChangeArrowheads="1"/>
          </p:cNvSpPr>
          <p:nvPr/>
        </p:nvSpPr>
        <p:spPr bwMode="auto">
          <a:xfrm>
            <a:off x="377851" y="2597167"/>
            <a:ext cx="80168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3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Time" pitchFamily="34" charset="0"/>
              <a:ea typeface="+mn-ea"/>
              <a:cs typeface="+mn-cs"/>
            </a:endParaRPr>
          </a:p>
        </p:txBody>
      </p:sp>
      <p:sp>
        <p:nvSpPr>
          <p:cNvPr id="22531" name="Rectangle 8"/>
          <p:cNvSpPr>
            <a:spLocks noChangeArrowheads="1"/>
          </p:cNvSpPr>
          <p:nvPr/>
        </p:nvSpPr>
        <p:spPr bwMode="auto">
          <a:xfrm>
            <a:off x="857250" y="304817"/>
            <a:ext cx="7715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.VnTime" pitchFamily="34" charset="0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0050" y="2138381"/>
            <a:ext cx="874395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5526" y="1966225"/>
            <a:ext cx="7569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5526" y="944221"/>
            <a:ext cx="53367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b. </a:t>
            </a:r>
            <a:r>
              <a:rPr kumimoji="0" lang="en-US" sz="4400" b="1" i="0" u="none" strike="noStrike" kern="1200" cap="none" spc="0" normalizeH="0" baseline="0" noProof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Kỉ</a:t>
            </a: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luật: </a:t>
            </a: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HS tự đọc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470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442</Words>
  <Application>Microsoft Office PowerPoint</Application>
  <PresentationFormat>On-screen Show (4:3)</PresentationFormat>
  <Paragraphs>43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.VnAvantH</vt:lpstr>
      <vt:lpstr>.VnTime</vt:lpstr>
      <vt:lpstr>Arial</vt:lpstr>
      <vt:lpstr>Calibri</vt:lpstr>
      <vt:lpstr>Times New Roman</vt:lpstr>
      <vt:lpstr>1_Office Theme</vt:lpstr>
      <vt:lpstr>6_Office Theme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93</cp:revision>
  <dcterms:created xsi:type="dcterms:W3CDTF">2019-07-08T13:27:02Z</dcterms:created>
  <dcterms:modified xsi:type="dcterms:W3CDTF">2021-09-22T12:38:03Z</dcterms:modified>
</cp:coreProperties>
</file>