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8" r:id="rId4"/>
    <p:sldMasterId id="2147483711" r:id="rId5"/>
  </p:sldMasterIdLst>
  <p:notesMasterIdLst>
    <p:notesMasterId r:id="rId22"/>
  </p:notesMasterIdLst>
  <p:sldIdLst>
    <p:sldId id="257" r:id="rId6"/>
    <p:sldId id="293" r:id="rId7"/>
    <p:sldId id="292" r:id="rId8"/>
    <p:sldId id="263" r:id="rId9"/>
    <p:sldId id="308" r:id="rId10"/>
    <p:sldId id="274" r:id="rId11"/>
    <p:sldId id="307" r:id="rId12"/>
    <p:sldId id="277" r:id="rId13"/>
    <p:sldId id="279" r:id="rId14"/>
    <p:sldId id="281" r:id="rId15"/>
    <p:sldId id="285" r:id="rId16"/>
    <p:sldId id="287" r:id="rId17"/>
    <p:sldId id="288" r:id="rId18"/>
    <p:sldId id="300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9A49E-A665-4290-97D5-6582943D133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34440-31BA-43F4-B079-611DBDD8F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6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.VnAvantH" pitchFamily="34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.VnAvantH" pitchFamily="34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9pPr>
          </a:lstStyle>
          <a:p>
            <a:fld id="{98BE6010-D6E2-47D9-B36F-D6EAEE69DE34}" type="slidenum">
              <a:rPr lang="en-US" sz="1200" b="0">
                <a:solidFill>
                  <a:srgbClr val="000000"/>
                </a:solidFill>
                <a:latin typeface="Arial" pitchFamily="34" charset="0"/>
              </a:rPr>
              <a:pPr/>
              <a:t>3</a:t>
            </a:fld>
            <a:endParaRPr lang="en-US" sz="1200" b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ED8AF67-1AFC-45F9-92D6-AEAB073D2E9B}" type="slidenum">
              <a:rPr lang="en-US">
                <a:solidFill>
                  <a:prstClr val="black"/>
                </a:solidFill>
              </a:rPr>
              <a:pPr eaLnBrk="1" hangingPunct="1"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70F28-3890-459F-8F7B-4FB2C0DBE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2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C71F-4E37-49F4-AFB6-D49266230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8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17DA3-9FAD-4857-82E5-BD19EA5EA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C7CDA-B085-4D3C-AED7-10D489A95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49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0A0A9021-3FAE-4E87-A054-C0F2F74A8210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B2262A7B-9938-495F-A6C6-2C95722A7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71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BD930453-A367-4A19-A363-9D319BEC5EF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14B0556D-B137-46F6-AC7F-6F8118CD3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0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AEC3F76-B051-4BB9-8EC1-D1E79053CAF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98DF4140-22E5-4277-9D20-C6A58E3BF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91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DA187C6D-D9F6-4CDD-BCE0-986408CEAC9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4800C54E-9907-4243-8F9D-E19111097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0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6AB4CB1E-15B4-4C7E-BFE9-8E5A86D46275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5DAA1731-F2F4-4D90-B155-232DEE3E4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3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06D85A90-F267-459B-89B2-9252CF6C4D06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C9EE6ADD-C93B-4486-89AD-FD9B459C3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0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ECA6F5E5-10A5-42B0-85A0-301BA371C8FE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CAD11073-205B-403C-BA1E-7B210AEF7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8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04557-20D9-4AC4-8203-CD426CF9E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84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8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D325C35B-7F29-4F93-8E78-D7C857F91E39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F6760E3F-3F54-454A-87DD-C8F57B052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66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7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673FAD9-7EB8-4C3C-8E7E-926EDE854EF5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F2E3DC58-7837-425A-91C4-E9C1E3E11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49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71DD38A3-42F5-492B-AE3E-6022D8AE80B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E0478ED7-E228-4038-BCDA-FCD8265E8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554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F731176-94D9-4D3C-B27E-FB3197A301A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325D3956-7B77-41BF-AD32-3A0BDC734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417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4CE14D45-0481-43C1-95A4-D24366342CDB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B9A25685-CE4A-459D-A11A-967ADDEC1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58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C555862D-2380-41E4-80B2-9FF83D464F0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81303AA6-93EF-4674-9EF6-950043FD7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233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105E8D6C-834A-462A-81E9-AEB1C502C96E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729F2B46-5F82-4FAB-BB3F-DD461D60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69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3A244BDA-7501-4DE0-9E2D-A286BB2D8EE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C1599FB7-7823-4391-ABC7-49029F7CD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863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A3C62608-282D-47F9-A997-1CC46FEB7F5D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174118EB-9003-465F-AEA3-544CAE01E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974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2C292AFA-25EB-411E-9ED5-24437394EC8B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7CAC05F8-16D9-4F57-9CF3-2988BDC17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2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4ED19-327D-465D-86DA-0F1110DAA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112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C4576E2F-B530-4752-8F7A-72C57DC4F08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67E9C7F1-55E8-457C-96FE-018F0B801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274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8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3AFDA7D5-FA9B-45FB-829D-1BD8C023AA1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BCC6354F-3DC8-4D29-9E93-B8109B6ED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526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8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F7571B6A-3818-4F62-B71C-A2CB530A7088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9997C5A8-CB61-4BC9-BC2E-A55CB9787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773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AE369B3F-E012-4729-B08C-EB09BEC593F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88009461-B54D-45BD-975D-D6BF0AE54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17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C630061B-CAB4-459F-A0A6-0E051F05D6E6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008A7899-D163-4179-9561-32B90E6C4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15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1F995E5B-C74D-494B-A596-674BD3E3A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128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5561E2-35AB-462A-B84F-EB10043B0BF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56D8D8-4C7B-45AF-A3DE-F828086F9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77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471378-E4C1-461D-A8BD-213F4BA16B8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A91C852-F5B4-4A85-A090-5A57C7AE4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52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0CB532-3E85-485B-A847-3D918F92603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E8B80B1-7EB5-4334-87D8-7607D73A1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16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219934-4C95-462C-A43A-9E1C490FF17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6C91149-500E-42D2-A5C2-CFC250649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B75DA-DCA2-481A-9970-ED61AF736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069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7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7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E7CE7B-0936-460A-90AC-37456315D92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A21CC3C-72D5-4A64-9C75-DD28DAB32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098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4EA8FD-0FCE-481F-897E-D83A0307D740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0D6324B-6A00-4B86-B78E-8367BB333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739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56EBAD-92BF-4208-92F5-BE873CF6331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587AA9-9684-4822-A3FD-1F3105675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364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7A4EF19-EF3C-4828-B86B-486B1D1B1AED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4DAC205-A58D-455D-AA20-6C21B62C6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863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CEC703-5734-4CD0-AA7F-AFF97447799B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8B0AB0-CCF4-41F8-8D1C-75BC7E578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643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5693C07-1EF3-499C-8990-6B65DC833643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74CE0F4-6D05-4C16-A54B-8D5671AA7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174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933F8E-D0E0-41F1-984D-C87F01F429A9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098078-E384-4ED7-8DE2-AB49ED29B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044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740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70C0192-5E64-460A-BD27-8BF6E554B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30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38F29-C65C-463F-93D3-67AB29A8C3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0588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E9B4-1880-49AC-8103-37C07ABFF3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41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68D4C-04FB-4071-8896-306310CD8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4292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E55D9-2620-4527-A069-173DB9FD03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720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1C259-41F3-4F63-920A-9C3881ACAF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269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5C891-3732-413E-B9FD-CD20038BF8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9608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085DA-FDCD-4B46-95F3-CF8EC58C380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48913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6FBC2-A20B-4AA2-A999-1A812DDDD50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351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EFE04-FD9F-4067-977A-B58B2FE4A8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287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B3290-B8E4-48B5-8E80-C294CA397E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7553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94C1F-161B-4BBE-B19C-F86621F949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6299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D5A7C-719E-4369-AD2E-68C8FEEC6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7327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DED1F-1F26-448A-94E3-DD2CD9A3A0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73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F1AE2-CBC6-41AB-B380-5995D25F4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6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CED94-6EC0-4734-91C6-35E1C8750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2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D377C-70EF-4502-A851-79A5F52B1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C9559-EF75-484C-B56C-7FB6C2053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2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AC8EB35-AEEE-40A9-9EB9-E40FD847D78D}" type="slidenum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03F4D1D-9F46-4FFF-A85A-69AFBE15590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295D4D9-C492-48E6-81B8-3044354FE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4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0D1B106B-C1F3-4B88-9D44-98B041A3F900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795F93-D2D9-4658-9CD6-BBC06A121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3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30D498B7-0DC2-4399-AB20-AEC880757D6E}" type="datetimeFigureOut">
              <a:rPr lang="en-US">
                <a:cs typeface="Arial" pitchFamily="34" charset="0"/>
              </a:rPr>
              <a:pPr>
                <a:defRPr/>
              </a:pPr>
              <a:t>9/22/2021</a:t>
            </a:fld>
            <a:endParaRPr lang="en-US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2C226D-81A5-4CFD-971C-39511CC9B65F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52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074385-41FD-4E7E-B65C-CAD3B448A9E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35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3.gif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41961" y="617537"/>
            <a:ext cx="7848600" cy="323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6436" y="1447800"/>
            <a:ext cx="7771764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 Cho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3284538"/>
            <a:ext cx="7848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932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srgbClr val="292934"/>
              </a:solidFill>
            </a:endParaRPr>
          </a:p>
        </p:txBody>
      </p:sp>
      <p:graphicFrame>
        <p:nvGraphicFramePr>
          <p:cNvPr id="13332" name="Group 2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794512437"/>
              </p:ext>
            </p:extLst>
          </p:nvPr>
        </p:nvGraphicFramePr>
        <p:xfrm>
          <a:off x="0" y="381000"/>
          <a:ext cx="9144000" cy="6416675"/>
        </p:xfrm>
        <a:graphic>
          <a:graphicData uri="http://schemas.openxmlformats.org/drawingml/2006/table">
            <a:tbl>
              <a:tblPr/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9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Tôn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trọng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Thiếu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tôn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trọng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7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F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FF"/>
                        </a:buClr>
                        <a:buSzTx/>
                        <a:buFont typeface="Wingdings" pitchFamily="2" charset="2"/>
                        <a:buChar char="Ø"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37" name="Text Box 15"/>
          <p:cNvSpPr txBox="1">
            <a:spLocks noChangeArrowheads="1"/>
          </p:cNvSpPr>
          <p:nvPr/>
        </p:nvSpPr>
        <p:spPr bwMode="auto">
          <a:xfrm>
            <a:off x="304800" y="685800"/>
            <a:ext cx="434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600">
              <a:solidFill>
                <a:srgbClr val="292934"/>
              </a:solidFill>
            </a:endParaRP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78357" y="1905000"/>
            <a:ext cx="42672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Char char="Ø"/>
            </a:pP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Char char="Ø"/>
            </a:pP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Char char="Ø"/>
            </a:pP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572000" y="1780200"/>
            <a:ext cx="44958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Cãi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endParaRPr lang="en-US" sz="3600" b="1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ùa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Khạc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nhổ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trêu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chọc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3600" b="1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Vu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khống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840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 descr="Recycled paper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848600" cy="42672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Clr>
                <a:srgbClr val="CC00FF"/>
              </a:buClr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CC00FF"/>
              </a:buClr>
              <a:buNone/>
            </a:pP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 ý nghĩa của tôn trọng người khác?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CC00FF"/>
              </a:buClr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80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14600"/>
            <a:ext cx="8077200" cy="5486400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gười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smtClean="0">
                <a:latin typeface="Times New Roman" pitchFamily="18" charset="0"/>
                <a:cs typeface="Times New Roman" pitchFamily="18" charset="0"/>
              </a:rPr>
            </a:b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5" descr="Tay viÕt 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57200"/>
            <a:ext cx="2514600" cy="121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955185"/>
            <a:ext cx="3810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93A299"/>
              </a:buClr>
              <a:buSzPct val="85000"/>
              <a:defRPr/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Ý nghĩa 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16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990600"/>
            <a:ext cx="6400800" cy="38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 smtClean="0">
              <a:solidFill>
                <a:srgbClr val="FF66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4580" name="Picture 4" descr="khoc5d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2514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04800" y="58674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</a:rPr>
              <a:t>Buồn</a:t>
            </a: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khóc</a:t>
            </a:r>
          </a:p>
        </p:txBody>
      </p:sp>
      <p:pic>
        <p:nvPicPr>
          <p:cNvPr id="24582" name="Picture 6" descr="nf37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2743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971800" y="5638800"/>
            <a:ext cx="2743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9900FF"/>
                </a:solidFill>
              </a:rPr>
              <a:t>Đ</a:t>
            </a:r>
            <a:r>
              <a:rPr lang="vi-VN" sz="2800" b="1">
                <a:solidFill>
                  <a:srgbClr val="9900FF"/>
                </a:solidFill>
              </a:rPr>
              <a:t>ư</a:t>
            </a:r>
            <a:r>
              <a:rPr lang="en-US" sz="2800" b="1">
                <a:solidFill>
                  <a:srgbClr val="9900FF"/>
                </a:solidFill>
              </a:rPr>
              <a:t>ợc khen th</a:t>
            </a:r>
            <a:r>
              <a:rPr lang="vi-VN" sz="2800" b="1">
                <a:solidFill>
                  <a:srgbClr val="9900FF"/>
                </a:solidFill>
              </a:rPr>
              <a:t>ư</a:t>
            </a:r>
            <a:r>
              <a:rPr lang="en-US" sz="2800" b="1">
                <a:solidFill>
                  <a:srgbClr val="9900FF"/>
                </a:solidFill>
              </a:rPr>
              <a:t>ởng</a:t>
            </a:r>
          </a:p>
        </p:txBody>
      </p:sp>
      <p:pic>
        <p:nvPicPr>
          <p:cNvPr id="24584" name="Picture 8" descr="images1121257_treemTayGia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98" y="1828800"/>
            <a:ext cx="2438400" cy="359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400800" y="5562600"/>
            <a:ext cx="2286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3333FF"/>
                </a:solidFill>
              </a:rPr>
              <a:t>Nói xấu ng</a:t>
            </a:r>
            <a:r>
              <a:rPr lang="vi-VN" sz="2800" b="1">
                <a:solidFill>
                  <a:srgbClr val="3333FF"/>
                </a:solidFill>
              </a:rPr>
              <a:t>ư</a:t>
            </a:r>
            <a:r>
              <a:rPr lang="en-US" sz="2800" b="1">
                <a:solidFill>
                  <a:srgbClr val="3333FF"/>
                </a:solidFill>
              </a:rPr>
              <a:t>ời khác</a:t>
            </a:r>
          </a:p>
        </p:txBody>
      </p:sp>
    </p:spTree>
    <p:extLst>
      <p:ext uri="{BB962C8B-B14F-4D97-AF65-F5344CB8AC3E}">
        <p14:creationId xmlns:p14="http://schemas.microsoft.com/office/powerpoint/2010/main" val="802223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38200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</a:pPr>
            <a:r>
              <a:rPr lang="en-US" sz="3200" b="1" dirty="0">
                <a:solidFill>
                  <a:srgbClr val="FF3300"/>
                </a:solidFill>
                <a:cs typeface="Arial"/>
              </a:rPr>
              <a:t>II. </a:t>
            </a:r>
            <a:r>
              <a:rPr lang="en-US" sz="3200" b="1" dirty="0" err="1">
                <a:solidFill>
                  <a:srgbClr val="FF3300"/>
                </a:solidFill>
                <a:cs typeface="Arial"/>
              </a:rPr>
              <a:t>Bài</a:t>
            </a:r>
            <a:r>
              <a:rPr lang="en-US" sz="3200" b="1" dirty="0">
                <a:solidFill>
                  <a:srgbClr val="FF3300"/>
                </a:solidFill>
                <a:cs typeface="Arial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cs typeface="Arial"/>
              </a:rPr>
              <a:t>tập</a:t>
            </a:r>
            <a:endParaRPr lang="en-US" sz="3200" b="1" dirty="0" smtClean="0">
              <a:solidFill>
                <a:srgbClr val="FF3300"/>
              </a:solidFill>
              <a:cs typeface="Arial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</a:pPr>
            <a:r>
              <a:rPr lang="en-US" sz="3200" b="1" dirty="0" err="1" smtClean="0">
                <a:solidFill>
                  <a:srgbClr val="FF3300"/>
                </a:solidFill>
                <a:cs typeface="Arial"/>
              </a:rPr>
              <a:t>Bài</a:t>
            </a:r>
            <a:r>
              <a:rPr lang="en-US" sz="3200" b="1" dirty="0" smtClean="0">
                <a:solidFill>
                  <a:srgbClr val="FF3300"/>
                </a:solidFill>
                <a:cs typeface="Arial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cs typeface="Arial"/>
              </a:rPr>
              <a:t>tập</a:t>
            </a:r>
            <a:r>
              <a:rPr lang="en-US" sz="3200" b="1" dirty="0" smtClean="0">
                <a:solidFill>
                  <a:srgbClr val="FF3300"/>
                </a:solidFill>
                <a:cs typeface="Arial"/>
              </a:rPr>
              <a:t> 1,2,3 SGK/</a:t>
            </a:r>
            <a:r>
              <a:rPr lang="en-US" sz="3200" b="1" dirty="0" err="1" smtClean="0">
                <a:solidFill>
                  <a:srgbClr val="FF3300"/>
                </a:solidFill>
                <a:cs typeface="Arial"/>
              </a:rPr>
              <a:t>Tr</a:t>
            </a:r>
            <a:r>
              <a:rPr lang="en-US" sz="3200" b="1" dirty="0" smtClean="0">
                <a:solidFill>
                  <a:srgbClr val="FF3300"/>
                </a:solidFill>
                <a:cs typeface="Arial"/>
              </a:rPr>
              <a:t> 10.</a:t>
            </a:r>
          </a:p>
        </p:txBody>
      </p:sp>
    </p:spTree>
    <p:extLst>
      <p:ext uri="{BB962C8B-B14F-4D97-AF65-F5344CB8AC3E}">
        <p14:creationId xmlns:p14="http://schemas.microsoft.com/office/powerpoint/2010/main" val="33415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700" y="6419895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5" name="Picture 3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9895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6" name="Picture 4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24246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7" name="Picture 5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8" name="Picture 6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9" name="Picture 7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-1676400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0" name="Picture 8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700" y="4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1" name="Picture 9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-1447800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2" name="Picture 11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700" y="6419895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3" name="Picture 12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419895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4" name="Picture 13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700" y="304838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4285" name="Group 14"/>
          <p:cNvGrpSpPr>
            <a:grpSpLocks/>
          </p:cNvGrpSpPr>
          <p:nvPr/>
        </p:nvGrpSpPr>
        <p:grpSpPr bwMode="auto">
          <a:xfrm>
            <a:off x="-14288" y="-42860"/>
            <a:ext cx="9158288" cy="6900863"/>
            <a:chOff x="-9" y="-18"/>
            <a:chExt cx="5769" cy="4347"/>
          </a:xfrm>
        </p:grpSpPr>
        <p:pic>
          <p:nvPicPr>
            <p:cNvPr id="54290" name="Picture 15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91" name="Picture 16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92" name="Picture 17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93" name="Picture 18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4294" name="Group 19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54322" name="AutoShape 20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3" name="AutoShape 21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4" name="AutoShape 22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5" name="AutoShape 23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6" name="AutoShape 24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7" name="AutoShape 25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8" name="AutoShape 26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9" name="AutoShape 27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30" name="AutoShape 28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31" name="AutoShape 29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32" name="AutoShape 30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33" name="AutoShape 31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4295" name="Group 32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54310" name="AutoShape 3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1" name="AutoShape 3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2" name="AutoShape 3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3" name="AutoShape 3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4" name="AutoShape 3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5" name="AutoShape 3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6" name="AutoShape 3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7" name="AutoShape 4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8" name="AutoShape 4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19" name="AutoShape 4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0" name="AutoShape 4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21" name="AutoShape 4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4296" name="Group 45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54304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5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6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7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8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9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4297" name="Group 52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54298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299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0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1" name="AutoShape 56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2" name="AutoShape 57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303" name="AutoShape 58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>
                  <a:solidFill>
                    <a:srgbClr val="000000"/>
                  </a:solidFill>
                </a:endParaRPr>
              </a:p>
            </p:txBody>
          </p:sp>
        </p:grpSp>
      </p:grpSp>
      <p:pic>
        <p:nvPicPr>
          <p:cNvPr id="54286" name="Picture 61" descr="BabyBear-Foo-Animate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44400" flipV="1">
            <a:off x="3317319" y="4711644"/>
            <a:ext cx="3260935" cy="2042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7" name="Picture 62" descr="sta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572295"/>
            <a:ext cx="495300" cy="4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6400" y="509646"/>
            <a:ext cx="80391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</a:p>
          <a:p>
            <a:pPr>
              <a:defRPr/>
            </a:pP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các câu ca dao, tục ngữ về tôn trọng người khác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en-US" sz="4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4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 descr="SZ169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0" y="-228600"/>
            <a:ext cx="8991600" cy="7086600"/>
          </a:xfrm>
          <a:solidFill>
            <a:srgbClr val="FF0066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4691" name="Rectangle 5"/>
          <p:cNvSpPr>
            <a:spLocks noChangeArrowheads="1"/>
          </p:cNvSpPr>
          <p:nvPr/>
        </p:nvSpPr>
        <p:spPr bwMode="auto">
          <a:xfrm>
            <a:off x="1066800" y="685804"/>
            <a:ext cx="73914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*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DẶN DÒ</a:t>
            </a:r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780727" y="1143000"/>
            <a:ext cx="6705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4F81BD"/>
              </a:buClr>
              <a:buSzPct val="65000"/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- </a:t>
            </a:r>
            <a:r>
              <a:rPr lang="en-US" sz="3600" b="1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Học</a:t>
            </a:r>
            <a:r>
              <a:rPr 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36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bài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just">
              <a:spcBef>
                <a:spcPct val="20000"/>
              </a:spcBef>
              <a:buClr>
                <a:srgbClr val="4F81BD"/>
              </a:buClr>
              <a:buSzPct val="65000"/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SGK</a:t>
            </a:r>
          </a:p>
          <a:p>
            <a:pPr algn="just">
              <a:spcBef>
                <a:spcPct val="20000"/>
              </a:spcBef>
              <a:buClr>
                <a:srgbClr val="4F81BD"/>
              </a:buClr>
              <a:buSzPct val="65000"/>
              <a:defRPr/>
            </a:pPr>
            <a:r>
              <a:rPr lang="en-US" sz="36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Xem trước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05998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609600" y="750361"/>
            <a:ext cx="777239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ồn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giỡn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b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000" b="1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762001" y="5095874"/>
            <a:ext cx="761999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6911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172907"/>
            <a:ext cx="4495800" cy="5762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Thùy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9864"/>
            <a:ext cx="9144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THCS NGUYỄN THỊ HƯƠNG</a:t>
            </a:r>
            <a:b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GIÁO DỤC CÔNG </a:t>
            </a:r>
            <a:r>
              <a:rPr lang="en-US" sz="3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DÂN 9</a:t>
            </a:r>
            <a:endParaRPr 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270193"/>
            <a:ext cx="8991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br>
              <a:rPr lang="en-US" sz="4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TÔN TRỌNG NGƯỜI KHÁC</a:t>
            </a:r>
            <a:endParaRPr lang="en-US" sz="4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043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 rtlCol="0">
            <a:normAutofit/>
          </a:bodyPr>
          <a:lstStyle/>
          <a:p>
            <a:pPr marL="182880" indent="-18288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I. ĐẶT VẤN ĐỀ </a:t>
            </a: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(HS </a:t>
            </a: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đọc)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824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7" y="1302327"/>
            <a:ext cx="4414838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547" y="1295400"/>
            <a:ext cx="4419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" y="4419600"/>
            <a:ext cx="44084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4060825"/>
            <a:ext cx="4430712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7199" y="344405"/>
            <a:ext cx="8404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" lvl="0" indent="-182880" algn="ctr">
              <a:spcBef>
                <a:spcPct val="20000"/>
              </a:spcBef>
              <a:buClr>
                <a:srgbClr val="93A299"/>
              </a:buClr>
              <a:buSzPct val="85000"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sát các hình ảnh và nhận xét các việc làm sau: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86755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HỌC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Tôn trọng người khác là gì?</a:t>
            </a:r>
            <a:b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305800" cy="5486400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 người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Thể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15" descr="Tay viÕt 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7201"/>
            <a:ext cx="2895600" cy="1596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7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767281"/>
            <a:ext cx="8839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ví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</a:t>
            </a:r>
            <a:r>
              <a:rPr lang="en-US" sz="4400" b="1" spc="-1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về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tôn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trọng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người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spc="-1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khác</a:t>
            </a:r>
            <a:r>
              <a:rPr lang="en-US" sz="4400" b="1" spc="-1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307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947025" cy="46482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3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họn đáp án đúng: Tôn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 typeface="Arial" charset="0"/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	b.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 typeface="Arial" charset="0"/>
              <a:buNone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	c.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 typeface="Arial" charset="0"/>
              <a:buNone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	d.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miệt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 typeface="Arial" charset="0"/>
              <a:buNone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	e.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 typeface="Arial" charset="0"/>
              <a:buNone/>
            </a:pPr>
            <a:endParaRPr lang="en-US" sz="3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6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039872" y="533400"/>
            <a:ext cx="741832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10434" y="1447800"/>
            <a:ext cx="807720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0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4000" b="1" dirty="0" err="1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4000" b="1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Kể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1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376</Words>
  <Application>Microsoft Office PowerPoint</Application>
  <PresentationFormat>On-screen Show (4:3)</PresentationFormat>
  <Paragraphs>56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.VnAvantH</vt:lpstr>
      <vt:lpstr>Arial</vt:lpstr>
      <vt:lpstr>Calibri</vt:lpstr>
      <vt:lpstr>Times New Roman</vt:lpstr>
      <vt:lpstr>VNI-Times</vt:lpstr>
      <vt:lpstr>Wingdings</vt:lpstr>
      <vt:lpstr>Clarity</vt:lpstr>
      <vt:lpstr>1_Office Theme</vt:lpstr>
      <vt:lpstr>3_Office Theme</vt:lpstr>
      <vt:lpstr>6_Office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NỘI DUNG BÀI HỌC 1. Tôn trọng người khác là gì?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61</cp:revision>
  <dcterms:created xsi:type="dcterms:W3CDTF">2019-09-03T12:35:20Z</dcterms:created>
  <dcterms:modified xsi:type="dcterms:W3CDTF">2021-09-22T12:39:54Z</dcterms:modified>
</cp:coreProperties>
</file>