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5" d="100"/>
          <a:sy n="55" d="100"/>
        </p:scale>
        <p:origin x="90" y="1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image" Target="../media/image23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12" Type="http://schemas.openxmlformats.org/officeDocument/2006/relationships/image" Target="../media/image22.wmf"/><Relationship Id="rId2" Type="http://schemas.openxmlformats.org/officeDocument/2006/relationships/image" Target="../media/image12.wmf"/><Relationship Id="rId16" Type="http://schemas.openxmlformats.org/officeDocument/2006/relationships/image" Target="../media/image26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21.wmf"/><Relationship Id="rId5" Type="http://schemas.openxmlformats.org/officeDocument/2006/relationships/image" Target="../media/image15.wmf"/><Relationship Id="rId15" Type="http://schemas.openxmlformats.org/officeDocument/2006/relationships/image" Target="../media/image2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Relationship Id="rId14" Type="http://schemas.openxmlformats.org/officeDocument/2006/relationships/image" Target="../media/image2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11" Type="http://schemas.openxmlformats.org/officeDocument/2006/relationships/image" Target="../media/image37.wmf"/><Relationship Id="rId5" Type="http://schemas.openxmlformats.org/officeDocument/2006/relationships/image" Target="../media/image31.wmf"/><Relationship Id="rId10" Type="http://schemas.openxmlformats.org/officeDocument/2006/relationships/image" Target="../media/image36.wmf"/><Relationship Id="rId4" Type="http://schemas.openxmlformats.org/officeDocument/2006/relationships/image" Target="../media/image30.wmf"/><Relationship Id="rId9" Type="http://schemas.openxmlformats.org/officeDocument/2006/relationships/image" Target="../media/image35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2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10" Type="http://schemas.openxmlformats.org/officeDocument/2006/relationships/image" Target="../media/image46.wmf"/><Relationship Id="rId4" Type="http://schemas.openxmlformats.org/officeDocument/2006/relationships/image" Target="../media/image40.wmf"/><Relationship Id="rId9" Type="http://schemas.openxmlformats.org/officeDocument/2006/relationships/image" Target="../media/image4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12" Type="http://schemas.openxmlformats.org/officeDocument/2006/relationships/image" Target="../media/image57.wmf"/><Relationship Id="rId2" Type="http://schemas.openxmlformats.org/officeDocument/2006/relationships/image" Target="../media/image47.wmf"/><Relationship Id="rId1" Type="http://schemas.openxmlformats.org/officeDocument/2006/relationships/image" Target="../media/image27.wmf"/><Relationship Id="rId6" Type="http://schemas.openxmlformats.org/officeDocument/2006/relationships/image" Target="../media/image51.wmf"/><Relationship Id="rId11" Type="http://schemas.openxmlformats.org/officeDocument/2006/relationships/image" Target="../media/image56.wmf"/><Relationship Id="rId5" Type="http://schemas.openxmlformats.org/officeDocument/2006/relationships/image" Target="../media/image50.wmf"/><Relationship Id="rId10" Type="http://schemas.openxmlformats.org/officeDocument/2006/relationships/image" Target="../media/image55.wmf"/><Relationship Id="rId4" Type="http://schemas.openxmlformats.org/officeDocument/2006/relationships/image" Target="../media/image49.wmf"/><Relationship Id="rId9" Type="http://schemas.openxmlformats.org/officeDocument/2006/relationships/image" Target="../media/image54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13" Type="http://schemas.openxmlformats.org/officeDocument/2006/relationships/image" Target="../media/image69.wmf"/><Relationship Id="rId3" Type="http://schemas.openxmlformats.org/officeDocument/2006/relationships/image" Target="../media/image59.wmf"/><Relationship Id="rId7" Type="http://schemas.openxmlformats.org/officeDocument/2006/relationships/image" Target="../media/image63.wmf"/><Relationship Id="rId12" Type="http://schemas.openxmlformats.org/officeDocument/2006/relationships/image" Target="../media/image68.wmf"/><Relationship Id="rId2" Type="http://schemas.openxmlformats.org/officeDocument/2006/relationships/image" Target="../media/image58.wmf"/><Relationship Id="rId1" Type="http://schemas.openxmlformats.org/officeDocument/2006/relationships/image" Target="../media/image27.wmf"/><Relationship Id="rId6" Type="http://schemas.openxmlformats.org/officeDocument/2006/relationships/image" Target="../media/image62.wmf"/><Relationship Id="rId11" Type="http://schemas.openxmlformats.org/officeDocument/2006/relationships/image" Target="../media/image67.wmf"/><Relationship Id="rId5" Type="http://schemas.openxmlformats.org/officeDocument/2006/relationships/image" Target="../media/image61.wmf"/><Relationship Id="rId10" Type="http://schemas.openxmlformats.org/officeDocument/2006/relationships/image" Target="../media/image66.wmf"/><Relationship Id="rId4" Type="http://schemas.openxmlformats.org/officeDocument/2006/relationships/image" Target="../media/image60.wmf"/><Relationship Id="rId9" Type="http://schemas.openxmlformats.org/officeDocument/2006/relationships/image" Target="../media/image6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3" Type="http://schemas.openxmlformats.org/officeDocument/2006/relationships/image" Target="../media/image62.wmf"/><Relationship Id="rId7" Type="http://schemas.openxmlformats.org/officeDocument/2006/relationships/image" Target="../media/image69.wmf"/><Relationship Id="rId12" Type="http://schemas.openxmlformats.org/officeDocument/2006/relationships/image" Target="../media/image77.wmf"/><Relationship Id="rId2" Type="http://schemas.openxmlformats.org/officeDocument/2006/relationships/image" Target="../media/image70.wmf"/><Relationship Id="rId1" Type="http://schemas.openxmlformats.org/officeDocument/2006/relationships/image" Target="../media/image27.wmf"/><Relationship Id="rId6" Type="http://schemas.openxmlformats.org/officeDocument/2006/relationships/image" Target="../media/image72.wmf"/><Relationship Id="rId11" Type="http://schemas.openxmlformats.org/officeDocument/2006/relationships/image" Target="../media/image76.wmf"/><Relationship Id="rId5" Type="http://schemas.openxmlformats.org/officeDocument/2006/relationships/image" Target="../media/image71.wmf"/><Relationship Id="rId10" Type="http://schemas.openxmlformats.org/officeDocument/2006/relationships/image" Target="../media/image75.wmf"/><Relationship Id="rId4" Type="http://schemas.openxmlformats.org/officeDocument/2006/relationships/image" Target="../media/image64.wmf"/><Relationship Id="rId9" Type="http://schemas.openxmlformats.org/officeDocument/2006/relationships/image" Target="../media/image74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83.wmf"/><Relationship Id="rId13" Type="http://schemas.openxmlformats.org/officeDocument/2006/relationships/image" Target="../media/image88.wmf"/><Relationship Id="rId3" Type="http://schemas.openxmlformats.org/officeDocument/2006/relationships/image" Target="../media/image79.wmf"/><Relationship Id="rId7" Type="http://schemas.openxmlformats.org/officeDocument/2006/relationships/image" Target="../media/image82.wmf"/><Relationship Id="rId12" Type="http://schemas.openxmlformats.org/officeDocument/2006/relationships/image" Target="../media/image87.wmf"/><Relationship Id="rId17" Type="http://schemas.openxmlformats.org/officeDocument/2006/relationships/image" Target="../media/image92.wmf"/><Relationship Id="rId2" Type="http://schemas.openxmlformats.org/officeDocument/2006/relationships/image" Target="../media/image78.wmf"/><Relationship Id="rId16" Type="http://schemas.openxmlformats.org/officeDocument/2006/relationships/image" Target="../media/image91.wmf"/><Relationship Id="rId1" Type="http://schemas.openxmlformats.org/officeDocument/2006/relationships/image" Target="../media/image27.wmf"/><Relationship Id="rId6" Type="http://schemas.openxmlformats.org/officeDocument/2006/relationships/image" Target="../media/image81.wmf"/><Relationship Id="rId11" Type="http://schemas.openxmlformats.org/officeDocument/2006/relationships/image" Target="../media/image86.wmf"/><Relationship Id="rId5" Type="http://schemas.openxmlformats.org/officeDocument/2006/relationships/image" Target="../media/image69.wmf"/><Relationship Id="rId15" Type="http://schemas.openxmlformats.org/officeDocument/2006/relationships/image" Target="../media/image90.wmf"/><Relationship Id="rId10" Type="http://schemas.openxmlformats.org/officeDocument/2006/relationships/image" Target="../media/image85.wmf"/><Relationship Id="rId4" Type="http://schemas.openxmlformats.org/officeDocument/2006/relationships/image" Target="../media/image80.wmf"/><Relationship Id="rId9" Type="http://schemas.openxmlformats.org/officeDocument/2006/relationships/image" Target="../media/image84.wmf"/><Relationship Id="rId14" Type="http://schemas.openxmlformats.org/officeDocument/2006/relationships/image" Target="../media/image8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67EE5-64F0-4569-9D38-11B5DA9FF6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3E4E49-FA65-43AC-8925-1B59DA7C5D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316F5C-1FCF-48F8-A929-6ED17BA26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F3F4-E8E4-4D11-96E7-8BCFBD53C7E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56E7B-B4D7-473C-BA49-E065BEE19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58612D-17B2-429A-A535-5177DE23E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6C4C-5732-45F5-ADAF-0590843B2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806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ECE3F-F1A1-4B95-8281-55B45D738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026E86-8F77-407F-A9C8-2E4D8B068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3CD73-03E3-4D66-800A-F53B67381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F3F4-E8E4-4D11-96E7-8BCFBD53C7E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827A6-7409-48A2-9D1B-366A90285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C72B3-B226-4034-BE5E-F499989E1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6C4C-5732-45F5-ADAF-0590843B2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42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C872F5-D5E2-4043-A328-EA59BB20F1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87017E-4943-4182-8E17-8CA56E50DF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DA5E79-103F-4429-9BF3-19E82ACA2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F3F4-E8E4-4D11-96E7-8BCFBD53C7E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A0E0F-3B61-46E3-B9B0-220277067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D8F9E-CDBF-4646-A08F-19345E36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6C4C-5732-45F5-ADAF-0590843B2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982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CA9CE-D62B-473F-B0FD-CDC0238B9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566A9-EF4D-45FE-86F6-E9A46292B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727B9B-313F-4DE6-9900-2C9607719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F3F4-E8E4-4D11-96E7-8BCFBD53C7E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64BE35-E75C-46D6-952F-D628C8037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3EE337-0636-4764-9037-CC9C7E752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6C4C-5732-45F5-ADAF-0590843B2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030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DAFCC-ED51-43ED-B5DE-59A2A8BA0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2139C9-9C19-4F3C-B032-6572AC83B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EBB58F-2197-499E-8A16-C97A8803F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F3F4-E8E4-4D11-96E7-8BCFBD53C7E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B7F22-9F9B-46DA-B585-20370484F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ADEDA-0A38-4A91-A127-416DBDBC2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6C4C-5732-45F5-ADAF-0590843B2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324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6FE12-4E1D-4436-93F9-FEF7B1CB5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BA9ED-2B24-4A7E-A536-8923C596D3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AA572D-8A16-4926-9EC3-90CE5BC6F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C5ED98-547A-4C71-974E-3D141B3D1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F3F4-E8E4-4D11-96E7-8BCFBD53C7E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173890-B7A0-4DE6-B1A4-1617705AE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31E965-3236-4CF5-9BDD-ECFCB4A1D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6C4C-5732-45F5-ADAF-0590843B2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917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34396-6BA0-43AB-BF28-02E60544D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2871DB-5B3A-4E53-B57E-84324ECB14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57EED7-D350-4B7D-99F5-D405781D63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113C02-9A8B-4904-96F1-B1A87CDFCD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053640-532B-442D-B124-B19A396CBE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B987B6-F239-4BE7-9617-9699ED3E1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F3F4-E8E4-4D11-96E7-8BCFBD53C7E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275014-F33F-4A67-9513-5C35D6309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B0D062-5C1D-4123-9DB4-32F77FC15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6C4C-5732-45F5-ADAF-0590843B2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761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F502B-C47B-431F-91A8-82C274A18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95C2AA-B44F-43DA-B59A-44D3C4AD6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F3F4-E8E4-4D11-96E7-8BCFBD53C7E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3B7AE9-57C6-448B-ADBD-54EA1A061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7710C4-6536-4473-8942-8E00A1F42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6C4C-5732-45F5-ADAF-0590843B2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01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038796-CE12-4E0C-969F-6B55B284B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F3F4-E8E4-4D11-96E7-8BCFBD53C7E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054F3B-4A17-48EE-B607-8099EFBFC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559C66-389B-4471-A358-D9ABC266B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6C4C-5732-45F5-ADAF-0590843B2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752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80E0A-8992-4A1E-A89B-98C88BF42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CCD07-B958-4D59-9F5A-38661C91D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2E295E-04FF-4A5C-AAC9-E9E6162A43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CE6E6E-02F3-4C21-B92F-2E2C9FFBE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F3F4-E8E4-4D11-96E7-8BCFBD53C7E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F65EF1-0328-496F-A50A-700EBBDFA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DA1B3B-13FC-434E-8D57-4525F7EBA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6C4C-5732-45F5-ADAF-0590843B2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958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59E0A-0F4B-42DC-BA4F-4BA751FA3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FEAE85-6357-41D2-ACB5-4833F0E6DB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65041B-0889-4C33-B21B-C10CD8496A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99E5AB-BA07-41E3-964D-FF6AC0FAE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5F3F4-E8E4-4D11-96E7-8BCFBD53C7E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0D57A4-2926-4332-8D0E-82BEACD08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B2A936-0916-4DBF-8186-F3E0317FF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C6C4C-5732-45F5-ADAF-0590843B2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46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909D8A-2C64-43AD-A039-D42DEB3C6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3BFCDA-28A1-4A2F-995D-2030488F4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5C60E6-3DB3-4997-A1BD-78A6570B99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5F3F4-E8E4-4D11-96E7-8BCFBD53C7E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A64CA-263B-49B5-8278-BC532C4BF5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47991-5EAD-4997-ACFB-D9DE4785D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C6C4C-5732-45F5-ADAF-0590843B2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827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9.bin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1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.bin"/><Relationship Id="rId20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image" Target="../media/image4.wmf"/><Relationship Id="rId24" Type="http://schemas.openxmlformats.org/officeDocument/2006/relationships/image" Target="../media/image10.wmf"/><Relationship Id="rId5" Type="http://schemas.openxmlformats.org/officeDocument/2006/relationships/oleObject" Target="../embeddings/oleObject2.bin"/><Relationship Id="rId15" Type="http://schemas.openxmlformats.org/officeDocument/2006/relationships/image" Target="../media/image6.wmf"/><Relationship Id="rId23" Type="http://schemas.openxmlformats.org/officeDocument/2006/relationships/oleObject" Target="../embeddings/oleObject12.bin"/><Relationship Id="rId10" Type="http://schemas.openxmlformats.org/officeDocument/2006/relationships/oleObject" Target="../embeddings/oleObject5.bin"/><Relationship Id="rId19" Type="http://schemas.openxmlformats.org/officeDocument/2006/relationships/oleObject" Target="../embeddings/oleObject10.bin"/><Relationship Id="rId4" Type="http://schemas.openxmlformats.org/officeDocument/2006/relationships/image" Target="../media/image1.wmf"/><Relationship Id="rId9" Type="http://schemas.openxmlformats.org/officeDocument/2006/relationships/image" Target="../media/image3.wmf"/><Relationship Id="rId14" Type="http://schemas.openxmlformats.org/officeDocument/2006/relationships/oleObject" Target="../embeddings/oleObject7.bin"/><Relationship Id="rId22" Type="http://schemas.openxmlformats.org/officeDocument/2006/relationships/image" Target="../media/image9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8.bin"/><Relationship Id="rId18" Type="http://schemas.openxmlformats.org/officeDocument/2006/relationships/oleObject" Target="../embeddings/oleObject22.bin"/><Relationship Id="rId26" Type="http://schemas.openxmlformats.org/officeDocument/2006/relationships/oleObject" Target="../embeddings/oleObject26.bin"/><Relationship Id="rId21" Type="http://schemas.openxmlformats.org/officeDocument/2006/relationships/image" Target="../media/image18.wmf"/><Relationship Id="rId34" Type="http://schemas.openxmlformats.org/officeDocument/2006/relationships/oleObject" Target="../embeddings/oleObject30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21.bin"/><Relationship Id="rId25" Type="http://schemas.openxmlformats.org/officeDocument/2006/relationships/image" Target="../media/image20.wmf"/><Relationship Id="rId33" Type="http://schemas.openxmlformats.org/officeDocument/2006/relationships/image" Target="../media/image24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20.bin"/><Relationship Id="rId20" Type="http://schemas.openxmlformats.org/officeDocument/2006/relationships/oleObject" Target="../embeddings/oleObject23.bin"/><Relationship Id="rId29" Type="http://schemas.openxmlformats.org/officeDocument/2006/relationships/image" Target="../media/image22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7.bin"/><Relationship Id="rId24" Type="http://schemas.openxmlformats.org/officeDocument/2006/relationships/oleObject" Target="../embeddings/oleObject25.bin"/><Relationship Id="rId32" Type="http://schemas.openxmlformats.org/officeDocument/2006/relationships/oleObject" Target="../embeddings/oleObject29.bin"/><Relationship Id="rId37" Type="http://schemas.openxmlformats.org/officeDocument/2006/relationships/image" Target="../media/image26.wmf"/><Relationship Id="rId5" Type="http://schemas.openxmlformats.org/officeDocument/2006/relationships/oleObject" Target="../embeddings/oleObject14.bin"/><Relationship Id="rId15" Type="http://schemas.openxmlformats.org/officeDocument/2006/relationships/image" Target="../media/image16.wmf"/><Relationship Id="rId23" Type="http://schemas.openxmlformats.org/officeDocument/2006/relationships/image" Target="../media/image19.wmf"/><Relationship Id="rId28" Type="http://schemas.openxmlformats.org/officeDocument/2006/relationships/oleObject" Target="../embeddings/oleObject27.bin"/><Relationship Id="rId36" Type="http://schemas.openxmlformats.org/officeDocument/2006/relationships/oleObject" Target="../embeddings/oleObject31.bin"/><Relationship Id="rId10" Type="http://schemas.openxmlformats.org/officeDocument/2006/relationships/image" Target="../media/image14.wmf"/><Relationship Id="rId19" Type="http://schemas.openxmlformats.org/officeDocument/2006/relationships/image" Target="../media/image17.wmf"/><Relationship Id="rId31" Type="http://schemas.openxmlformats.org/officeDocument/2006/relationships/image" Target="../media/image23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6.bin"/><Relationship Id="rId14" Type="http://schemas.openxmlformats.org/officeDocument/2006/relationships/oleObject" Target="../embeddings/oleObject19.bin"/><Relationship Id="rId22" Type="http://schemas.openxmlformats.org/officeDocument/2006/relationships/oleObject" Target="../embeddings/oleObject24.bin"/><Relationship Id="rId27" Type="http://schemas.openxmlformats.org/officeDocument/2006/relationships/image" Target="../media/image21.wmf"/><Relationship Id="rId30" Type="http://schemas.openxmlformats.org/officeDocument/2006/relationships/oleObject" Target="../embeddings/oleObject28.bin"/><Relationship Id="rId35" Type="http://schemas.openxmlformats.org/officeDocument/2006/relationships/image" Target="../media/image25.wmf"/><Relationship Id="rId8" Type="http://schemas.openxmlformats.org/officeDocument/2006/relationships/image" Target="../media/image13.wmf"/><Relationship Id="rId3" Type="http://schemas.openxmlformats.org/officeDocument/2006/relationships/oleObject" Target="../embeddings/oleObject13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37.bin"/><Relationship Id="rId18" Type="http://schemas.openxmlformats.org/officeDocument/2006/relationships/image" Target="../media/image34.wmf"/><Relationship Id="rId3" Type="http://schemas.openxmlformats.org/officeDocument/2006/relationships/oleObject" Target="../embeddings/oleObject32.bin"/><Relationship Id="rId21" Type="http://schemas.openxmlformats.org/officeDocument/2006/relationships/oleObject" Target="../embeddings/oleObject41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1.wmf"/><Relationship Id="rId17" Type="http://schemas.openxmlformats.org/officeDocument/2006/relationships/oleObject" Target="../embeddings/oleObject39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3.wmf"/><Relationship Id="rId20" Type="http://schemas.openxmlformats.org/officeDocument/2006/relationships/image" Target="../media/image35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36.bin"/><Relationship Id="rId24" Type="http://schemas.openxmlformats.org/officeDocument/2006/relationships/image" Target="../media/image37.wmf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23" Type="http://schemas.openxmlformats.org/officeDocument/2006/relationships/oleObject" Target="../embeddings/oleObject42.bin"/><Relationship Id="rId10" Type="http://schemas.openxmlformats.org/officeDocument/2006/relationships/image" Target="../media/image30.wmf"/><Relationship Id="rId19" Type="http://schemas.openxmlformats.org/officeDocument/2006/relationships/oleObject" Target="../embeddings/oleObject40.bin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32.wmf"/><Relationship Id="rId22" Type="http://schemas.openxmlformats.org/officeDocument/2006/relationships/image" Target="../media/image3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48.bin"/><Relationship Id="rId18" Type="http://schemas.openxmlformats.org/officeDocument/2006/relationships/oleObject" Target="../embeddings/oleObject51.bin"/><Relationship Id="rId3" Type="http://schemas.openxmlformats.org/officeDocument/2006/relationships/oleObject" Target="../embeddings/oleObject43.bin"/><Relationship Id="rId21" Type="http://schemas.openxmlformats.org/officeDocument/2006/relationships/image" Target="../media/image45.wmf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41.wmf"/><Relationship Id="rId17" Type="http://schemas.openxmlformats.org/officeDocument/2006/relationships/oleObject" Target="../embeddings/oleObject50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43.wmf"/><Relationship Id="rId20" Type="http://schemas.openxmlformats.org/officeDocument/2006/relationships/oleObject" Target="../embeddings/oleObject52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5" Type="http://schemas.openxmlformats.org/officeDocument/2006/relationships/oleObject" Target="../embeddings/oleObject49.bin"/><Relationship Id="rId23" Type="http://schemas.openxmlformats.org/officeDocument/2006/relationships/image" Target="../media/image46.wmf"/><Relationship Id="rId10" Type="http://schemas.openxmlformats.org/officeDocument/2006/relationships/image" Target="../media/image40.wmf"/><Relationship Id="rId19" Type="http://schemas.openxmlformats.org/officeDocument/2006/relationships/image" Target="../media/image44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42.wmf"/><Relationship Id="rId22" Type="http://schemas.openxmlformats.org/officeDocument/2006/relationships/oleObject" Target="../embeddings/oleObject5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image" Target="../media/image50.wmf"/><Relationship Id="rId18" Type="http://schemas.openxmlformats.org/officeDocument/2006/relationships/oleObject" Target="../embeddings/oleObject62.bin"/><Relationship Id="rId26" Type="http://schemas.openxmlformats.org/officeDocument/2006/relationships/oleObject" Target="../embeddings/oleObject66.bin"/><Relationship Id="rId3" Type="http://schemas.openxmlformats.org/officeDocument/2006/relationships/oleObject" Target="../embeddings/oleObject54.bin"/><Relationship Id="rId21" Type="http://schemas.openxmlformats.org/officeDocument/2006/relationships/image" Target="../media/image54.wmf"/><Relationship Id="rId7" Type="http://schemas.openxmlformats.org/officeDocument/2006/relationships/oleObject" Target="../embeddings/oleObject56.bin"/><Relationship Id="rId12" Type="http://schemas.openxmlformats.org/officeDocument/2006/relationships/oleObject" Target="../embeddings/oleObject59.bin"/><Relationship Id="rId17" Type="http://schemas.openxmlformats.org/officeDocument/2006/relationships/image" Target="../media/image52.wmf"/><Relationship Id="rId25" Type="http://schemas.openxmlformats.org/officeDocument/2006/relationships/image" Target="../media/image56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61.bin"/><Relationship Id="rId20" Type="http://schemas.openxmlformats.org/officeDocument/2006/relationships/oleObject" Target="../embeddings/oleObject63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47.wmf"/><Relationship Id="rId11" Type="http://schemas.openxmlformats.org/officeDocument/2006/relationships/oleObject" Target="../embeddings/oleObject58.bin"/><Relationship Id="rId24" Type="http://schemas.openxmlformats.org/officeDocument/2006/relationships/oleObject" Target="../embeddings/oleObject65.bin"/><Relationship Id="rId5" Type="http://schemas.openxmlformats.org/officeDocument/2006/relationships/oleObject" Target="../embeddings/oleObject55.bin"/><Relationship Id="rId15" Type="http://schemas.openxmlformats.org/officeDocument/2006/relationships/image" Target="../media/image51.wmf"/><Relationship Id="rId23" Type="http://schemas.openxmlformats.org/officeDocument/2006/relationships/image" Target="../media/image55.wmf"/><Relationship Id="rId10" Type="http://schemas.openxmlformats.org/officeDocument/2006/relationships/image" Target="../media/image49.wmf"/><Relationship Id="rId19" Type="http://schemas.openxmlformats.org/officeDocument/2006/relationships/image" Target="../media/image53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57.bin"/><Relationship Id="rId14" Type="http://schemas.openxmlformats.org/officeDocument/2006/relationships/oleObject" Target="../embeddings/oleObject60.bin"/><Relationship Id="rId22" Type="http://schemas.openxmlformats.org/officeDocument/2006/relationships/oleObject" Target="../embeddings/oleObject64.bin"/><Relationship Id="rId27" Type="http://schemas.openxmlformats.org/officeDocument/2006/relationships/image" Target="../media/image5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13" Type="http://schemas.openxmlformats.org/officeDocument/2006/relationships/oleObject" Target="../embeddings/oleObject72.bin"/><Relationship Id="rId18" Type="http://schemas.openxmlformats.org/officeDocument/2006/relationships/image" Target="../media/image64.wmf"/><Relationship Id="rId26" Type="http://schemas.openxmlformats.org/officeDocument/2006/relationships/image" Target="../media/image68.wmf"/><Relationship Id="rId3" Type="http://schemas.openxmlformats.org/officeDocument/2006/relationships/oleObject" Target="../embeddings/oleObject67.bin"/><Relationship Id="rId21" Type="http://schemas.openxmlformats.org/officeDocument/2006/relationships/oleObject" Target="../embeddings/oleObject76.bin"/><Relationship Id="rId7" Type="http://schemas.openxmlformats.org/officeDocument/2006/relationships/oleObject" Target="../embeddings/oleObject69.bin"/><Relationship Id="rId12" Type="http://schemas.openxmlformats.org/officeDocument/2006/relationships/image" Target="../media/image61.wmf"/><Relationship Id="rId17" Type="http://schemas.openxmlformats.org/officeDocument/2006/relationships/oleObject" Target="../embeddings/oleObject74.bin"/><Relationship Id="rId25" Type="http://schemas.openxmlformats.org/officeDocument/2006/relationships/oleObject" Target="../embeddings/oleObject78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63.wmf"/><Relationship Id="rId20" Type="http://schemas.openxmlformats.org/officeDocument/2006/relationships/image" Target="../media/image65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58.wmf"/><Relationship Id="rId11" Type="http://schemas.openxmlformats.org/officeDocument/2006/relationships/oleObject" Target="../embeddings/oleObject71.bin"/><Relationship Id="rId24" Type="http://schemas.openxmlformats.org/officeDocument/2006/relationships/image" Target="../media/image67.wmf"/><Relationship Id="rId5" Type="http://schemas.openxmlformats.org/officeDocument/2006/relationships/oleObject" Target="../embeddings/oleObject68.bin"/><Relationship Id="rId15" Type="http://schemas.openxmlformats.org/officeDocument/2006/relationships/oleObject" Target="../embeddings/oleObject73.bin"/><Relationship Id="rId23" Type="http://schemas.openxmlformats.org/officeDocument/2006/relationships/oleObject" Target="../embeddings/oleObject77.bin"/><Relationship Id="rId28" Type="http://schemas.openxmlformats.org/officeDocument/2006/relationships/image" Target="../media/image69.wmf"/><Relationship Id="rId10" Type="http://schemas.openxmlformats.org/officeDocument/2006/relationships/image" Target="../media/image60.wmf"/><Relationship Id="rId19" Type="http://schemas.openxmlformats.org/officeDocument/2006/relationships/oleObject" Target="../embeddings/oleObject75.bin"/><Relationship Id="rId4" Type="http://schemas.openxmlformats.org/officeDocument/2006/relationships/image" Target="../media/image27.wmf"/><Relationship Id="rId9" Type="http://schemas.openxmlformats.org/officeDocument/2006/relationships/oleObject" Target="../embeddings/oleObject70.bin"/><Relationship Id="rId14" Type="http://schemas.openxmlformats.org/officeDocument/2006/relationships/image" Target="../media/image62.wmf"/><Relationship Id="rId22" Type="http://schemas.openxmlformats.org/officeDocument/2006/relationships/image" Target="../media/image66.wmf"/><Relationship Id="rId27" Type="http://schemas.openxmlformats.org/officeDocument/2006/relationships/oleObject" Target="../embeddings/oleObject7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13" Type="http://schemas.openxmlformats.org/officeDocument/2006/relationships/oleObject" Target="../embeddings/oleObject85.bin"/><Relationship Id="rId18" Type="http://schemas.openxmlformats.org/officeDocument/2006/relationships/image" Target="../media/image73.wmf"/><Relationship Id="rId26" Type="http://schemas.openxmlformats.org/officeDocument/2006/relationships/image" Target="../media/image77.wmf"/><Relationship Id="rId3" Type="http://schemas.openxmlformats.org/officeDocument/2006/relationships/oleObject" Target="../embeddings/oleObject80.bin"/><Relationship Id="rId21" Type="http://schemas.openxmlformats.org/officeDocument/2006/relationships/oleObject" Target="../embeddings/oleObject89.bin"/><Relationship Id="rId7" Type="http://schemas.openxmlformats.org/officeDocument/2006/relationships/oleObject" Target="../embeddings/oleObject82.bin"/><Relationship Id="rId12" Type="http://schemas.openxmlformats.org/officeDocument/2006/relationships/image" Target="../media/image71.wmf"/><Relationship Id="rId17" Type="http://schemas.openxmlformats.org/officeDocument/2006/relationships/oleObject" Target="../embeddings/oleObject87.bin"/><Relationship Id="rId25" Type="http://schemas.openxmlformats.org/officeDocument/2006/relationships/oleObject" Target="../embeddings/oleObject91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69.wmf"/><Relationship Id="rId20" Type="http://schemas.openxmlformats.org/officeDocument/2006/relationships/image" Target="../media/image74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70.wmf"/><Relationship Id="rId11" Type="http://schemas.openxmlformats.org/officeDocument/2006/relationships/oleObject" Target="../embeddings/oleObject84.bin"/><Relationship Id="rId24" Type="http://schemas.openxmlformats.org/officeDocument/2006/relationships/image" Target="../media/image76.wmf"/><Relationship Id="rId5" Type="http://schemas.openxmlformats.org/officeDocument/2006/relationships/oleObject" Target="../embeddings/oleObject81.bin"/><Relationship Id="rId15" Type="http://schemas.openxmlformats.org/officeDocument/2006/relationships/oleObject" Target="../embeddings/oleObject86.bin"/><Relationship Id="rId23" Type="http://schemas.openxmlformats.org/officeDocument/2006/relationships/oleObject" Target="../embeddings/oleObject90.bin"/><Relationship Id="rId10" Type="http://schemas.openxmlformats.org/officeDocument/2006/relationships/image" Target="../media/image64.wmf"/><Relationship Id="rId19" Type="http://schemas.openxmlformats.org/officeDocument/2006/relationships/oleObject" Target="../embeddings/oleObject88.bin"/><Relationship Id="rId4" Type="http://schemas.openxmlformats.org/officeDocument/2006/relationships/image" Target="../media/image27.wmf"/><Relationship Id="rId9" Type="http://schemas.openxmlformats.org/officeDocument/2006/relationships/oleObject" Target="../embeddings/oleObject83.bin"/><Relationship Id="rId14" Type="http://schemas.openxmlformats.org/officeDocument/2006/relationships/image" Target="../media/image72.wmf"/><Relationship Id="rId22" Type="http://schemas.openxmlformats.org/officeDocument/2006/relationships/image" Target="../media/image75.wmf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97.bin"/><Relationship Id="rId18" Type="http://schemas.openxmlformats.org/officeDocument/2006/relationships/image" Target="../media/image83.wmf"/><Relationship Id="rId26" Type="http://schemas.openxmlformats.org/officeDocument/2006/relationships/image" Target="../media/image87.wmf"/><Relationship Id="rId3" Type="http://schemas.openxmlformats.org/officeDocument/2006/relationships/oleObject" Target="../embeddings/oleObject92.bin"/><Relationship Id="rId21" Type="http://schemas.openxmlformats.org/officeDocument/2006/relationships/oleObject" Target="../embeddings/oleObject101.bin"/><Relationship Id="rId34" Type="http://schemas.openxmlformats.org/officeDocument/2006/relationships/image" Target="../media/image91.wmf"/><Relationship Id="rId7" Type="http://schemas.openxmlformats.org/officeDocument/2006/relationships/oleObject" Target="../embeddings/oleObject94.bin"/><Relationship Id="rId12" Type="http://schemas.openxmlformats.org/officeDocument/2006/relationships/image" Target="../media/image69.wmf"/><Relationship Id="rId17" Type="http://schemas.openxmlformats.org/officeDocument/2006/relationships/oleObject" Target="../embeddings/oleObject99.bin"/><Relationship Id="rId25" Type="http://schemas.openxmlformats.org/officeDocument/2006/relationships/oleObject" Target="../embeddings/oleObject103.bin"/><Relationship Id="rId33" Type="http://schemas.openxmlformats.org/officeDocument/2006/relationships/oleObject" Target="../embeddings/oleObject107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82.wmf"/><Relationship Id="rId20" Type="http://schemas.openxmlformats.org/officeDocument/2006/relationships/image" Target="../media/image84.wmf"/><Relationship Id="rId29" Type="http://schemas.openxmlformats.org/officeDocument/2006/relationships/oleObject" Target="../embeddings/oleObject105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78.wmf"/><Relationship Id="rId11" Type="http://schemas.openxmlformats.org/officeDocument/2006/relationships/oleObject" Target="../embeddings/oleObject96.bin"/><Relationship Id="rId24" Type="http://schemas.openxmlformats.org/officeDocument/2006/relationships/image" Target="../media/image86.wmf"/><Relationship Id="rId32" Type="http://schemas.openxmlformats.org/officeDocument/2006/relationships/image" Target="../media/image90.wmf"/><Relationship Id="rId5" Type="http://schemas.openxmlformats.org/officeDocument/2006/relationships/oleObject" Target="../embeddings/oleObject93.bin"/><Relationship Id="rId15" Type="http://schemas.openxmlformats.org/officeDocument/2006/relationships/oleObject" Target="../embeddings/oleObject98.bin"/><Relationship Id="rId23" Type="http://schemas.openxmlformats.org/officeDocument/2006/relationships/oleObject" Target="../embeddings/oleObject102.bin"/><Relationship Id="rId28" Type="http://schemas.openxmlformats.org/officeDocument/2006/relationships/image" Target="../media/image88.wmf"/><Relationship Id="rId36" Type="http://schemas.openxmlformats.org/officeDocument/2006/relationships/image" Target="../media/image92.wmf"/><Relationship Id="rId10" Type="http://schemas.openxmlformats.org/officeDocument/2006/relationships/image" Target="../media/image80.wmf"/><Relationship Id="rId19" Type="http://schemas.openxmlformats.org/officeDocument/2006/relationships/oleObject" Target="../embeddings/oleObject100.bin"/><Relationship Id="rId31" Type="http://schemas.openxmlformats.org/officeDocument/2006/relationships/oleObject" Target="../embeddings/oleObject106.bin"/><Relationship Id="rId4" Type="http://schemas.openxmlformats.org/officeDocument/2006/relationships/image" Target="../media/image27.wmf"/><Relationship Id="rId9" Type="http://schemas.openxmlformats.org/officeDocument/2006/relationships/oleObject" Target="../embeddings/oleObject95.bin"/><Relationship Id="rId14" Type="http://schemas.openxmlformats.org/officeDocument/2006/relationships/image" Target="../media/image81.wmf"/><Relationship Id="rId22" Type="http://schemas.openxmlformats.org/officeDocument/2006/relationships/image" Target="../media/image85.wmf"/><Relationship Id="rId27" Type="http://schemas.openxmlformats.org/officeDocument/2006/relationships/oleObject" Target="../embeddings/oleObject104.bin"/><Relationship Id="rId30" Type="http://schemas.openxmlformats.org/officeDocument/2006/relationships/image" Target="../media/image89.wmf"/><Relationship Id="rId35" Type="http://schemas.openxmlformats.org/officeDocument/2006/relationships/oleObject" Target="../embeddings/oleObject108.bin"/><Relationship Id="rId8" Type="http://schemas.openxmlformats.org/officeDocument/2006/relationships/image" Target="../media/image7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10.bin"/><Relationship Id="rId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>
            <a:extLst>
              <a:ext uri="{FF2B5EF4-FFF2-40B4-BE49-F238E27FC236}">
                <a16:creationId xmlns:a16="http://schemas.microsoft.com/office/drawing/2014/main" id="{78188E9A-D62E-4E8A-B4D9-4A8D3D65C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04800"/>
            <a:ext cx="441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66"/>
                </a:solidFill>
                <a:latin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78131D6E-B977-4AC5-94DB-E6CEA0691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914400"/>
            <a:ext cx="9144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         Phát biểu quy tắc khai phương một tích, quy tắc nhân các căn thức bậc hai ?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Times New Roman" panose="02020603050405020304" pitchFamily="18" charset="0"/>
            </a:endParaRPr>
          </a:p>
        </p:txBody>
      </p:sp>
      <p:grpSp>
        <p:nvGrpSpPr>
          <p:cNvPr id="3078" name="Group 6">
            <a:extLst>
              <a:ext uri="{FF2B5EF4-FFF2-40B4-BE49-F238E27FC236}">
                <a16:creationId xmlns:a16="http://schemas.microsoft.com/office/drawing/2014/main" id="{C28E329C-2862-446B-A439-C194C1726078}"/>
              </a:ext>
            </a:extLst>
          </p:cNvPr>
          <p:cNvGrpSpPr>
            <a:grpSpLocks/>
          </p:cNvGrpSpPr>
          <p:nvPr/>
        </p:nvGrpSpPr>
        <p:grpSpPr bwMode="auto">
          <a:xfrm>
            <a:off x="2057401" y="1600201"/>
            <a:ext cx="1490663" cy="504825"/>
            <a:chOff x="357" y="930"/>
            <a:chExt cx="939" cy="366"/>
          </a:xfrm>
        </p:grpSpPr>
        <p:graphicFrame>
          <p:nvGraphicFramePr>
            <p:cNvPr id="2093" name="Object 7">
              <a:extLst>
                <a:ext uri="{FF2B5EF4-FFF2-40B4-BE49-F238E27FC236}">
                  <a16:creationId xmlns:a16="http://schemas.microsoft.com/office/drawing/2014/main" id="{B9DE9F7D-241C-4ADC-A780-A91CBDD23E2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24" y="930"/>
            <a:ext cx="672" cy="3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" name="Equation" r:id="rId3" imgW="419100" imgH="228600" progId="Equation.DSMT4">
                    <p:embed/>
                  </p:oleObj>
                </mc:Choice>
                <mc:Fallback>
                  <p:oleObj name="Equation" r:id="rId3" imgW="419100" imgH="228600" progId="Equation.DSMT4">
                    <p:embed/>
                    <p:pic>
                      <p:nvPicPr>
                        <p:cNvPr id="2093" name="Object 7">
                          <a:extLst>
                            <a:ext uri="{FF2B5EF4-FFF2-40B4-BE49-F238E27FC236}">
                              <a16:creationId xmlns:a16="http://schemas.microsoft.com/office/drawing/2014/main" id="{B9DE9F7D-241C-4ADC-A780-A91CBDD23E2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" y="930"/>
                          <a:ext cx="672" cy="3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94" name="Text Box 8">
              <a:extLst>
                <a:ext uri="{FF2B5EF4-FFF2-40B4-BE49-F238E27FC236}">
                  <a16:creationId xmlns:a16="http://schemas.microsoft.com/office/drawing/2014/main" id="{D7CBFC9C-8076-4866-A21E-5F5D73C22A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" y="1005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Times New Roman" panose="02020603050405020304" pitchFamily="18" charset="0"/>
                </a:rPr>
                <a:t>a)</a:t>
              </a:r>
            </a:p>
          </p:txBody>
        </p:sp>
      </p:grpSp>
      <p:grpSp>
        <p:nvGrpSpPr>
          <p:cNvPr id="3081" name="Group 9">
            <a:extLst>
              <a:ext uri="{FF2B5EF4-FFF2-40B4-BE49-F238E27FC236}">
                <a16:creationId xmlns:a16="http://schemas.microsoft.com/office/drawing/2014/main" id="{2185BCE0-D74A-4691-86CD-CDC5965A5CEF}"/>
              </a:ext>
            </a:extLst>
          </p:cNvPr>
          <p:cNvGrpSpPr>
            <a:grpSpLocks/>
          </p:cNvGrpSpPr>
          <p:nvPr/>
        </p:nvGrpSpPr>
        <p:grpSpPr bwMode="auto">
          <a:xfrm>
            <a:off x="7534276" y="1600200"/>
            <a:ext cx="1922463" cy="503238"/>
            <a:chOff x="2526" y="915"/>
            <a:chExt cx="1211" cy="429"/>
          </a:xfrm>
        </p:grpSpPr>
        <p:graphicFrame>
          <p:nvGraphicFramePr>
            <p:cNvPr id="2091" name="Object 10">
              <a:extLst>
                <a:ext uri="{FF2B5EF4-FFF2-40B4-BE49-F238E27FC236}">
                  <a16:creationId xmlns:a16="http://schemas.microsoft.com/office/drawing/2014/main" id="{732637AE-FCE6-48C7-9C34-BDDB05F2FA0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769" y="915"/>
            <a:ext cx="968" cy="3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9" name="Equation" r:id="rId5" imgW="634725" imgH="241195" progId="Equation.DSMT4">
                    <p:embed/>
                  </p:oleObj>
                </mc:Choice>
                <mc:Fallback>
                  <p:oleObj name="Equation" r:id="rId5" imgW="634725" imgH="241195" progId="Equation.DSMT4">
                    <p:embed/>
                    <p:pic>
                      <p:nvPicPr>
                        <p:cNvPr id="2091" name="Object 10">
                          <a:extLst>
                            <a:ext uri="{FF2B5EF4-FFF2-40B4-BE49-F238E27FC236}">
                              <a16:creationId xmlns:a16="http://schemas.microsoft.com/office/drawing/2014/main" id="{732637AE-FCE6-48C7-9C34-BDDB05F2FA0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69" y="915"/>
                          <a:ext cx="968" cy="3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92" name="Text Box 11">
              <a:extLst>
                <a:ext uri="{FF2B5EF4-FFF2-40B4-BE49-F238E27FC236}">
                  <a16:creationId xmlns:a16="http://schemas.microsoft.com/office/drawing/2014/main" id="{523E6E5F-F259-41FD-A404-73E9A0D04C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6" y="1006"/>
              <a:ext cx="480" cy="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Times New Roman" panose="02020603050405020304" pitchFamily="18" charset="0"/>
                </a:rPr>
                <a:t>b)</a:t>
              </a:r>
            </a:p>
          </p:txBody>
        </p:sp>
      </p:grpSp>
      <p:sp>
        <p:nvSpPr>
          <p:cNvPr id="3084" name="Text Box 12">
            <a:extLst>
              <a:ext uri="{FF2B5EF4-FFF2-40B4-BE49-F238E27FC236}">
                <a16:creationId xmlns:a16="http://schemas.microsoft.com/office/drawing/2014/main" id="{E20CA19D-43E6-4B5F-B618-419C777B0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5425" y="2044701"/>
            <a:ext cx="1981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u="sng">
                <a:solidFill>
                  <a:srgbClr val="FF66CC"/>
                </a:solidFill>
                <a:latin typeface="Times New Roman" panose="02020603050405020304" pitchFamily="18" charset="0"/>
              </a:rPr>
              <a:t>Đáp án</a:t>
            </a:r>
          </a:p>
        </p:txBody>
      </p:sp>
      <p:sp>
        <p:nvSpPr>
          <p:cNvPr id="3085" name="Text Box 13">
            <a:extLst>
              <a:ext uri="{FF2B5EF4-FFF2-40B4-BE49-F238E27FC236}">
                <a16:creationId xmlns:a16="http://schemas.microsoft.com/office/drawing/2014/main" id="{E812E5A5-E7C5-400C-8117-807F8C9CF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4025" y="2800350"/>
            <a:ext cx="8610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Muốn khai phương một tích của các số không âm ta có thể khai phương từng thừa số rồi nhân các kết quả với nhau.</a:t>
            </a:r>
          </a:p>
        </p:txBody>
      </p:sp>
      <p:sp>
        <p:nvSpPr>
          <p:cNvPr id="3086" name="Text Box 14">
            <a:extLst>
              <a:ext uri="{FF2B5EF4-FFF2-40B4-BE49-F238E27FC236}">
                <a16:creationId xmlns:a16="http://schemas.microsoft.com/office/drawing/2014/main" id="{5ACDAE3F-0233-4BE1-A99E-0953D978E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2428876"/>
            <a:ext cx="441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u="sng">
                <a:latin typeface="Times New Roman" panose="02020603050405020304" pitchFamily="18" charset="0"/>
              </a:rPr>
              <a:t>Quy tắc  khai phương một tích</a:t>
            </a:r>
          </a:p>
        </p:txBody>
      </p:sp>
      <p:sp>
        <p:nvSpPr>
          <p:cNvPr id="3087" name="Text Box 15">
            <a:extLst>
              <a:ext uri="{FF2B5EF4-FFF2-40B4-BE49-F238E27FC236}">
                <a16:creationId xmlns:a16="http://schemas.microsoft.com/office/drawing/2014/main" id="{7E516D00-78E5-42E4-8889-88B6FEDB1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375" y="3400426"/>
            <a:ext cx="441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u="sng">
                <a:latin typeface="Times New Roman" panose="02020603050405020304" pitchFamily="18" charset="0"/>
              </a:rPr>
              <a:t>Quy tắc  nhân các căn thức bậc hai </a:t>
            </a:r>
          </a:p>
        </p:txBody>
      </p:sp>
      <p:sp>
        <p:nvSpPr>
          <p:cNvPr id="3088" name="Text Box 16">
            <a:extLst>
              <a:ext uri="{FF2B5EF4-FFF2-40B4-BE49-F238E27FC236}">
                <a16:creationId xmlns:a16="http://schemas.microsoft.com/office/drawing/2014/main" id="{FC92A8A9-AB6F-4BEB-A6B0-67079A912B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3748088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Muốn nhân các căn thức bậc hai của các số không âm ta có thể nhân các số dưới dấu căn với nhau rồi khai phương kết quả thu được.</a:t>
            </a:r>
          </a:p>
        </p:txBody>
      </p:sp>
      <p:sp>
        <p:nvSpPr>
          <p:cNvPr id="3089" name="Text Box 17">
            <a:extLst>
              <a:ext uri="{FF2B5EF4-FFF2-40B4-BE49-F238E27FC236}">
                <a16:creationId xmlns:a16="http://schemas.microsoft.com/office/drawing/2014/main" id="{B24B0B6A-460D-4A0D-93AF-50FEEEF9E3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7338" y="4433888"/>
            <a:ext cx="1524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Áp dụng</a:t>
            </a:r>
          </a:p>
        </p:txBody>
      </p:sp>
      <p:grpSp>
        <p:nvGrpSpPr>
          <p:cNvPr id="3090" name="Group 18">
            <a:extLst>
              <a:ext uri="{FF2B5EF4-FFF2-40B4-BE49-F238E27FC236}">
                <a16:creationId xmlns:a16="http://schemas.microsoft.com/office/drawing/2014/main" id="{63087900-6DAB-4060-B363-F514692A2DD1}"/>
              </a:ext>
            </a:extLst>
          </p:cNvPr>
          <p:cNvGrpSpPr>
            <a:grpSpLocks/>
          </p:cNvGrpSpPr>
          <p:nvPr/>
        </p:nvGrpSpPr>
        <p:grpSpPr bwMode="auto">
          <a:xfrm>
            <a:off x="1571626" y="4810125"/>
            <a:ext cx="1490663" cy="490538"/>
            <a:chOff x="357" y="930"/>
            <a:chExt cx="939" cy="393"/>
          </a:xfrm>
        </p:grpSpPr>
        <p:graphicFrame>
          <p:nvGraphicFramePr>
            <p:cNvPr id="2089" name="Object 19">
              <a:extLst>
                <a:ext uri="{FF2B5EF4-FFF2-40B4-BE49-F238E27FC236}">
                  <a16:creationId xmlns:a16="http://schemas.microsoft.com/office/drawing/2014/main" id="{CCF1A8AF-5054-49AD-B514-1B1B3E39AE0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24" y="930"/>
            <a:ext cx="672" cy="3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0" name="Equation" r:id="rId7" imgW="419100" imgH="228600" progId="Equation.DSMT4">
                    <p:embed/>
                  </p:oleObj>
                </mc:Choice>
                <mc:Fallback>
                  <p:oleObj name="Equation" r:id="rId7" imgW="419100" imgH="228600" progId="Equation.DSMT4">
                    <p:embed/>
                    <p:pic>
                      <p:nvPicPr>
                        <p:cNvPr id="2089" name="Object 19">
                          <a:extLst>
                            <a:ext uri="{FF2B5EF4-FFF2-40B4-BE49-F238E27FC236}">
                              <a16:creationId xmlns:a16="http://schemas.microsoft.com/office/drawing/2014/main" id="{CCF1A8AF-5054-49AD-B514-1B1B3E39AE0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4" y="930"/>
                          <a:ext cx="672" cy="3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90" name="Text Box 20">
              <a:extLst>
                <a:ext uri="{FF2B5EF4-FFF2-40B4-BE49-F238E27FC236}">
                  <a16:creationId xmlns:a16="http://schemas.microsoft.com/office/drawing/2014/main" id="{AAD1A76C-8EA1-4A05-BB4C-673F06009C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7" y="1005"/>
              <a:ext cx="288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Times New Roman" panose="02020603050405020304" pitchFamily="18" charset="0"/>
                </a:rPr>
                <a:t>a)</a:t>
              </a:r>
            </a:p>
          </p:txBody>
        </p:sp>
      </p:grpSp>
      <p:grpSp>
        <p:nvGrpSpPr>
          <p:cNvPr id="3113" name="Group 41">
            <a:extLst>
              <a:ext uri="{FF2B5EF4-FFF2-40B4-BE49-F238E27FC236}">
                <a16:creationId xmlns:a16="http://schemas.microsoft.com/office/drawing/2014/main" id="{F3E0C493-3261-4C32-BACF-DD90A14403BB}"/>
              </a:ext>
            </a:extLst>
          </p:cNvPr>
          <p:cNvGrpSpPr>
            <a:grpSpLocks/>
          </p:cNvGrpSpPr>
          <p:nvPr/>
        </p:nvGrpSpPr>
        <p:grpSpPr bwMode="auto">
          <a:xfrm>
            <a:off x="3171826" y="4805363"/>
            <a:ext cx="1628775" cy="493712"/>
            <a:chOff x="1056" y="3219"/>
            <a:chExt cx="1026" cy="311"/>
          </a:xfrm>
        </p:grpSpPr>
        <p:sp>
          <p:nvSpPr>
            <p:cNvPr id="2087" name="Text Box 21">
              <a:extLst>
                <a:ext uri="{FF2B5EF4-FFF2-40B4-BE49-F238E27FC236}">
                  <a16:creationId xmlns:a16="http://schemas.microsoft.com/office/drawing/2014/main" id="{6E892181-5DB9-4627-9B4E-C45B0F4C2E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3264"/>
              <a:ext cx="29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</a:rPr>
                <a:t>=</a:t>
              </a:r>
            </a:p>
          </p:txBody>
        </p:sp>
        <p:graphicFrame>
          <p:nvGraphicFramePr>
            <p:cNvPr id="2088" name="Object 22">
              <a:extLst>
                <a:ext uri="{FF2B5EF4-FFF2-40B4-BE49-F238E27FC236}">
                  <a16:creationId xmlns:a16="http://schemas.microsoft.com/office/drawing/2014/main" id="{680FFE4A-A770-456F-B6C5-189CF87847F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18" y="3219"/>
            <a:ext cx="864" cy="3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1" name="Equation" r:id="rId8" imgW="469900" imgH="228600" progId="Equation.DSMT4">
                    <p:embed/>
                  </p:oleObj>
                </mc:Choice>
                <mc:Fallback>
                  <p:oleObj name="Equation" r:id="rId8" imgW="469900" imgH="228600" progId="Equation.DSMT4">
                    <p:embed/>
                    <p:pic>
                      <p:nvPicPr>
                        <p:cNvPr id="2088" name="Object 22">
                          <a:extLst>
                            <a:ext uri="{FF2B5EF4-FFF2-40B4-BE49-F238E27FC236}">
                              <a16:creationId xmlns:a16="http://schemas.microsoft.com/office/drawing/2014/main" id="{680FFE4A-A770-456F-B6C5-189CF87847F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18" y="3219"/>
                          <a:ext cx="864" cy="3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114" name="Group 42">
            <a:extLst>
              <a:ext uri="{FF2B5EF4-FFF2-40B4-BE49-F238E27FC236}">
                <a16:creationId xmlns:a16="http://schemas.microsoft.com/office/drawing/2014/main" id="{691A7672-8B06-494E-96EE-E7357B5DEBB5}"/>
              </a:ext>
            </a:extLst>
          </p:cNvPr>
          <p:cNvGrpSpPr>
            <a:grpSpLocks/>
          </p:cNvGrpSpPr>
          <p:nvPr/>
        </p:nvGrpSpPr>
        <p:grpSpPr bwMode="auto">
          <a:xfrm>
            <a:off x="4772026" y="4786314"/>
            <a:ext cx="1408113" cy="549275"/>
            <a:chOff x="2058" y="3190"/>
            <a:chExt cx="887" cy="346"/>
          </a:xfrm>
        </p:grpSpPr>
        <p:sp>
          <p:nvSpPr>
            <p:cNvPr id="2085" name="Text Box 23">
              <a:extLst>
                <a:ext uri="{FF2B5EF4-FFF2-40B4-BE49-F238E27FC236}">
                  <a16:creationId xmlns:a16="http://schemas.microsoft.com/office/drawing/2014/main" id="{B409A23D-DBC8-4EED-850C-F18C427B15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8" y="3270"/>
              <a:ext cx="29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</a:rPr>
                <a:t>=</a:t>
              </a:r>
            </a:p>
          </p:txBody>
        </p:sp>
        <p:graphicFrame>
          <p:nvGraphicFramePr>
            <p:cNvPr id="2086" name="Object 24">
              <a:extLst>
                <a:ext uri="{FF2B5EF4-FFF2-40B4-BE49-F238E27FC236}">
                  <a16:creationId xmlns:a16="http://schemas.microsoft.com/office/drawing/2014/main" id="{E8AEDF82-8A6B-4AB0-AFDE-59DD210FAF3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221" y="3190"/>
            <a:ext cx="724" cy="3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2" name="Equation" r:id="rId10" imgW="393529" imgH="253890" progId="Equation.DSMT4">
                    <p:embed/>
                  </p:oleObj>
                </mc:Choice>
                <mc:Fallback>
                  <p:oleObj name="Equation" r:id="rId10" imgW="393529" imgH="253890" progId="Equation.DSMT4">
                    <p:embed/>
                    <p:pic>
                      <p:nvPicPr>
                        <p:cNvPr id="2086" name="Object 24">
                          <a:extLst>
                            <a:ext uri="{FF2B5EF4-FFF2-40B4-BE49-F238E27FC236}">
                              <a16:creationId xmlns:a16="http://schemas.microsoft.com/office/drawing/2014/main" id="{E8AEDF82-8A6B-4AB0-AFDE-59DD210FAF3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21" y="3190"/>
                          <a:ext cx="724" cy="34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117" name="Group 45">
            <a:extLst>
              <a:ext uri="{FF2B5EF4-FFF2-40B4-BE49-F238E27FC236}">
                <a16:creationId xmlns:a16="http://schemas.microsoft.com/office/drawing/2014/main" id="{D2591279-9B96-446E-AF13-2501E49EF0D0}"/>
              </a:ext>
            </a:extLst>
          </p:cNvPr>
          <p:cNvGrpSpPr>
            <a:grpSpLocks/>
          </p:cNvGrpSpPr>
          <p:nvPr/>
        </p:nvGrpSpPr>
        <p:grpSpPr bwMode="auto">
          <a:xfrm>
            <a:off x="9386889" y="4924426"/>
            <a:ext cx="795337" cy="366713"/>
            <a:chOff x="4629" y="3279"/>
            <a:chExt cx="501" cy="231"/>
          </a:xfrm>
        </p:grpSpPr>
        <p:sp>
          <p:nvSpPr>
            <p:cNvPr id="2083" name="Text Box 27">
              <a:extLst>
                <a:ext uri="{FF2B5EF4-FFF2-40B4-BE49-F238E27FC236}">
                  <a16:creationId xmlns:a16="http://schemas.microsoft.com/office/drawing/2014/main" id="{7B2A26C0-B18C-44CE-8C77-AF47CDE26A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9" y="3279"/>
              <a:ext cx="29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</a:rPr>
                <a:t>=</a:t>
              </a:r>
            </a:p>
          </p:txBody>
        </p:sp>
        <p:graphicFrame>
          <p:nvGraphicFramePr>
            <p:cNvPr id="2084" name="Object 28">
              <a:extLst>
                <a:ext uri="{FF2B5EF4-FFF2-40B4-BE49-F238E27FC236}">
                  <a16:creationId xmlns:a16="http://schemas.microsoft.com/office/drawing/2014/main" id="{DD7BB75E-76EE-41FC-82B2-A99315D2975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80" y="3279"/>
            <a:ext cx="350" cy="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3" name="Equation" r:id="rId12" imgW="190335" imgH="164957" progId="Equation.DSMT4">
                    <p:embed/>
                  </p:oleObj>
                </mc:Choice>
                <mc:Fallback>
                  <p:oleObj name="Equation" r:id="rId12" imgW="190335" imgH="164957" progId="Equation.DSMT4">
                    <p:embed/>
                    <p:pic>
                      <p:nvPicPr>
                        <p:cNvPr id="2084" name="Object 28">
                          <a:extLst>
                            <a:ext uri="{FF2B5EF4-FFF2-40B4-BE49-F238E27FC236}">
                              <a16:creationId xmlns:a16="http://schemas.microsoft.com/office/drawing/2014/main" id="{DD7BB75E-76EE-41FC-82B2-A99315D2975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80" y="3279"/>
                          <a:ext cx="350" cy="2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115" name="Group 43">
            <a:extLst>
              <a:ext uri="{FF2B5EF4-FFF2-40B4-BE49-F238E27FC236}">
                <a16:creationId xmlns:a16="http://schemas.microsoft.com/office/drawing/2014/main" id="{55AAC626-96AD-4425-9BF3-91C6B0902E5E}"/>
              </a:ext>
            </a:extLst>
          </p:cNvPr>
          <p:cNvGrpSpPr>
            <a:grpSpLocks/>
          </p:cNvGrpSpPr>
          <p:nvPr/>
        </p:nvGrpSpPr>
        <p:grpSpPr bwMode="auto">
          <a:xfrm>
            <a:off x="6400801" y="4781551"/>
            <a:ext cx="1858963" cy="549275"/>
            <a:chOff x="2907" y="3216"/>
            <a:chExt cx="1171" cy="346"/>
          </a:xfrm>
        </p:grpSpPr>
        <p:graphicFrame>
          <p:nvGraphicFramePr>
            <p:cNvPr id="2081" name="Object 25">
              <a:extLst>
                <a:ext uri="{FF2B5EF4-FFF2-40B4-BE49-F238E27FC236}">
                  <a16:creationId xmlns:a16="http://schemas.microsoft.com/office/drawing/2014/main" id="{891E0C4E-D884-457D-A6E7-6E9911062B6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120" y="3216"/>
            <a:ext cx="958" cy="3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4" name="Equation" r:id="rId14" imgW="520474" imgH="253890" progId="Equation.DSMT4">
                    <p:embed/>
                  </p:oleObj>
                </mc:Choice>
                <mc:Fallback>
                  <p:oleObj name="Equation" r:id="rId14" imgW="520474" imgH="253890" progId="Equation.DSMT4">
                    <p:embed/>
                    <p:pic>
                      <p:nvPicPr>
                        <p:cNvPr id="2081" name="Object 25">
                          <a:extLst>
                            <a:ext uri="{FF2B5EF4-FFF2-40B4-BE49-F238E27FC236}">
                              <a16:creationId xmlns:a16="http://schemas.microsoft.com/office/drawing/2014/main" id="{891E0C4E-D884-457D-A6E7-6E9911062B6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20" y="3216"/>
                          <a:ext cx="958" cy="34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82" name="Text Box 29">
              <a:extLst>
                <a:ext uri="{FF2B5EF4-FFF2-40B4-BE49-F238E27FC236}">
                  <a16:creationId xmlns:a16="http://schemas.microsoft.com/office/drawing/2014/main" id="{9741A853-7F2B-496E-90A5-DACC52468F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07" y="3264"/>
              <a:ext cx="29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</a:rPr>
                <a:t>=</a:t>
              </a:r>
            </a:p>
          </p:txBody>
        </p:sp>
      </p:grpSp>
      <p:grpSp>
        <p:nvGrpSpPr>
          <p:cNvPr id="3116" name="Group 44">
            <a:extLst>
              <a:ext uri="{FF2B5EF4-FFF2-40B4-BE49-F238E27FC236}">
                <a16:creationId xmlns:a16="http://schemas.microsoft.com/office/drawing/2014/main" id="{CE8E3508-DB2D-4486-B8C7-C59BE5CCD164}"/>
              </a:ext>
            </a:extLst>
          </p:cNvPr>
          <p:cNvGrpSpPr>
            <a:grpSpLocks/>
          </p:cNvGrpSpPr>
          <p:nvPr/>
        </p:nvGrpSpPr>
        <p:grpSpPr bwMode="auto">
          <a:xfrm>
            <a:off x="8382000" y="4919664"/>
            <a:ext cx="933450" cy="390525"/>
            <a:chOff x="4050" y="3282"/>
            <a:chExt cx="588" cy="246"/>
          </a:xfrm>
        </p:grpSpPr>
        <p:graphicFrame>
          <p:nvGraphicFramePr>
            <p:cNvPr id="2079" name="Object 26">
              <a:extLst>
                <a:ext uri="{FF2B5EF4-FFF2-40B4-BE49-F238E27FC236}">
                  <a16:creationId xmlns:a16="http://schemas.microsoft.com/office/drawing/2014/main" id="{AF072189-0759-4781-B4CE-EA1CC2250F4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218" y="3286"/>
            <a:ext cx="420" cy="2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" name="Equation" r:id="rId16" imgW="228402" imgH="177646" progId="Equation.DSMT4">
                    <p:embed/>
                  </p:oleObj>
                </mc:Choice>
                <mc:Fallback>
                  <p:oleObj name="Equation" r:id="rId16" imgW="228402" imgH="177646" progId="Equation.DSMT4">
                    <p:embed/>
                    <p:pic>
                      <p:nvPicPr>
                        <p:cNvPr id="2079" name="Object 26">
                          <a:extLst>
                            <a:ext uri="{FF2B5EF4-FFF2-40B4-BE49-F238E27FC236}">
                              <a16:creationId xmlns:a16="http://schemas.microsoft.com/office/drawing/2014/main" id="{AF072189-0759-4781-B4CE-EA1CC2250F4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18" y="3286"/>
                          <a:ext cx="420" cy="24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80" name="Text Box 30">
              <a:extLst>
                <a:ext uri="{FF2B5EF4-FFF2-40B4-BE49-F238E27FC236}">
                  <a16:creationId xmlns:a16="http://schemas.microsoft.com/office/drawing/2014/main" id="{44BA359C-9EAA-4C82-84CC-8B231CC2F5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0" y="3282"/>
              <a:ext cx="29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</a:rPr>
                <a:t>=</a:t>
              </a:r>
            </a:p>
          </p:txBody>
        </p:sp>
      </p:grpSp>
      <p:grpSp>
        <p:nvGrpSpPr>
          <p:cNvPr id="3103" name="Group 31">
            <a:extLst>
              <a:ext uri="{FF2B5EF4-FFF2-40B4-BE49-F238E27FC236}">
                <a16:creationId xmlns:a16="http://schemas.microsoft.com/office/drawing/2014/main" id="{1BEF1C2C-648A-4696-B39E-61BAA74479E8}"/>
              </a:ext>
            </a:extLst>
          </p:cNvPr>
          <p:cNvGrpSpPr>
            <a:grpSpLocks/>
          </p:cNvGrpSpPr>
          <p:nvPr/>
        </p:nvGrpSpPr>
        <p:grpSpPr bwMode="auto">
          <a:xfrm>
            <a:off x="1600201" y="5715000"/>
            <a:ext cx="1922463" cy="503238"/>
            <a:chOff x="2526" y="915"/>
            <a:chExt cx="1211" cy="429"/>
          </a:xfrm>
        </p:grpSpPr>
        <p:graphicFrame>
          <p:nvGraphicFramePr>
            <p:cNvPr id="2077" name="Object 32">
              <a:extLst>
                <a:ext uri="{FF2B5EF4-FFF2-40B4-BE49-F238E27FC236}">
                  <a16:creationId xmlns:a16="http://schemas.microsoft.com/office/drawing/2014/main" id="{4812D3E3-2CB3-447F-B375-8D722D959AF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769" y="915"/>
            <a:ext cx="968" cy="3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6" name="Equation" r:id="rId18" imgW="634725" imgH="241195" progId="Equation.DSMT4">
                    <p:embed/>
                  </p:oleObj>
                </mc:Choice>
                <mc:Fallback>
                  <p:oleObj name="Equation" r:id="rId18" imgW="634725" imgH="241195" progId="Equation.DSMT4">
                    <p:embed/>
                    <p:pic>
                      <p:nvPicPr>
                        <p:cNvPr id="2077" name="Object 32">
                          <a:extLst>
                            <a:ext uri="{FF2B5EF4-FFF2-40B4-BE49-F238E27FC236}">
                              <a16:creationId xmlns:a16="http://schemas.microsoft.com/office/drawing/2014/main" id="{4812D3E3-2CB3-447F-B375-8D722D959AF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69" y="915"/>
                          <a:ext cx="968" cy="3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78" name="Text Box 33">
              <a:extLst>
                <a:ext uri="{FF2B5EF4-FFF2-40B4-BE49-F238E27FC236}">
                  <a16:creationId xmlns:a16="http://schemas.microsoft.com/office/drawing/2014/main" id="{CA832F62-62D9-49F3-ACD5-3CB0050669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6" y="1006"/>
              <a:ext cx="480" cy="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Times New Roman" panose="02020603050405020304" pitchFamily="18" charset="0"/>
                </a:rPr>
                <a:t>b)</a:t>
              </a:r>
            </a:p>
          </p:txBody>
        </p:sp>
      </p:grpSp>
      <p:grpSp>
        <p:nvGrpSpPr>
          <p:cNvPr id="3118" name="Group 46">
            <a:extLst>
              <a:ext uri="{FF2B5EF4-FFF2-40B4-BE49-F238E27FC236}">
                <a16:creationId xmlns:a16="http://schemas.microsoft.com/office/drawing/2014/main" id="{CB4668CB-A543-4AF9-861E-735AE2E1254B}"/>
              </a:ext>
            </a:extLst>
          </p:cNvPr>
          <p:cNvGrpSpPr>
            <a:grpSpLocks/>
          </p:cNvGrpSpPr>
          <p:nvPr/>
        </p:nvGrpSpPr>
        <p:grpSpPr bwMode="auto">
          <a:xfrm>
            <a:off x="3581401" y="5624514"/>
            <a:ext cx="2314575" cy="466725"/>
            <a:chOff x="1320" y="3540"/>
            <a:chExt cx="1458" cy="294"/>
          </a:xfrm>
        </p:grpSpPr>
        <p:sp>
          <p:nvSpPr>
            <p:cNvPr id="2075" name="Text Box 35">
              <a:extLst>
                <a:ext uri="{FF2B5EF4-FFF2-40B4-BE49-F238E27FC236}">
                  <a16:creationId xmlns:a16="http://schemas.microsoft.com/office/drawing/2014/main" id="{D2E392E8-ECDF-4DFE-B17B-6A333002A5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20" y="3603"/>
              <a:ext cx="2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</a:rPr>
                <a:t>=</a:t>
              </a:r>
            </a:p>
          </p:txBody>
        </p:sp>
        <p:graphicFrame>
          <p:nvGraphicFramePr>
            <p:cNvPr id="2076" name="Object 37">
              <a:extLst>
                <a:ext uri="{FF2B5EF4-FFF2-40B4-BE49-F238E27FC236}">
                  <a16:creationId xmlns:a16="http://schemas.microsoft.com/office/drawing/2014/main" id="{C7952F49-4566-40FA-B5D5-C50C10FEC63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497" y="3540"/>
            <a:ext cx="1281" cy="2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7" name="Equation" r:id="rId19" imgW="736600" imgH="241300" progId="Equation.DSMT4">
                    <p:embed/>
                  </p:oleObj>
                </mc:Choice>
                <mc:Fallback>
                  <p:oleObj name="Equation" r:id="rId19" imgW="736600" imgH="241300" progId="Equation.DSMT4">
                    <p:embed/>
                    <p:pic>
                      <p:nvPicPr>
                        <p:cNvPr id="2076" name="Object 37">
                          <a:extLst>
                            <a:ext uri="{FF2B5EF4-FFF2-40B4-BE49-F238E27FC236}">
                              <a16:creationId xmlns:a16="http://schemas.microsoft.com/office/drawing/2014/main" id="{C7952F49-4566-40FA-B5D5-C50C10FEC63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97" y="3540"/>
                          <a:ext cx="1281" cy="2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119" name="Group 47">
            <a:extLst>
              <a:ext uri="{FF2B5EF4-FFF2-40B4-BE49-F238E27FC236}">
                <a16:creationId xmlns:a16="http://schemas.microsoft.com/office/drawing/2014/main" id="{892C5019-1434-4495-B430-80250667C8A8}"/>
              </a:ext>
            </a:extLst>
          </p:cNvPr>
          <p:cNvGrpSpPr>
            <a:grpSpLocks/>
          </p:cNvGrpSpPr>
          <p:nvPr/>
        </p:nvGrpSpPr>
        <p:grpSpPr bwMode="auto">
          <a:xfrm>
            <a:off x="5957888" y="5648325"/>
            <a:ext cx="1314450" cy="439738"/>
            <a:chOff x="2781" y="3583"/>
            <a:chExt cx="828" cy="277"/>
          </a:xfrm>
        </p:grpSpPr>
        <p:sp>
          <p:nvSpPr>
            <p:cNvPr id="2073" name="Text Box 34">
              <a:extLst>
                <a:ext uri="{FF2B5EF4-FFF2-40B4-BE49-F238E27FC236}">
                  <a16:creationId xmlns:a16="http://schemas.microsoft.com/office/drawing/2014/main" id="{FA0869F6-A99E-49FE-9698-01BED42ABF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1" y="3585"/>
              <a:ext cx="29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</a:rPr>
                <a:t>=</a:t>
              </a:r>
            </a:p>
          </p:txBody>
        </p:sp>
        <p:graphicFrame>
          <p:nvGraphicFramePr>
            <p:cNvPr id="2074" name="Object 38">
              <a:extLst>
                <a:ext uri="{FF2B5EF4-FFF2-40B4-BE49-F238E27FC236}">
                  <a16:creationId xmlns:a16="http://schemas.microsoft.com/office/drawing/2014/main" id="{D4674920-86A1-44D8-A7F3-4B1FD7376DA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956" y="3583"/>
            <a:ext cx="653" cy="2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8" name="Equation" r:id="rId21" imgW="355292" imgH="203024" progId="Equation.DSMT4">
                    <p:embed/>
                  </p:oleObj>
                </mc:Choice>
                <mc:Fallback>
                  <p:oleObj name="Equation" r:id="rId21" imgW="355292" imgH="203024" progId="Equation.DSMT4">
                    <p:embed/>
                    <p:pic>
                      <p:nvPicPr>
                        <p:cNvPr id="2074" name="Object 38">
                          <a:extLst>
                            <a:ext uri="{FF2B5EF4-FFF2-40B4-BE49-F238E27FC236}">
                              <a16:creationId xmlns:a16="http://schemas.microsoft.com/office/drawing/2014/main" id="{D4674920-86A1-44D8-A7F3-4B1FD7376DA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6" y="3583"/>
                          <a:ext cx="653" cy="27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120" name="Group 48">
            <a:extLst>
              <a:ext uri="{FF2B5EF4-FFF2-40B4-BE49-F238E27FC236}">
                <a16:creationId xmlns:a16="http://schemas.microsoft.com/office/drawing/2014/main" id="{C4E7D337-77C9-421B-ACC4-2ECADE9170B7}"/>
              </a:ext>
            </a:extLst>
          </p:cNvPr>
          <p:cNvGrpSpPr>
            <a:grpSpLocks/>
          </p:cNvGrpSpPr>
          <p:nvPr/>
        </p:nvGrpSpPr>
        <p:grpSpPr bwMode="auto">
          <a:xfrm>
            <a:off x="7248525" y="5676900"/>
            <a:ext cx="1041400" cy="439738"/>
            <a:chOff x="3582" y="3578"/>
            <a:chExt cx="656" cy="277"/>
          </a:xfrm>
        </p:grpSpPr>
        <p:sp>
          <p:nvSpPr>
            <p:cNvPr id="2071" name="Text Box 36">
              <a:extLst>
                <a:ext uri="{FF2B5EF4-FFF2-40B4-BE49-F238E27FC236}">
                  <a16:creationId xmlns:a16="http://schemas.microsoft.com/office/drawing/2014/main" id="{0E75EDF1-C087-4A78-AA84-9ABB4DEBBD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2" y="3585"/>
              <a:ext cx="29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</a:rPr>
                <a:t>=</a:t>
              </a:r>
            </a:p>
          </p:txBody>
        </p:sp>
        <p:graphicFrame>
          <p:nvGraphicFramePr>
            <p:cNvPr id="2072" name="Object 39">
              <a:extLst>
                <a:ext uri="{FF2B5EF4-FFF2-40B4-BE49-F238E27FC236}">
                  <a16:creationId xmlns:a16="http://schemas.microsoft.com/office/drawing/2014/main" id="{19AE4BE4-F727-4165-BE90-B98436BE4CB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772" y="3578"/>
            <a:ext cx="466" cy="2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9" name="Equation" r:id="rId23" imgW="253780" imgH="203024" progId="Equation.DSMT4">
                    <p:embed/>
                  </p:oleObj>
                </mc:Choice>
                <mc:Fallback>
                  <p:oleObj name="Equation" r:id="rId23" imgW="253780" imgH="203024" progId="Equation.DSMT4">
                    <p:embed/>
                    <p:pic>
                      <p:nvPicPr>
                        <p:cNvPr id="2072" name="Object 39">
                          <a:extLst>
                            <a:ext uri="{FF2B5EF4-FFF2-40B4-BE49-F238E27FC236}">
                              <a16:creationId xmlns:a16="http://schemas.microsoft.com/office/drawing/2014/main" id="{19AE4BE4-F727-4165-BE90-B98436BE4CB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72" y="3578"/>
                          <a:ext cx="466" cy="27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112" name="Text Box 40">
            <a:extLst>
              <a:ext uri="{FF2B5EF4-FFF2-40B4-BE49-F238E27FC236}">
                <a16:creationId xmlns:a16="http://schemas.microsoft.com/office/drawing/2014/main" id="{EB9986B7-A81C-4033-AA1F-35FEB37AA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263650"/>
            <a:ext cx="2362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Áp dụng tính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3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3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3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77" grpId="0"/>
      <p:bldP spid="3084" grpId="0"/>
      <p:bldP spid="3085" grpId="0"/>
      <p:bldP spid="3086" grpId="0"/>
      <p:bldP spid="3087" grpId="0"/>
      <p:bldP spid="3088" grpId="0"/>
      <p:bldP spid="3089" grpId="0"/>
      <p:bldP spid="31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>
            <a:extLst>
              <a:ext uri="{FF2B5EF4-FFF2-40B4-BE49-F238E27FC236}">
                <a16:creationId xmlns:a16="http://schemas.microsoft.com/office/drawing/2014/main" id="{F6433868-C726-433B-9F57-F89C767534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914401"/>
            <a:ext cx="8229600" cy="792163"/>
          </a:xfrm>
          <a:noFill/>
        </p:spPr>
        <p:txBody>
          <a:bodyPr/>
          <a:lstStyle/>
          <a:p>
            <a:pPr eaLnBrk="1" hangingPunct="1"/>
            <a:r>
              <a:rPr lang="en-US" altLang="en-US" sz="36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VỀ NHÀ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E26FEA-B760-4A83-A9AF-707ED70475D5}"/>
              </a:ext>
            </a:extLst>
          </p:cNvPr>
          <p:cNvSpPr txBox="1">
            <a:spLocks noChangeArrowheads="1"/>
          </p:cNvSpPr>
          <p:nvPr/>
        </p:nvSpPr>
        <p:spPr>
          <a:xfrm>
            <a:off x="1981200" y="1905000"/>
            <a:ext cx="8229600" cy="2355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Xem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kỹ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lại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nội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dung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Xem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lại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ví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dụ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tập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đã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sửa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trên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anose="02020603050405020304" pitchFamily="18" charset="0"/>
              </a:rPr>
              <a:t>lớp</a:t>
            </a:r>
            <a:r>
              <a:rPr lang="en-US" dirty="0">
                <a:latin typeface="Times New Roman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BTVN 15; 16; 17; 18 SGK/18 </a:t>
            </a:r>
          </a:p>
          <a:p>
            <a:pPr>
              <a:defRPr/>
            </a:pPr>
            <a:endParaRPr lang="en-US" dirty="0"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3A6762C-C1EF-48B5-A183-C6D72D4D6C7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47625"/>
            <a:ext cx="9144000" cy="533400"/>
          </a:xfrm>
          <a:ln>
            <a:solidFill>
              <a:srgbClr val="FF0066"/>
            </a:solidFill>
            <a:miter lim="800000"/>
            <a:headEnd/>
            <a:tailEnd/>
          </a:ln>
        </p:spPr>
        <p:txBody>
          <a:bodyPr/>
          <a:lstStyle/>
          <a:p>
            <a:pPr marL="115888" indent="-115888">
              <a:buFont typeface="Vrinda" panose="020B0502040204020203" pitchFamily="34" charset="0"/>
              <a:buChar char="§"/>
            </a:pPr>
            <a:r>
              <a:rPr lang="en-US" altLang="en-US" sz="2400" b="1">
                <a:solidFill>
                  <a:srgbClr val="FF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: LIÊN HỆ GiỮA PHÉP CHIA VÀ PHÉP KHAI PHƯƠNG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A0365871-11E9-4B1C-9DCE-83FA016F1B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762001"/>
            <a:ext cx="2590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1. Định lí </a:t>
            </a:r>
          </a:p>
        </p:txBody>
      </p:sp>
      <p:sp>
        <p:nvSpPr>
          <p:cNvPr id="3076" name="Line 5">
            <a:extLst>
              <a:ext uri="{FF2B5EF4-FFF2-40B4-BE49-F238E27FC236}">
                <a16:creationId xmlns:a16="http://schemas.microsoft.com/office/drawing/2014/main" id="{F6EBBA6F-E19F-484B-ACBC-378E1AB00DEE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838200"/>
            <a:ext cx="0" cy="601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C3B33976-5F4C-4250-9F60-398A18210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5075" y="866775"/>
            <a:ext cx="6096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?1</a:t>
            </a:r>
          </a:p>
        </p:txBody>
      </p:sp>
      <p:graphicFrame>
        <p:nvGraphicFramePr>
          <p:cNvPr id="2059" name="Object 11">
            <a:extLst>
              <a:ext uri="{FF2B5EF4-FFF2-40B4-BE49-F238E27FC236}">
                <a16:creationId xmlns:a16="http://schemas.microsoft.com/office/drawing/2014/main" id="{C3B7D314-6BC4-4962-8805-A79E2A45CE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86500" y="3000375"/>
          <a:ext cx="6048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3" imgW="330200" imgH="457200" progId="Equation.DSMT4">
                  <p:embed/>
                </p:oleObj>
              </mc:Choice>
              <mc:Fallback>
                <p:oleObj name="Equation" r:id="rId3" imgW="330200" imgH="457200" progId="Equation.DSMT4">
                  <p:embed/>
                  <p:pic>
                    <p:nvPicPr>
                      <p:cNvPr id="2059" name="Object 11">
                        <a:extLst>
                          <a:ext uri="{FF2B5EF4-FFF2-40B4-BE49-F238E27FC236}">
                            <a16:creationId xmlns:a16="http://schemas.microsoft.com/office/drawing/2014/main" id="{C3B7D314-6BC4-4962-8805-A79E2A45CEE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0" y="3000375"/>
                        <a:ext cx="60483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2" name="Text Box 14">
            <a:extLst>
              <a:ext uri="{FF2B5EF4-FFF2-40B4-BE49-F238E27FC236}">
                <a16:creationId xmlns:a16="http://schemas.microsoft.com/office/drawing/2014/main" id="{767317BD-4F73-4A7F-B1C5-2C212024B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1447801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graphicFrame>
        <p:nvGraphicFramePr>
          <p:cNvPr id="2063" name="Object 15">
            <a:extLst>
              <a:ext uri="{FF2B5EF4-FFF2-40B4-BE49-F238E27FC236}">
                <a16:creationId xmlns:a16="http://schemas.microsoft.com/office/drawing/2014/main" id="{69569B9B-C35B-4EC4-B20F-7F5FA9803B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53175" y="2057401"/>
          <a:ext cx="617538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5" imgW="330057" imgH="444307" progId="Equation.DSMT4">
                  <p:embed/>
                </p:oleObj>
              </mc:Choice>
              <mc:Fallback>
                <p:oleObj name="Equation" r:id="rId5" imgW="330057" imgH="444307" progId="Equation.DSMT4">
                  <p:embed/>
                  <p:pic>
                    <p:nvPicPr>
                      <p:cNvPr id="2063" name="Object 15">
                        <a:extLst>
                          <a:ext uri="{FF2B5EF4-FFF2-40B4-BE49-F238E27FC236}">
                            <a16:creationId xmlns:a16="http://schemas.microsoft.com/office/drawing/2014/main" id="{69569B9B-C35B-4EC4-B20F-7F5FA9803BC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3175" y="2057401"/>
                        <a:ext cx="617538" cy="83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4" name="Object 16">
            <a:extLst>
              <a:ext uri="{FF2B5EF4-FFF2-40B4-BE49-F238E27FC236}">
                <a16:creationId xmlns:a16="http://schemas.microsoft.com/office/drawing/2014/main" id="{2B05E08C-4A9F-485E-8AB7-6804580600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67550" y="2009776"/>
          <a:ext cx="1117600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7" imgW="596900" imgH="508000" progId="Equation.DSMT4">
                  <p:embed/>
                </p:oleObj>
              </mc:Choice>
              <mc:Fallback>
                <p:oleObj name="Equation" r:id="rId7" imgW="596900" imgH="508000" progId="Equation.DSMT4">
                  <p:embed/>
                  <p:pic>
                    <p:nvPicPr>
                      <p:cNvPr id="2064" name="Object 16">
                        <a:extLst>
                          <a:ext uri="{FF2B5EF4-FFF2-40B4-BE49-F238E27FC236}">
                            <a16:creationId xmlns:a16="http://schemas.microsoft.com/office/drawing/2014/main" id="{2B05E08C-4A9F-485E-8AB7-6804580600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7550" y="2009776"/>
                        <a:ext cx="1117600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5" name="Object 17">
            <a:extLst>
              <a:ext uri="{FF2B5EF4-FFF2-40B4-BE49-F238E27FC236}">
                <a16:creationId xmlns:a16="http://schemas.microsoft.com/office/drawing/2014/main" id="{968ECA60-7668-4E9E-AF03-DBCBFFD997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081963" y="2157413"/>
          <a:ext cx="500062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9" imgW="266469" imgH="393359" progId="Equation.DSMT4">
                  <p:embed/>
                </p:oleObj>
              </mc:Choice>
              <mc:Fallback>
                <p:oleObj name="Equation" r:id="rId9" imgW="266469" imgH="393359" progId="Equation.DSMT4">
                  <p:embed/>
                  <p:pic>
                    <p:nvPicPr>
                      <p:cNvPr id="2065" name="Object 17">
                        <a:extLst>
                          <a:ext uri="{FF2B5EF4-FFF2-40B4-BE49-F238E27FC236}">
                            <a16:creationId xmlns:a16="http://schemas.microsoft.com/office/drawing/2014/main" id="{968ECA60-7668-4E9E-AF03-DBCBFFD9978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1963" y="2157413"/>
                        <a:ext cx="500062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72" name="Group 24">
            <a:extLst>
              <a:ext uri="{FF2B5EF4-FFF2-40B4-BE49-F238E27FC236}">
                <a16:creationId xmlns:a16="http://schemas.microsoft.com/office/drawing/2014/main" id="{7BAD5C68-3455-43DD-B88E-919964E7C341}"/>
              </a:ext>
            </a:extLst>
          </p:cNvPr>
          <p:cNvGrpSpPr>
            <a:grpSpLocks/>
          </p:cNvGrpSpPr>
          <p:nvPr/>
        </p:nvGrpSpPr>
        <p:grpSpPr bwMode="auto">
          <a:xfrm>
            <a:off x="6886576" y="638175"/>
            <a:ext cx="3476625" cy="838200"/>
            <a:chOff x="0" y="1569"/>
            <a:chExt cx="2163" cy="528"/>
          </a:xfrm>
        </p:grpSpPr>
        <p:sp>
          <p:nvSpPr>
            <p:cNvPr id="3113" name="Text Box 19">
              <a:extLst>
                <a:ext uri="{FF2B5EF4-FFF2-40B4-BE49-F238E27FC236}">
                  <a16:creationId xmlns:a16="http://schemas.microsoft.com/office/drawing/2014/main" id="{8CDA4817-1AAF-4D2F-A079-150E06A480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1761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14" name="Text Box 20">
              <a:extLst>
                <a:ext uri="{FF2B5EF4-FFF2-40B4-BE49-F238E27FC236}">
                  <a16:creationId xmlns:a16="http://schemas.microsoft.com/office/drawing/2014/main" id="{02D58D0D-1295-4485-B8D5-311503D524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728"/>
              <a:ext cx="19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 và so sánh:</a:t>
              </a:r>
            </a:p>
          </p:txBody>
        </p:sp>
        <p:graphicFrame>
          <p:nvGraphicFramePr>
            <p:cNvPr id="3115" name="Object 21">
              <a:extLst>
                <a:ext uri="{FF2B5EF4-FFF2-40B4-BE49-F238E27FC236}">
                  <a16:creationId xmlns:a16="http://schemas.microsoft.com/office/drawing/2014/main" id="{6A051E54-C76F-4BEF-971D-5C68F75C833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170" y="1599"/>
            <a:ext cx="354" cy="47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3" name="Equation" r:id="rId11" imgW="330057" imgH="444307" progId="Equation.DSMT4">
                    <p:embed/>
                  </p:oleObj>
                </mc:Choice>
                <mc:Fallback>
                  <p:oleObj name="Equation" r:id="rId11" imgW="330057" imgH="444307" progId="Equation.DSMT4">
                    <p:embed/>
                    <p:pic>
                      <p:nvPicPr>
                        <p:cNvPr id="3115" name="Object 21">
                          <a:extLst>
                            <a:ext uri="{FF2B5EF4-FFF2-40B4-BE49-F238E27FC236}">
                              <a16:creationId xmlns:a16="http://schemas.microsoft.com/office/drawing/2014/main" id="{6A051E54-C76F-4BEF-971D-5C68F75C833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70" y="1599"/>
                          <a:ext cx="354" cy="47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16" name="Text Box 22">
              <a:extLst>
                <a:ext uri="{FF2B5EF4-FFF2-40B4-BE49-F238E27FC236}">
                  <a16:creationId xmlns:a16="http://schemas.microsoft.com/office/drawing/2014/main" id="{9ECA7C31-A91A-4B79-9BCD-4F9AB3147C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42" y="1713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</a:p>
          </p:txBody>
        </p:sp>
        <p:graphicFrame>
          <p:nvGraphicFramePr>
            <p:cNvPr id="3117" name="Object 23">
              <a:extLst>
                <a:ext uri="{FF2B5EF4-FFF2-40B4-BE49-F238E27FC236}">
                  <a16:creationId xmlns:a16="http://schemas.microsoft.com/office/drawing/2014/main" id="{3F4F3C63-E9AF-43B1-A405-52AF050E2A8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782" y="1569"/>
            <a:ext cx="381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4" name="Equation" r:id="rId13" imgW="330200" imgH="457200" progId="Equation.DSMT4">
                    <p:embed/>
                  </p:oleObj>
                </mc:Choice>
                <mc:Fallback>
                  <p:oleObj name="Equation" r:id="rId13" imgW="330200" imgH="457200" progId="Equation.DSMT4">
                    <p:embed/>
                    <p:pic>
                      <p:nvPicPr>
                        <p:cNvPr id="3117" name="Object 23">
                          <a:extLst>
                            <a:ext uri="{FF2B5EF4-FFF2-40B4-BE49-F238E27FC236}">
                              <a16:creationId xmlns:a16="http://schemas.microsoft.com/office/drawing/2014/main" id="{3F4F3C63-E9AF-43B1-A405-52AF050E2A8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82" y="1569"/>
                          <a:ext cx="381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073" name="Object 25">
            <a:extLst>
              <a:ext uri="{FF2B5EF4-FFF2-40B4-BE49-F238E27FC236}">
                <a16:creationId xmlns:a16="http://schemas.microsoft.com/office/drawing/2014/main" id="{EED2F4F7-B72B-4055-A8E9-A83FED272DD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91350" y="3100389"/>
          <a:ext cx="48895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Equation" r:id="rId14" imgW="266469" imgH="393359" progId="Equation.DSMT4">
                  <p:embed/>
                </p:oleObj>
              </mc:Choice>
              <mc:Fallback>
                <p:oleObj name="Equation" r:id="rId14" imgW="266469" imgH="393359" progId="Equation.DSMT4">
                  <p:embed/>
                  <p:pic>
                    <p:nvPicPr>
                      <p:cNvPr id="2073" name="Object 25">
                        <a:extLst>
                          <a:ext uri="{FF2B5EF4-FFF2-40B4-BE49-F238E27FC236}">
                            <a16:creationId xmlns:a16="http://schemas.microsoft.com/office/drawing/2014/main" id="{EED2F4F7-B72B-4055-A8E9-A83FED272DD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1350" y="3100389"/>
                        <a:ext cx="488950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4" name="Text Box 26">
            <a:extLst>
              <a:ext uri="{FF2B5EF4-FFF2-40B4-BE49-F238E27FC236}">
                <a16:creationId xmlns:a16="http://schemas.microsoft.com/office/drawing/2014/main" id="{B1493CD5-C6A3-4023-9E62-F80E2D087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1700214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Ta có:</a:t>
            </a:r>
          </a:p>
        </p:txBody>
      </p:sp>
      <p:grpSp>
        <p:nvGrpSpPr>
          <p:cNvPr id="2079" name="Group 31">
            <a:extLst>
              <a:ext uri="{FF2B5EF4-FFF2-40B4-BE49-F238E27FC236}">
                <a16:creationId xmlns:a16="http://schemas.microsoft.com/office/drawing/2014/main" id="{CE976B86-534E-4E19-AABB-A814F5BF0198}"/>
              </a:ext>
            </a:extLst>
          </p:cNvPr>
          <p:cNvGrpSpPr>
            <a:grpSpLocks/>
          </p:cNvGrpSpPr>
          <p:nvPr/>
        </p:nvGrpSpPr>
        <p:grpSpPr bwMode="auto">
          <a:xfrm>
            <a:off x="6324601" y="3871913"/>
            <a:ext cx="2047875" cy="838200"/>
            <a:chOff x="2982" y="2766"/>
            <a:chExt cx="1290" cy="528"/>
          </a:xfrm>
        </p:grpSpPr>
        <p:sp>
          <p:nvSpPr>
            <p:cNvPr id="3109" name="Text Box 27">
              <a:extLst>
                <a:ext uri="{FF2B5EF4-FFF2-40B4-BE49-F238E27FC236}">
                  <a16:creationId xmlns:a16="http://schemas.microsoft.com/office/drawing/2014/main" id="{36E4AB8D-C412-480D-BA9B-DB07E63396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82" y="2928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Vậy</a:t>
              </a:r>
            </a:p>
          </p:txBody>
        </p:sp>
        <p:graphicFrame>
          <p:nvGraphicFramePr>
            <p:cNvPr id="3110" name="Object 28">
              <a:extLst>
                <a:ext uri="{FF2B5EF4-FFF2-40B4-BE49-F238E27FC236}">
                  <a16:creationId xmlns:a16="http://schemas.microsoft.com/office/drawing/2014/main" id="{7FE65375-55D3-4C51-925F-4984D0FE726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360" y="2766"/>
            <a:ext cx="389" cy="5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6" name="Equation" r:id="rId16" imgW="330057" imgH="444307" progId="Equation.DSMT4">
                    <p:embed/>
                  </p:oleObj>
                </mc:Choice>
                <mc:Fallback>
                  <p:oleObj name="Equation" r:id="rId16" imgW="330057" imgH="444307" progId="Equation.DSMT4">
                    <p:embed/>
                    <p:pic>
                      <p:nvPicPr>
                        <p:cNvPr id="3110" name="Object 28">
                          <a:extLst>
                            <a:ext uri="{FF2B5EF4-FFF2-40B4-BE49-F238E27FC236}">
                              <a16:creationId xmlns:a16="http://schemas.microsoft.com/office/drawing/2014/main" id="{7FE65375-55D3-4C51-925F-4984D0FE726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0" y="2766"/>
                          <a:ext cx="389" cy="52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11" name="Object 29">
              <a:extLst>
                <a:ext uri="{FF2B5EF4-FFF2-40B4-BE49-F238E27FC236}">
                  <a16:creationId xmlns:a16="http://schemas.microsoft.com/office/drawing/2014/main" id="{3A0E0BB8-3510-4A91-BDDA-4E3F6E606F7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891" y="2766"/>
            <a:ext cx="381" cy="5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7" name="Equation" r:id="rId17" imgW="330200" imgH="457200" progId="Equation.DSMT4">
                    <p:embed/>
                  </p:oleObj>
                </mc:Choice>
                <mc:Fallback>
                  <p:oleObj name="Equation" r:id="rId17" imgW="330200" imgH="457200" progId="Equation.DSMT4">
                    <p:embed/>
                    <p:pic>
                      <p:nvPicPr>
                        <p:cNvPr id="3111" name="Object 29">
                          <a:extLst>
                            <a:ext uri="{FF2B5EF4-FFF2-40B4-BE49-F238E27FC236}">
                              <a16:creationId xmlns:a16="http://schemas.microsoft.com/office/drawing/2014/main" id="{3A0E0BB8-3510-4A91-BDDA-4E3F6E606F7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91" y="2766"/>
                          <a:ext cx="381" cy="5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12" name="Text Box 30">
              <a:extLst>
                <a:ext uri="{FF2B5EF4-FFF2-40B4-BE49-F238E27FC236}">
                  <a16:creationId xmlns:a16="http://schemas.microsoft.com/office/drawing/2014/main" id="{2B366C7B-960A-4751-B4C7-A030D07C98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17" y="2928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</p:grpSp>
      <p:sp>
        <p:nvSpPr>
          <p:cNvPr id="2081" name="AutoShape 33">
            <a:extLst>
              <a:ext uri="{FF2B5EF4-FFF2-40B4-BE49-F238E27FC236}">
                <a16:creationId xmlns:a16="http://schemas.microsoft.com/office/drawing/2014/main" id="{385BCF4B-7A55-4FC1-B233-7CF383143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691063"/>
            <a:ext cx="4419600" cy="1600200"/>
          </a:xfrm>
          <a:prstGeom prst="cloudCallout">
            <a:avLst>
              <a:gd name="adj1" fmla="val -32435"/>
              <a:gd name="adj2" fmla="val 7757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Như vậy: Với số a không âm và số b dương ta có điều gì ?</a:t>
            </a:r>
          </a:p>
        </p:txBody>
      </p:sp>
      <p:grpSp>
        <p:nvGrpSpPr>
          <p:cNvPr id="2092" name="Group 44">
            <a:extLst>
              <a:ext uri="{FF2B5EF4-FFF2-40B4-BE49-F238E27FC236}">
                <a16:creationId xmlns:a16="http://schemas.microsoft.com/office/drawing/2014/main" id="{839141AE-2016-40D3-BF80-5071361730CD}"/>
              </a:ext>
            </a:extLst>
          </p:cNvPr>
          <p:cNvGrpSpPr>
            <a:grpSpLocks/>
          </p:cNvGrpSpPr>
          <p:nvPr/>
        </p:nvGrpSpPr>
        <p:grpSpPr bwMode="auto">
          <a:xfrm>
            <a:off x="1619250" y="1195388"/>
            <a:ext cx="4495800" cy="1371600"/>
            <a:chOff x="0" y="2064"/>
            <a:chExt cx="2832" cy="864"/>
          </a:xfrm>
        </p:grpSpPr>
        <p:sp>
          <p:nvSpPr>
            <p:cNvPr id="3106" name="Text Box 34">
              <a:extLst>
                <a:ext uri="{FF2B5EF4-FFF2-40B4-BE49-F238E27FC236}">
                  <a16:creationId xmlns:a16="http://schemas.microsoft.com/office/drawing/2014/main" id="{F5A5551E-47B2-4928-AC0B-3769158A89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103"/>
              <a:ext cx="28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  Với số a không âm và số b dương ta có:</a:t>
              </a:r>
            </a:p>
          </p:txBody>
        </p:sp>
        <p:graphicFrame>
          <p:nvGraphicFramePr>
            <p:cNvPr id="3107" name="Object 41">
              <a:extLst>
                <a:ext uri="{FF2B5EF4-FFF2-40B4-BE49-F238E27FC236}">
                  <a16:creationId xmlns:a16="http://schemas.microsoft.com/office/drawing/2014/main" id="{EB5BEB68-0A0B-4534-B7DD-DC61ADA0CFF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44" y="2340"/>
            <a:ext cx="720" cy="5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8" name="Equation" r:id="rId18" imgW="634725" imgH="457002" progId="Equation.DSMT4">
                    <p:embed/>
                  </p:oleObj>
                </mc:Choice>
                <mc:Fallback>
                  <p:oleObj name="Equation" r:id="rId18" imgW="634725" imgH="457002" progId="Equation.DSMT4">
                    <p:embed/>
                    <p:pic>
                      <p:nvPicPr>
                        <p:cNvPr id="3107" name="Object 41">
                          <a:extLst>
                            <a:ext uri="{FF2B5EF4-FFF2-40B4-BE49-F238E27FC236}">
                              <a16:creationId xmlns:a16="http://schemas.microsoft.com/office/drawing/2014/main" id="{EB5BEB68-0A0B-4534-B7DD-DC61ADA0CFF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44" y="2340"/>
                          <a:ext cx="720" cy="51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08" name="Rectangle 42">
              <a:extLst>
                <a:ext uri="{FF2B5EF4-FFF2-40B4-BE49-F238E27FC236}">
                  <a16:creationId xmlns:a16="http://schemas.microsoft.com/office/drawing/2014/main" id="{31825A03-8AED-4454-93DF-93E61E17A5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064"/>
              <a:ext cx="2832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093" name="Text Box 45">
            <a:extLst>
              <a:ext uri="{FF2B5EF4-FFF2-40B4-BE49-F238E27FC236}">
                <a16:creationId xmlns:a16="http://schemas.microsoft.com/office/drawing/2014/main" id="{E1427795-216F-4457-A303-459B78D76E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6588" y="2576513"/>
            <a:ext cx="1676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Chứng minh</a:t>
            </a:r>
          </a:p>
        </p:txBody>
      </p:sp>
      <p:grpSp>
        <p:nvGrpSpPr>
          <p:cNvPr id="2098" name="Group 50">
            <a:extLst>
              <a:ext uri="{FF2B5EF4-FFF2-40B4-BE49-F238E27FC236}">
                <a16:creationId xmlns:a16="http://schemas.microsoft.com/office/drawing/2014/main" id="{D2191511-8AC3-41DC-BD77-F7E9CB127E1A}"/>
              </a:ext>
            </a:extLst>
          </p:cNvPr>
          <p:cNvGrpSpPr>
            <a:grpSpLocks/>
          </p:cNvGrpSpPr>
          <p:nvPr/>
        </p:nvGrpSpPr>
        <p:grpSpPr bwMode="auto">
          <a:xfrm>
            <a:off x="1547813" y="2820988"/>
            <a:ext cx="4648200" cy="889000"/>
            <a:chOff x="0" y="2052"/>
            <a:chExt cx="2928" cy="560"/>
          </a:xfrm>
        </p:grpSpPr>
        <p:sp>
          <p:nvSpPr>
            <p:cNvPr id="3102" name="Text Box 46">
              <a:extLst>
                <a:ext uri="{FF2B5EF4-FFF2-40B4-BE49-F238E27FC236}">
                  <a16:creationId xmlns:a16="http://schemas.microsoft.com/office/drawing/2014/main" id="{31D9C9C3-0FEE-40B1-BA26-AA16766B11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208"/>
              <a:ext cx="29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Vì             và               nên            xác định và không âm</a:t>
              </a:r>
            </a:p>
          </p:txBody>
        </p:sp>
        <p:graphicFrame>
          <p:nvGraphicFramePr>
            <p:cNvPr id="3103" name="Object 47">
              <a:extLst>
                <a:ext uri="{FF2B5EF4-FFF2-40B4-BE49-F238E27FC236}">
                  <a16:creationId xmlns:a16="http://schemas.microsoft.com/office/drawing/2014/main" id="{4E008B8D-FD56-4E14-8A56-47EFF1A8843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58" y="2199"/>
            <a:ext cx="432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9" name="Equation" r:id="rId20" imgW="355138" imgH="177569" progId="Equation.DSMT4">
                    <p:embed/>
                  </p:oleObj>
                </mc:Choice>
                <mc:Fallback>
                  <p:oleObj name="Equation" r:id="rId20" imgW="355138" imgH="177569" progId="Equation.DSMT4">
                    <p:embed/>
                    <p:pic>
                      <p:nvPicPr>
                        <p:cNvPr id="3103" name="Object 47">
                          <a:extLst>
                            <a:ext uri="{FF2B5EF4-FFF2-40B4-BE49-F238E27FC236}">
                              <a16:creationId xmlns:a16="http://schemas.microsoft.com/office/drawing/2014/main" id="{4E008B8D-FD56-4E14-8A56-47EFF1A8843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8" y="2199"/>
                          <a:ext cx="432" cy="2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04" name="Object 48">
              <a:extLst>
                <a:ext uri="{FF2B5EF4-FFF2-40B4-BE49-F238E27FC236}">
                  <a16:creationId xmlns:a16="http://schemas.microsoft.com/office/drawing/2014/main" id="{0C94669D-BBF0-47B9-AE93-F302F776F35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886" y="2223"/>
            <a:ext cx="425" cy="2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0" name="Equation" r:id="rId22" imgW="342603" imgH="177646" progId="Equation.DSMT4">
                    <p:embed/>
                  </p:oleObj>
                </mc:Choice>
                <mc:Fallback>
                  <p:oleObj name="Equation" r:id="rId22" imgW="342603" imgH="177646" progId="Equation.DSMT4">
                    <p:embed/>
                    <p:pic>
                      <p:nvPicPr>
                        <p:cNvPr id="3104" name="Object 48">
                          <a:extLst>
                            <a:ext uri="{FF2B5EF4-FFF2-40B4-BE49-F238E27FC236}">
                              <a16:creationId xmlns:a16="http://schemas.microsoft.com/office/drawing/2014/main" id="{0C94669D-BBF0-47B9-AE93-F302F776F35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86" y="2223"/>
                          <a:ext cx="425" cy="2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05" name="Object 49">
              <a:extLst>
                <a:ext uri="{FF2B5EF4-FFF2-40B4-BE49-F238E27FC236}">
                  <a16:creationId xmlns:a16="http://schemas.microsoft.com/office/drawing/2014/main" id="{B9A60F0A-0B93-4117-ABF0-1018E231F09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593" y="2052"/>
            <a:ext cx="354" cy="5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1" name="Equation" r:id="rId24" imgW="266584" imgH="457002" progId="Equation.DSMT4">
                    <p:embed/>
                  </p:oleObj>
                </mc:Choice>
                <mc:Fallback>
                  <p:oleObj name="Equation" r:id="rId24" imgW="266584" imgH="457002" progId="Equation.DSMT4">
                    <p:embed/>
                    <p:pic>
                      <p:nvPicPr>
                        <p:cNvPr id="3105" name="Object 49">
                          <a:extLst>
                            <a:ext uri="{FF2B5EF4-FFF2-40B4-BE49-F238E27FC236}">
                              <a16:creationId xmlns:a16="http://schemas.microsoft.com/office/drawing/2014/main" id="{B9A60F0A-0B93-4117-ABF0-1018E231F09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93" y="2052"/>
                          <a:ext cx="354" cy="53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08" name="Group 60">
            <a:extLst>
              <a:ext uri="{FF2B5EF4-FFF2-40B4-BE49-F238E27FC236}">
                <a16:creationId xmlns:a16="http://schemas.microsoft.com/office/drawing/2014/main" id="{B3FF62F0-08FA-43E1-9078-7F75D16FC3A1}"/>
              </a:ext>
            </a:extLst>
          </p:cNvPr>
          <p:cNvGrpSpPr>
            <a:grpSpLocks/>
          </p:cNvGrpSpPr>
          <p:nvPr/>
        </p:nvGrpSpPr>
        <p:grpSpPr bwMode="auto">
          <a:xfrm>
            <a:off x="1976439" y="3630614"/>
            <a:ext cx="3063875" cy="1131887"/>
            <a:chOff x="285" y="2287"/>
            <a:chExt cx="1930" cy="713"/>
          </a:xfrm>
        </p:grpSpPr>
        <p:sp>
          <p:nvSpPr>
            <p:cNvPr id="3098" name="Text Box 51">
              <a:extLst>
                <a:ext uri="{FF2B5EF4-FFF2-40B4-BE49-F238E27FC236}">
                  <a16:creationId xmlns:a16="http://schemas.microsoft.com/office/drawing/2014/main" id="{ABD6B62B-8462-43A5-8096-A2B1BEFC82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5" y="2502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Ta có:</a:t>
              </a:r>
            </a:p>
          </p:txBody>
        </p:sp>
        <p:graphicFrame>
          <p:nvGraphicFramePr>
            <p:cNvPr id="3099" name="Object 52">
              <a:extLst>
                <a:ext uri="{FF2B5EF4-FFF2-40B4-BE49-F238E27FC236}">
                  <a16:creationId xmlns:a16="http://schemas.microsoft.com/office/drawing/2014/main" id="{13C0FCFC-BC18-4D6E-8BC4-F70DAF146C1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816" y="2337"/>
            <a:ext cx="508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2" name="Equation" r:id="rId26" imgW="469696" imgH="533169" progId="Equation.DSMT4">
                    <p:embed/>
                  </p:oleObj>
                </mc:Choice>
                <mc:Fallback>
                  <p:oleObj name="Equation" r:id="rId26" imgW="469696" imgH="533169" progId="Equation.DSMT4">
                    <p:embed/>
                    <p:pic>
                      <p:nvPicPr>
                        <p:cNvPr id="3099" name="Object 52">
                          <a:extLst>
                            <a:ext uri="{FF2B5EF4-FFF2-40B4-BE49-F238E27FC236}">
                              <a16:creationId xmlns:a16="http://schemas.microsoft.com/office/drawing/2014/main" id="{13C0FCFC-BC18-4D6E-8BC4-F70DAF146C1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6" y="2337"/>
                          <a:ext cx="508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00" name="Object 53">
              <a:extLst>
                <a:ext uri="{FF2B5EF4-FFF2-40B4-BE49-F238E27FC236}">
                  <a16:creationId xmlns:a16="http://schemas.microsoft.com/office/drawing/2014/main" id="{148D5BC4-EB9E-4EC1-85A0-A1A03CE80E8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301" y="2287"/>
            <a:ext cx="618" cy="7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3" name="Equation" r:id="rId28" imgW="571252" imgH="660113" progId="Equation.DSMT4">
                    <p:embed/>
                  </p:oleObj>
                </mc:Choice>
                <mc:Fallback>
                  <p:oleObj name="Equation" r:id="rId28" imgW="571252" imgH="660113" progId="Equation.DSMT4">
                    <p:embed/>
                    <p:pic>
                      <p:nvPicPr>
                        <p:cNvPr id="3100" name="Object 53">
                          <a:extLst>
                            <a:ext uri="{FF2B5EF4-FFF2-40B4-BE49-F238E27FC236}">
                              <a16:creationId xmlns:a16="http://schemas.microsoft.com/office/drawing/2014/main" id="{148D5BC4-EB9E-4EC1-85A0-A1A03CE80E8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01" y="2287"/>
                          <a:ext cx="618" cy="7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01" name="Object 54">
              <a:extLst>
                <a:ext uri="{FF2B5EF4-FFF2-40B4-BE49-F238E27FC236}">
                  <a16:creationId xmlns:a16="http://schemas.microsoft.com/office/drawing/2014/main" id="{52E41ED3-B2D3-4EA9-ADD7-F4F68DEA1A8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926" y="2419"/>
            <a:ext cx="289" cy="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4" name="Equation" r:id="rId30" imgW="266469" imgH="393359" progId="Equation.DSMT4">
                    <p:embed/>
                  </p:oleObj>
                </mc:Choice>
                <mc:Fallback>
                  <p:oleObj name="Equation" r:id="rId30" imgW="266469" imgH="393359" progId="Equation.DSMT4">
                    <p:embed/>
                    <p:pic>
                      <p:nvPicPr>
                        <p:cNvPr id="3101" name="Object 54">
                          <a:extLst>
                            <a:ext uri="{FF2B5EF4-FFF2-40B4-BE49-F238E27FC236}">
                              <a16:creationId xmlns:a16="http://schemas.microsoft.com/office/drawing/2014/main" id="{52E41ED3-B2D3-4EA9-ADD7-F4F68DEA1A8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6" y="2419"/>
                          <a:ext cx="289" cy="4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10" name="Group 62">
            <a:extLst>
              <a:ext uri="{FF2B5EF4-FFF2-40B4-BE49-F238E27FC236}">
                <a16:creationId xmlns:a16="http://schemas.microsoft.com/office/drawing/2014/main" id="{4DA8C4E8-4C75-4FEC-9AAD-47CD3E6BD53E}"/>
              </a:ext>
            </a:extLst>
          </p:cNvPr>
          <p:cNvGrpSpPr>
            <a:grpSpLocks/>
          </p:cNvGrpSpPr>
          <p:nvPr/>
        </p:nvGrpSpPr>
        <p:grpSpPr bwMode="auto">
          <a:xfrm>
            <a:off x="1590675" y="4662488"/>
            <a:ext cx="4648200" cy="1452562"/>
            <a:chOff x="0" y="3217"/>
            <a:chExt cx="2928" cy="915"/>
          </a:xfrm>
        </p:grpSpPr>
        <p:sp>
          <p:nvSpPr>
            <p:cNvPr id="3093" name="Text Box 55">
              <a:extLst>
                <a:ext uri="{FF2B5EF4-FFF2-40B4-BE49-F238E27FC236}">
                  <a16:creationId xmlns:a16="http://schemas.microsoft.com/office/drawing/2014/main" id="{C56564A9-B294-4A56-9D2E-789A457408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306"/>
              <a:ext cx="29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Vậy:         là căn bậc hai số học của      ,               </a:t>
              </a:r>
            </a:p>
          </p:txBody>
        </p:sp>
        <p:graphicFrame>
          <p:nvGraphicFramePr>
            <p:cNvPr id="3094" name="Object 56">
              <a:extLst>
                <a:ext uri="{FF2B5EF4-FFF2-40B4-BE49-F238E27FC236}">
                  <a16:creationId xmlns:a16="http://schemas.microsoft.com/office/drawing/2014/main" id="{76CB958C-39F9-47EB-8859-CC87F279AD5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38" y="3324"/>
            <a:ext cx="224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5" name="Equation" r:id="rId32" imgW="266584" imgH="457002" progId="Equation.DSMT4">
                    <p:embed/>
                  </p:oleObj>
                </mc:Choice>
                <mc:Fallback>
                  <p:oleObj name="Equation" r:id="rId32" imgW="266584" imgH="457002" progId="Equation.DSMT4">
                    <p:embed/>
                    <p:pic>
                      <p:nvPicPr>
                        <p:cNvPr id="3094" name="Object 56">
                          <a:extLst>
                            <a:ext uri="{FF2B5EF4-FFF2-40B4-BE49-F238E27FC236}">
                              <a16:creationId xmlns:a16="http://schemas.microsoft.com/office/drawing/2014/main" id="{76CB958C-39F9-47EB-8859-CC87F279AD5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8" y="3324"/>
                          <a:ext cx="224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95" name="Object 57">
              <a:extLst>
                <a:ext uri="{FF2B5EF4-FFF2-40B4-BE49-F238E27FC236}">
                  <a16:creationId xmlns:a16="http://schemas.microsoft.com/office/drawing/2014/main" id="{F1DB55F1-65EA-4684-B708-5F80636FA3B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389" y="3217"/>
            <a:ext cx="166" cy="4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6" name="Equation" r:id="rId34" imgW="152334" imgH="393529" progId="Equation.DSMT4">
                    <p:embed/>
                  </p:oleObj>
                </mc:Choice>
                <mc:Fallback>
                  <p:oleObj name="Equation" r:id="rId34" imgW="152334" imgH="393529" progId="Equation.DSMT4">
                    <p:embed/>
                    <p:pic>
                      <p:nvPicPr>
                        <p:cNvPr id="3095" name="Object 57">
                          <a:extLst>
                            <a:ext uri="{FF2B5EF4-FFF2-40B4-BE49-F238E27FC236}">
                              <a16:creationId xmlns:a16="http://schemas.microsoft.com/office/drawing/2014/main" id="{F1DB55F1-65EA-4684-B708-5F80636FA3B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9" y="3217"/>
                          <a:ext cx="166" cy="42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96" name="Text Box 58">
              <a:extLst>
                <a:ext uri="{FF2B5EF4-FFF2-40B4-BE49-F238E27FC236}">
                  <a16:creationId xmlns:a16="http://schemas.microsoft.com/office/drawing/2014/main" id="{12E5E987-7258-4149-B54D-7CAF1D8598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" y="3792"/>
              <a:ext cx="7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tức là</a:t>
              </a:r>
            </a:p>
          </p:txBody>
        </p:sp>
        <p:graphicFrame>
          <p:nvGraphicFramePr>
            <p:cNvPr id="3097" name="Object 59">
              <a:extLst>
                <a:ext uri="{FF2B5EF4-FFF2-40B4-BE49-F238E27FC236}">
                  <a16:creationId xmlns:a16="http://schemas.microsoft.com/office/drawing/2014/main" id="{53210C77-A303-4418-9FA3-F2CBBF83FDC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80" y="3744"/>
            <a:ext cx="539" cy="3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87" name="Equation" r:id="rId36" imgW="634725" imgH="457002" progId="Equation.DSMT4">
                    <p:embed/>
                  </p:oleObj>
                </mc:Choice>
                <mc:Fallback>
                  <p:oleObj name="Equation" r:id="rId36" imgW="634725" imgH="457002" progId="Equation.DSMT4">
                    <p:embed/>
                    <p:pic>
                      <p:nvPicPr>
                        <p:cNvPr id="3097" name="Object 59">
                          <a:extLst>
                            <a:ext uri="{FF2B5EF4-FFF2-40B4-BE49-F238E27FC236}">
                              <a16:creationId xmlns:a16="http://schemas.microsoft.com/office/drawing/2014/main" id="{53210C77-A303-4418-9FA3-F2CBBF83FDC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" y="3744"/>
                          <a:ext cx="539" cy="3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7" dur="20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2" dur="2000"/>
                                        <p:tgtEl>
                                          <p:spTgt spid="2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7" dur="1" fill="hold"/>
                                        <p:tgtEl>
                                          <p:spTgt spid="20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2" dur="2000"/>
                                        <p:tgtEl>
                                          <p:spTgt spid="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7" dur="2000"/>
                                        <p:tgtEl>
                                          <p:spTgt spid="2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2" dur="2000"/>
                                        <p:tgtEl>
                                          <p:spTgt spid="2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  <p:bldP spid="2056" grpId="0" animBg="1"/>
      <p:bldP spid="2074" grpId="0"/>
      <p:bldP spid="2081" grpId="0" animBg="1"/>
      <p:bldP spid="209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56F4EE6-A447-4A0D-A566-68E278F64C8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47625"/>
            <a:ext cx="9144000" cy="533400"/>
          </a:xfrm>
          <a:ln>
            <a:solidFill>
              <a:srgbClr val="FF0066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400" b="1">
                <a:solidFill>
                  <a:srgbClr val="FF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 HỆ GiỮA PHÉP CHIA VÀ PHÉP KHAI PHƯƠNG</a:t>
            </a:r>
          </a:p>
        </p:txBody>
      </p:sp>
      <p:sp>
        <p:nvSpPr>
          <p:cNvPr id="4099" name="Text Box 3">
            <a:extLst>
              <a:ext uri="{FF2B5EF4-FFF2-40B4-BE49-F238E27FC236}">
                <a16:creationId xmlns:a16="http://schemas.microsoft.com/office/drawing/2014/main" id="{984C78CF-573C-419E-8372-71B9F88487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762001"/>
            <a:ext cx="2590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2. Áp dụng </a:t>
            </a:r>
          </a:p>
        </p:txBody>
      </p:sp>
      <p:sp>
        <p:nvSpPr>
          <p:cNvPr id="4100" name="Line 4">
            <a:extLst>
              <a:ext uri="{FF2B5EF4-FFF2-40B4-BE49-F238E27FC236}">
                <a16:creationId xmlns:a16="http://schemas.microsoft.com/office/drawing/2014/main" id="{349F3A82-40A8-4B9D-89DB-E9A44658EF2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838200"/>
            <a:ext cx="0" cy="601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8" name="AutoShape 24">
            <a:extLst>
              <a:ext uri="{FF2B5EF4-FFF2-40B4-BE49-F238E27FC236}">
                <a16:creationId xmlns:a16="http://schemas.microsoft.com/office/drawing/2014/main" id="{43E9B4A7-12A7-4F56-8F21-C0564E27BD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1143000"/>
            <a:ext cx="4419600" cy="1600200"/>
          </a:xfrm>
          <a:prstGeom prst="cloudCallout">
            <a:avLst>
              <a:gd name="adj1" fmla="val -9625"/>
              <a:gd name="adj2" fmla="val 6180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Muốn khai phương một thương a/b với số a không âm và số b dương ta làm như thế nào 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73" name="Text Box 29">
            <a:extLst>
              <a:ext uri="{FF2B5EF4-FFF2-40B4-BE49-F238E27FC236}">
                <a16:creationId xmlns:a16="http://schemas.microsoft.com/office/drawing/2014/main" id="{0A2BC89C-EDCD-466B-8DB4-8D7729595E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1463" y="1966913"/>
            <a:ext cx="914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u="sng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sp>
        <p:nvSpPr>
          <p:cNvPr id="6190" name="Text Box 46">
            <a:extLst>
              <a:ext uri="{FF2B5EF4-FFF2-40B4-BE49-F238E27FC236}">
                <a16:creationId xmlns:a16="http://schemas.microsoft.com/office/drawing/2014/main" id="{7D98BC82-8919-40E9-A358-C6816C93A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0188" y="1057276"/>
            <a:ext cx="4572001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a) Quy tắc khai phương một thương</a:t>
            </a:r>
          </a:p>
        </p:txBody>
      </p:sp>
      <p:grpSp>
        <p:nvGrpSpPr>
          <p:cNvPr id="6195" name="Group 51">
            <a:extLst>
              <a:ext uri="{FF2B5EF4-FFF2-40B4-BE49-F238E27FC236}">
                <a16:creationId xmlns:a16="http://schemas.microsoft.com/office/drawing/2014/main" id="{14B33332-BD74-4D19-BA9B-51142F7AEF8F}"/>
              </a:ext>
            </a:extLst>
          </p:cNvPr>
          <p:cNvGrpSpPr>
            <a:grpSpLocks/>
          </p:cNvGrpSpPr>
          <p:nvPr/>
        </p:nvGrpSpPr>
        <p:grpSpPr bwMode="auto">
          <a:xfrm>
            <a:off x="1571625" y="1347788"/>
            <a:ext cx="4495800" cy="1300162"/>
            <a:chOff x="30" y="1119"/>
            <a:chExt cx="2832" cy="819"/>
          </a:xfrm>
        </p:grpSpPr>
        <p:sp>
          <p:nvSpPr>
            <p:cNvPr id="4124" name="Text Box 47">
              <a:extLst>
                <a:ext uri="{FF2B5EF4-FFF2-40B4-BE49-F238E27FC236}">
                  <a16:creationId xmlns:a16="http://schemas.microsoft.com/office/drawing/2014/main" id="{32CD3E71-B020-40DA-B26D-F231F7E722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" y="1188"/>
              <a:ext cx="2832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Muốn khai phương một thương     , trong đó số a không âm và số b dương ta có thể lần lượt khai phương số a và số b rồi lấy kết quả thứ nhất chia cho kết quả thứ hai.</a:t>
              </a:r>
            </a:p>
          </p:txBody>
        </p:sp>
        <p:graphicFrame>
          <p:nvGraphicFramePr>
            <p:cNvPr id="4125" name="Object 48">
              <a:extLst>
                <a:ext uri="{FF2B5EF4-FFF2-40B4-BE49-F238E27FC236}">
                  <a16:creationId xmlns:a16="http://schemas.microsoft.com/office/drawing/2014/main" id="{B53F0F8A-A575-4283-AB64-3DDFC3B732F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142" y="1119"/>
            <a:ext cx="130" cy="3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5" name="Equation" r:id="rId3" imgW="152334" imgH="393529" progId="Equation.DSMT4">
                    <p:embed/>
                  </p:oleObj>
                </mc:Choice>
                <mc:Fallback>
                  <p:oleObj name="Equation" r:id="rId3" imgW="152334" imgH="393529" progId="Equation.DSMT4">
                    <p:embed/>
                    <p:pic>
                      <p:nvPicPr>
                        <p:cNvPr id="4125" name="Object 48">
                          <a:extLst>
                            <a:ext uri="{FF2B5EF4-FFF2-40B4-BE49-F238E27FC236}">
                              <a16:creationId xmlns:a16="http://schemas.microsoft.com/office/drawing/2014/main" id="{B53F0F8A-A575-4283-AB64-3DDFC3B732FB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42" y="1119"/>
                          <a:ext cx="130" cy="3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196" name="Text Box 52">
            <a:extLst>
              <a:ext uri="{FF2B5EF4-FFF2-40B4-BE49-F238E27FC236}">
                <a16:creationId xmlns:a16="http://schemas.microsoft.com/office/drawing/2014/main" id="{1415D107-FAB7-4DA5-99B4-3BBF620CD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828675"/>
            <a:ext cx="441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Ví dụ 1: Áp dụng quy tắc khai phương một thương, hãy tính.</a:t>
            </a:r>
          </a:p>
        </p:txBody>
      </p:sp>
      <p:grpSp>
        <p:nvGrpSpPr>
          <p:cNvPr id="6200" name="Group 56">
            <a:extLst>
              <a:ext uri="{FF2B5EF4-FFF2-40B4-BE49-F238E27FC236}">
                <a16:creationId xmlns:a16="http://schemas.microsoft.com/office/drawing/2014/main" id="{EE00952A-E6F9-4EA6-979F-8A5862E19B3C}"/>
              </a:ext>
            </a:extLst>
          </p:cNvPr>
          <p:cNvGrpSpPr>
            <a:grpSpLocks/>
          </p:cNvGrpSpPr>
          <p:nvPr/>
        </p:nvGrpSpPr>
        <p:grpSpPr bwMode="auto">
          <a:xfrm>
            <a:off x="6553200" y="1419226"/>
            <a:ext cx="858838" cy="638175"/>
            <a:chOff x="3168" y="2874"/>
            <a:chExt cx="541" cy="402"/>
          </a:xfrm>
        </p:grpSpPr>
        <p:graphicFrame>
          <p:nvGraphicFramePr>
            <p:cNvPr id="4122" name="Object 17">
              <a:extLst>
                <a:ext uri="{FF2B5EF4-FFF2-40B4-BE49-F238E27FC236}">
                  <a16:creationId xmlns:a16="http://schemas.microsoft.com/office/drawing/2014/main" id="{F6B424B6-B975-438E-9325-F0F7EE600B5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363" y="2874"/>
            <a:ext cx="346" cy="4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6" name="Equation" r:id="rId5" imgW="380835" imgH="444307" progId="Equation.DSMT4">
                    <p:embed/>
                  </p:oleObj>
                </mc:Choice>
                <mc:Fallback>
                  <p:oleObj name="Equation" r:id="rId5" imgW="380835" imgH="444307" progId="Equation.DSMT4">
                    <p:embed/>
                    <p:pic>
                      <p:nvPicPr>
                        <p:cNvPr id="4122" name="Object 17">
                          <a:extLst>
                            <a:ext uri="{FF2B5EF4-FFF2-40B4-BE49-F238E27FC236}">
                              <a16:creationId xmlns:a16="http://schemas.microsoft.com/office/drawing/2014/main" id="{F6B424B6-B975-438E-9325-F0F7EE600B5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3" y="2874"/>
                          <a:ext cx="346" cy="4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23" name="Text Box 53">
              <a:extLst>
                <a:ext uri="{FF2B5EF4-FFF2-40B4-BE49-F238E27FC236}">
                  <a16:creationId xmlns:a16="http://schemas.microsoft.com/office/drawing/2014/main" id="{73F0F8C2-E7BE-4D4F-B567-B0D8ADCF96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8" y="2976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</a:p>
          </p:txBody>
        </p:sp>
      </p:grpSp>
      <p:grpSp>
        <p:nvGrpSpPr>
          <p:cNvPr id="6201" name="Group 57">
            <a:extLst>
              <a:ext uri="{FF2B5EF4-FFF2-40B4-BE49-F238E27FC236}">
                <a16:creationId xmlns:a16="http://schemas.microsoft.com/office/drawing/2014/main" id="{D2E03207-5641-43C5-9F2B-DFCCA00EAE71}"/>
              </a:ext>
            </a:extLst>
          </p:cNvPr>
          <p:cNvGrpSpPr>
            <a:grpSpLocks/>
          </p:cNvGrpSpPr>
          <p:nvPr/>
        </p:nvGrpSpPr>
        <p:grpSpPr bwMode="auto">
          <a:xfrm>
            <a:off x="9067800" y="1447801"/>
            <a:ext cx="1157288" cy="638175"/>
            <a:chOff x="4752" y="2745"/>
            <a:chExt cx="729" cy="402"/>
          </a:xfrm>
        </p:grpSpPr>
        <p:sp>
          <p:nvSpPr>
            <p:cNvPr id="4120" name="Text Box 54">
              <a:extLst>
                <a:ext uri="{FF2B5EF4-FFF2-40B4-BE49-F238E27FC236}">
                  <a16:creationId xmlns:a16="http://schemas.microsoft.com/office/drawing/2014/main" id="{74B48D23-3E83-438F-A585-DE69BE0CFF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2" y="2832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b)</a:t>
              </a:r>
            </a:p>
          </p:txBody>
        </p:sp>
        <p:graphicFrame>
          <p:nvGraphicFramePr>
            <p:cNvPr id="4121" name="Object 55">
              <a:extLst>
                <a:ext uri="{FF2B5EF4-FFF2-40B4-BE49-F238E27FC236}">
                  <a16:creationId xmlns:a16="http://schemas.microsoft.com/office/drawing/2014/main" id="{A47C4132-B22F-49DA-A83A-CED7F6406EC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951" y="2745"/>
            <a:ext cx="530" cy="4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7" name="Equation" r:id="rId7" imgW="583947" imgH="444307" progId="Equation.DSMT4">
                    <p:embed/>
                  </p:oleObj>
                </mc:Choice>
                <mc:Fallback>
                  <p:oleObj name="Equation" r:id="rId7" imgW="583947" imgH="444307" progId="Equation.DSMT4">
                    <p:embed/>
                    <p:pic>
                      <p:nvPicPr>
                        <p:cNvPr id="4121" name="Object 55">
                          <a:extLst>
                            <a:ext uri="{FF2B5EF4-FFF2-40B4-BE49-F238E27FC236}">
                              <a16:creationId xmlns:a16="http://schemas.microsoft.com/office/drawing/2014/main" id="{A47C4132-B22F-49DA-A83A-CED7F6406EC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51" y="2745"/>
                          <a:ext cx="530" cy="40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206" name="Object 62">
            <a:extLst>
              <a:ext uri="{FF2B5EF4-FFF2-40B4-BE49-F238E27FC236}">
                <a16:creationId xmlns:a16="http://schemas.microsoft.com/office/drawing/2014/main" id="{7083CCDA-277C-43D8-92F0-C939121E721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13613" y="2614614"/>
          <a:ext cx="787400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9" imgW="508000" imgH="457200" progId="Equation.DSMT4">
                  <p:embed/>
                </p:oleObj>
              </mc:Choice>
              <mc:Fallback>
                <p:oleObj name="Equation" r:id="rId9" imgW="508000" imgH="457200" progId="Equation.DSMT4">
                  <p:embed/>
                  <p:pic>
                    <p:nvPicPr>
                      <p:cNvPr id="6206" name="Object 62">
                        <a:extLst>
                          <a:ext uri="{FF2B5EF4-FFF2-40B4-BE49-F238E27FC236}">
                            <a16:creationId xmlns:a16="http://schemas.microsoft.com/office/drawing/2014/main" id="{7083CCDA-277C-43D8-92F0-C939121E721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3613" y="2614614"/>
                        <a:ext cx="787400" cy="68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07" name="Object 63">
            <a:extLst>
              <a:ext uri="{FF2B5EF4-FFF2-40B4-BE49-F238E27FC236}">
                <a16:creationId xmlns:a16="http://schemas.microsoft.com/office/drawing/2014/main" id="{F162641B-1F5E-4462-817E-F221524A5E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194676" y="2667001"/>
          <a:ext cx="49212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11" imgW="317225" imgH="393359" progId="Equation.DSMT4">
                  <p:embed/>
                </p:oleObj>
              </mc:Choice>
              <mc:Fallback>
                <p:oleObj name="Equation" r:id="rId11" imgW="317225" imgH="393359" progId="Equation.DSMT4">
                  <p:embed/>
                  <p:pic>
                    <p:nvPicPr>
                      <p:cNvPr id="6207" name="Object 63">
                        <a:extLst>
                          <a:ext uri="{FF2B5EF4-FFF2-40B4-BE49-F238E27FC236}">
                            <a16:creationId xmlns:a16="http://schemas.microsoft.com/office/drawing/2014/main" id="{F162641B-1F5E-4462-817E-F221524A5E1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4676" y="2667001"/>
                        <a:ext cx="492125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209" name="Group 65">
            <a:extLst>
              <a:ext uri="{FF2B5EF4-FFF2-40B4-BE49-F238E27FC236}">
                <a16:creationId xmlns:a16="http://schemas.microsoft.com/office/drawing/2014/main" id="{C621CCAA-E69A-4FA6-ABC4-8D9A6D9B2888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2590800"/>
            <a:ext cx="896938" cy="685800"/>
            <a:chOff x="2976" y="1962"/>
            <a:chExt cx="565" cy="432"/>
          </a:xfrm>
        </p:grpSpPr>
        <p:graphicFrame>
          <p:nvGraphicFramePr>
            <p:cNvPr id="4118" name="Object 61">
              <a:extLst>
                <a:ext uri="{FF2B5EF4-FFF2-40B4-BE49-F238E27FC236}">
                  <a16:creationId xmlns:a16="http://schemas.microsoft.com/office/drawing/2014/main" id="{4D0559BB-3259-4DFF-A245-1ED31D9FD57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171" y="1962"/>
            <a:ext cx="370" cy="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0" name="Equation" r:id="rId13" imgW="380835" imgH="444307" progId="Equation.DSMT4">
                    <p:embed/>
                  </p:oleObj>
                </mc:Choice>
                <mc:Fallback>
                  <p:oleObj name="Equation" r:id="rId13" imgW="380835" imgH="444307" progId="Equation.DSMT4">
                    <p:embed/>
                    <p:pic>
                      <p:nvPicPr>
                        <p:cNvPr id="4118" name="Object 61">
                          <a:extLst>
                            <a:ext uri="{FF2B5EF4-FFF2-40B4-BE49-F238E27FC236}">
                              <a16:creationId xmlns:a16="http://schemas.microsoft.com/office/drawing/2014/main" id="{4D0559BB-3259-4DFF-A245-1ED31D9FD57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71" y="1962"/>
                          <a:ext cx="370" cy="43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9" name="Text Box 64">
              <a:extLst>
                <a:ext uri="{FF2B5EF4-FFF2-40B4-BE49-F238E27FC236}">
                  <a16:creationId xmlns:a16="http://schemas.microsoft.com/office/drawing/2014/main" id="{7727CE68-EFC5-4A47-B694-7750A44F60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2064"/>
              <a:ext cx="2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latin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</a:p>
          </p:txBody>
        </p:sp>
      </p:grpSp>
      <p:grpSp>
        <p:nvGrpSpPr>
          <p:cNvPr id="6216" name="Group 72">
            <a:extLst>
              <a:ext uri="{FF2B5EF4-FFF2-40B4-BE49-F238E27FC236}">
                <a16:creationId xmlns:a16="http://schemas.microsoft.com/office/drawing/2014/main" id="{9CD3CA27-C3A2-47BD-B4AD-E5C5B502F583}"/>
              </a:ext>
            </a:extLst>
          </p:cNvPr>
          <p:cNvGrpSpPr>
            <a:grpSpLocks/>
          </p:cNvGrpSpPr>
          <p:nvPr/>
        </p:nvGrpSpPr>
        <p:grpSpPr bwMode="auto">
          <a:xfrm>
            <a:off x="6281738" y="3351213"/>
            <a:ext cx="1204912" cy="696912"/>
            <a:chOff x="3072" y="2441"/>
            <a:chExt cx="759" cy="439"/>
          </a:xfrm>
        </p:grpSpPr>
        <p:sp>
          <p:nvSpPr>
            <p:cNvPr id="4116" name="Text Box 66">
              <a:extLst>
                <a:ext uri="{FF2B5EF4-FFF2-40B4-BE49-F238E27FC236}">
                  <a16:creationId xmlns:a16="http://schemas.microsoft.com/office/drawing/2014/main" id="{78A77385-47F8-4F83-A0F4-1B77CCB47F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2544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b)</a:t>
              </a:r>
            </a:p>
          </p:txBody>
        </p:sp>
        <p:graphicFrame>
          <p:nvGraphicFramePr>
            <p:cNvPr id="4117" name="Object 67">
              <a:extLst>
                <a:ext uri="{FF2B5EF4-FFF2-40B4-BE49-F238E27FC236}">
                  <a16:creationId xmlns:a16="http://schemas.microsoft.com/office/drawing/2014/main" id="{D0006325-C54D-4845-8695-125C3345001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55" y="2441"/>
            <a:ext cx="576" cy="4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1" name="Equation" r:id="rId15" imgW="583947" imgH="444307" progId="Equation.DSMT4">
                    <p:embed/>
                  </p:oleObj>
                </mc:Choice>
                <mc:Fallback>
                  <p:oleObj name="Equation" r:id="rId15" imgW="583947" imgH="444307" progId="Equation.DSMT4">
                    <p:embed/>
                    <p:pic>
                      <p:nvPicPr>
                        <p:cNvPr id="4117" name="Object 67">
                          <a:extLst>
                            <a:ext uri="{FF2B5EF4-FFF2-40B4-BE49-F238E27FC236}">
                              <a16:creationId xmlns:a16="http://schemas.microsoft.com/office/drawing/2014/main" id="{D0006325-C54D-4845-8695-125C3345001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55" y="2441"/>
                          <a:ext cx="576" cy="43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212" name="Object 68">
            <a:extLst>
              <a:ext uri="{FF2B5EF4-FFF2-40B4-BE49-F238E27FC236}">
                <a16:creationId xmlns:a16="http://schemas.microsoft.com/office/drawing/2014/main" id="{44DFC712-256E-47FE-8A86-312EC44206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813675" y="3367088"/>
          <a:ext cx="1271588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17" imgW="812447" imgH="444307" progId="Equation.DSMT4">
                  <p:embed/>
                </p:oleObj>
              </mc:Choice>
              <mc:Fallback>
                <p:oleObj name="Equation" r:id="rId17" imgW="812447" imgH="444307" progId="Equation.DSMT4">
                  <p:embed/>
                  <p:pic>
                    <p:nvPicPr>
                      <p:cNvPr id="6212" name="Object 68">
                        <a:extLst>
                          <a:ext uri="{FF2B5EF4-FFF2-40B4-BE49-F238E27FC236}">
                            <a16:creationId xmlns:a16="http://schemas.microsoft.com/office/drawing/2014/main" id="{44DFC712-256E-47FE-8A86-312EC44206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3675" y="3367088"/>
                        <a:ext cx="1271588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13" name="Object 69">
            <a:extLst>
              <a:ext uri="{FF2B5EF4-FFF2-40B4-BE49-F238E27FC236}">
                <a16:creationId xmlns:a16="http://schemas.microsoft.com/office/drawing/2014/main" id="{2EDB203B-6614-4679-8FC8-3503288EE2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347201" y="3421064"/>
          <a:ext cx="715963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19" imgW="457002" imgH="393529" progId="Equation.DSMT4">
                  <p:embed/>
                </p:oleObj>
              </mc:Choice>
              <mc:Fallback>
                <p:oleObj name="Equation" r:id="rId19" imgW="457002" imgH="393529" progId="Equation.DSMT4">
                  <p:embed/>
                  <p:pic>
                    <p:nvPicPr>
                      <p:cNvPr id="6213" name="Object 69">
                        <a:extLst>
                          <a:ext uri="{FF2B5EF4-FFF2-40B4-BE49-F238E27FC236}">
                            <a16:creationId xmlns:a16="http://schemas.microsoft.com/office/drawing/2014/main" id="{2EDB203B-6614-4679-8FC8-3503288EE2A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47201" y="3421064"/>
                        <a:ext cx="715963" cy="617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14" name="Object 70">
            <a:extLst>
              <a:ext uri="{FF2B5EF4-FFF2-40B4-BE49-F238E27FC236}">
                <a16:creationId xmlns:a16="http://schemas.microsoft.com/office/drawing/2014/main" id="{502182E7-0244-4442-AB8B-A8E68D01FED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924800" y="4114800"/>
          <a:ext cx="655638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Equation" r:id="rId21" imgW="418918" imgH="393529" progId="Equation.DSMT4">
                  <p:embed/>
                </p:oleObj>
              </mc:Choice>
              <mc:Fallback>
                <p:oleObj name="Equation" r:id="rId21" imgW="418918" imgH="393529" progId="Equation.DSMT4">
                  <p:embed/>
                  <p:pic>
                    <p:nvPicPr>
                      <p:cNvPr id="6214" name="Object 70">
                        <a:extLst>
                          <a:ext uri="{FF2B5EF4-FFF2-40B4-BE49-F238E27FC236}">
                            <a16:creationId xmlns:a16="http://schemas.microsoft.com/office/drawing/2014/main" id="{502182E7-0244-4442-AB8B-A8E68D01FED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4114800"/>
                        <a:ext cx="655638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15" name="Object 71">
            <a:extLst>
              <a:ext uri="{FF2B5EF4-FFF2-40B4-BE49-F238E27FC236}">
                <a16:creationId xmlns:a16="http://schemas.microsoft.com/office/drawing/2014/main" id="{042BB970-5849-4360-BB06-63E69BC90B2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726489" y="4108450"/>
          <a:ext cx="517525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Equation" r:id="rId23" imgW="330057" imgH="393529" progId="Equation.DSMT4">
                  <p:embed/>
                </p:oleObj>
              </mc:Choice>
              <mc:Fallback>
                <p:oleObj name="Equation" r:id="rId23" imgW="330057" imgH="393529" progId="Equation.DSMT4">
                  <p:embed/>
                  <p:pic>
                    <p:nvPicPr>
                      <p:cNvPr id="6215" name="Object 71">
                        <a:extLst>
                          <a:ext uri="{FF2B5EF4-FFF2-40B4-BE49-F238E27FC236}">
                            <a16:creationId xmlns:a16="http://schemas.microsoft.com/office/drawing/2014/main" id="{042BB970-5849-4360-BB06-63E69BC90B2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26489" y="4108450"/>
                        <a:ext cx="517525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1" dur="2000"/>
                                        <p:tgtEl>
                                          <p:spTgt spid="6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6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62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6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6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2000"/>
                                        <p:tgtEl>
                                          <p:spTgt spid="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0" dur="2000"/>
                                        <p:tgtEl>
                                          <p:spTgt spid="6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62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62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6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6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6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6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6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8" grpId="0" animBg="1"/>
      <p:bldP spid="6168" grpId="1" animBg="1"/>
      <p:bldP spid="6173" grpId="0"/>
      <p:bldP spid="6190" grpId="0"/>
      <p:bldP spid="619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2BDAF8E3-0D8D-49D4-A774-D3AC141DDBF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47625"/>
            <a:ext cx="9144000" cy="533400"/>
          </a:xfrm>
          <a:ln>
            <a:solidFill>
              <a:srgbClr val="FF0066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400" b="1">
                <a:solidFill>
                  <a:srgbClr val="FF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 HỆ GiỮA PHÉP CHIA VÀ PHÉP KHAI PHƯƠNG</a:t>
            </a: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4FABD8E2-A459-4564-A0A6-56D8E2A33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762001"/>
            <a:ext cx="2590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2. Áp dụng </a:t>
            </a:r>
          </a:p>
        </p:txBody>
      </p:sp>
      <p:sp>
        <p:nvSpPr>
          <p:cNvPr id="5124" name="Line 4">
            <a:extLst>
              <a:ext uri="{FF2B5EF4-FFF2-40B4-BE49-F238E27FC236}">
                <a16:creationId xmlns:a16="http://schemas.microsoft.com/office/drawing/2014/main" id="{A70584CF-985B-47A4-A913-4ED4B8C41AD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838200"/>
            <a:ext cx="0" cy="601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Text Box 7">
            <a:extLst>
              <a:ext uri="{FF2B5EF4-FFF2-40B4-BE49-F238E27FC236}">
                <a16:creationId xmlns:a16="http://schemas.microsoft.com/office/drawing/2014/main" id="{37482B10-9007-4CCF-9324-41A282B79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0188" y="1057276"/>
            <a:ext cx="4572001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a) Quy tắc khai phương một thương</a:t>
            </a:r>
          </a:p>
        </p:txBody>
      </p:sp>
      <p:grpSp>
        <p:nvGrpSpPr>
          <p:cNvPr id="5126" name="Group 8">
            <a:extLst>
              <a:ext uri="{FF2B5EF4-FFF2-40B4-BE49-F238E27FC236}">
                <a16:creationId xmlns:a16="http://schemas.microsoft.com/office/drawing/2014/main" id="{DE1B237F-C67A-4693-A947-FD3BB0CDB86F}"/>
              </a:ext>
            </a:extLst>
          </p:cNvPr>
          <p:cNvGrpSpPr>
            <a:grpSpLocks/>
          </p:cNvGrpSpPr>
          <p:nvPr/>
        </p:nvGrpSpPr>
        <p:grpSpPr bwMode="auto">
          <a:xfrm>
            <a:off x="1571625" y="1347788"/>
            <a:ext cx="4495800" cy="1300162"/>
            <a:chOff x="30" y="1119"/>
            <a:chExt cx="2832" cy="819"/>
          </a:xfrm>
        </p:grpSpPr>
        <p:sp>
          <p:nvSpPr>
            <p:cNvPr id="5152" name="Text Box 9">
              <a:extLst>
                <a:ext uri="{FF2B5EF4-FFF2-40B4-BE49-F238E27FC236}">
                  <a16:creationId xmlns:a16="http://schemas.microsoft.com/office/drawing/2014/main" id="{E611BBAF-E51A-41AF-AC23-546DA54562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" y="1188"/>
              <a:ext cx="2832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Muốn khai phương một thương     , trong đó số a không âm và số b dương ta có thể lần lượt khai phương số a và số b rồi lấy kết quả thứ nhất chia cho kết quả thứ hai.</a:t>
              </a:r>
            </a:p>
          </p:txBody>
        </p:sp>
        <p:graphicFrame>
          <p:nvGraphicFramePr>
            <p:cNvPr id="5153" name="Object 10">
              <a:extLst>
                <a:ext uri="{FF2B5EF4-FFF2-40B4-BE49-F238E27FC236}">
                  <a16:creationId xmlns:a16="http://schemas.microsoft.com/office/drawing/2014/main" id="{500C24D8-6579-4C1B-A01E-DE5738D961B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142" y="1119"/>
            <a:ext cx="130" cy="3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9" name="Equation" r:id="rId3" imgW="152334" imgH="393529" progId="Equation.DSMT4">
                    <p:embed/>
                  </p:oleObj>
                </mc:Choice>
                <mc:Fallback>
                  <p:oleObj name="Equation" r:id="rId3" imgW="152334" imgH="393529" progId="Equation.DSMT4">
                    <p:embed/>
                    <p:pic>
                      <p:nvPicPr>
                        <p:cNvPr id="5153" name="Object 10">
                          <a:extLst>
                            <a:ext uri="{FF2B5EF4-FFF2-40B4-BE49-F238E27FC236}">
                              <a16:creationId xmlns:a16="http://schemas.microsoft.com/office/drawing/2014/main" id="{500C24D8-6579-4C1B-A01E-DE5738D961B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42" y="1119"/>
                          <a:ext cx="130" cy="3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51" name="Text Box 31">
            <a:extLst>
              <a:ext uri="{FF2B5EF4-FFF2-40B4-BE49-F238E27FC236}">
                <a16:creationId xmlns:a16="http://schemas.microsoft.com/office/drawing/2014/main" id="{0F0355F9-E849-4EF7-9824-C1A74D764A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7986" y="862014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Tính </a:t>
            </a:r>
          </a:p>
        </p:txBody>
      </p:sp>
      <p:grpSp>
        <p:nvGrpSpPr>
          <p:cNvPr id="7206" name="Group 38">
            <a:extLst>
              <a:ext uri="{FF2B5EF4-FFF2-40B4-BE49-F238E27FC236}">
                <a16:creationId xmlns:a16="http://schemas.microsoft.com/office/drawing/2014/main" id="{15B85FDB-F7DD-498F-9E39-05D917E964F1}"/>
              </a:ext>
            </a:extLst>
          </p:cNvPr>
          <p:cNvGrpSpPr>
            <a:grpSpLocks/>
          </p:cNvGrpSpPr>
          <p:nvPr/>
        </p:nvGrpSpPr>
        <p:grpSpPr bwMode="auto">
          <a:xfrm>
            <a:off x="7543800" y="647700"/>
            <a:ext cx="977900" cy="673100"/>
            <a:chOff x="3072" y="930"/>
            <a:chExt cx="616" cy="424"/>
          </a:xfrm>
        </p:grpSpPr>
        <p:sp>
          <p:nvSpPr>
            <p:cNvPr id="5148" name="Text Box 33">
              <a:extLst>
                <a:ext uri="{FF2B5EF4-FFF2-40B4-BE49-F238E27FC236}">
                  <a16:creationId xmlns:a16="http://schemas.microsoft.com/office/drawing/2014/main" id="{E5C327D3-77EE-4447-9C26-6B11A145D0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1056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</a:p>
          </p:txBody>
        </p:sp>
        <p:graphicFrame>
          <p:nvGraphicFramePr>
            <p:cNvPr id="5149" name="Object 34">
              <a:extLst>
                <a:ext uri="{FF2B5EF4-FFF2-40B4-BE49-F238E27FC236}">
                  <a16:creationId xmlns:a16="http://schemas.microsoft.com/office/drawing/2014/main" id="{BFBBB82F-B9E9-4870-B339-0C6F6F9FC18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88" y="930"/>
            <a:ext cx="400" cy="4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0" name="Equation" r:id="rId5" imgW="418918" imgH="444307" progId="Equation.DSMT4">
                    <p:embed/>
                  </p:oleObj>
                </mc:Choice>
                <mc:Fallback>
                  <p:oleObj name="Equation" r:id="rId5" imgW="418918" imgH="444307" progId="Equation.DSMT4">
                    <p:embed/>
                    <p:pic>
                      <p:nvPicPr>
                        <p:cNvPr id="5149" name="Object 34">
                          <a:extLst>
                            <a:ext uri="{FF2B5EF4-FFF2-40B4-BE49-F238E27FC236}">
                              <a16:creationId xmlns:a16="http://schemas.microsoft.com/office/drawing/2014/main" id="{BFBBB82F-B9E9-4870-B339-0C6F6F9FC18B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8" y="930"/>
                          <a:ext cx="400" cy="4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208" name="Group 40">
            <a:extLst>
              <a:ext uri="{FF2B5EF4-FFF2-40B4-BE49-F238E27FC236}">
                <a16:creationId xmlns:a16="http://schemas.microsoft.com/office/drawing/2014/main" id="{B2C85FB6-1CF3-4B50-94A8-26519E52FAB2}"/>
              </a:ext>
            </a:extLst>
          </p:cNvPr>
          <p:cNvGrpSpPr>
            <a:grpSpLocks/>
          </p:cNvGrpSpPr>
          <p:nvPr/>
        </p:nvGrpSpPr>
        <p:grpSpPr bwMode="auto">
          <a:xfrm>
            <a:off x="9291639" y="815975"/>
            <a:ext cx="1203325" cy="369888"/>
            <a:chOff x="4893" y="514"/>
            <a:chExt cx="758" cy="233"/>
          </a:xfrm>
        </p:grpSpPr>
        <p:graphicFrame>
          <p:nvGraphicFramePr>
            <p:cNvPr id="5146" name="Object 35">
              <a:extLst>
                <a:ext uri="{FF2B5EF4-FFF2-40B4-BE49-F238E27FC236}">
                  <a16:creationId xmlns:a16="http://schemas.microsoft.com/office/drawing/2014/main" id="{369E2301-9E1D-4B77-8054-91CE26D5EEE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081" y="514"/>
            <a:ext cx="570" cy="2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1" name="Equation" r:id="rId7" imgW="596900" imgH="241300" progId="Equation.DSMT4">
                    <p:embed/>
                  </p:oleObj>
                </mc:Choice>
                <mc:Fallback>
                  <p:oleObj name="Equation" r:id="rId7" imgW="596900" imgH="241300" progId="Equation.DSMT4">
                    <p:embed/>
                    <p:pic>
                      <p:nvPicPr>
                        <p:cNvPr id="5146" name="Object 35">
                          <a:extLst>
                            <a:ext uri="{FF2B5EF4-FFF2-40B4-BE49-F238E27FC236}">
                              <a16:creationId xmlns:a16="http://schemas.microsoft.com/office/drawing/2014/main" id="{369E2301-9E1D-4B77-8054-91CE26D5EEE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81" y="514"/>
                          <a:ext cx="570" cy="2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47" name="Text Box 36">
              <a:extLst>
                <a:ext uri="{FF2B5EF4-FFF2-40B4-BE49-F238E27FC236}">
                  <a16:creationId xmlns:a16="http://schemas.microsoft.com/office/drawing/2014/main" id="{36A4527F-400E-4C29-8671-3F654441E8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3" y="516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b)</a:t>
              </a:r>
            </a:p>
          </p:txBody>
        </p:sp>
      </p:grpSp>
      <p:graphicFrame>
        <p:nvGraphicFramePr>
          <p:cNvPr id="7205" name="Object 37">
            <a:extLst>
              <a:ext uri="{FF2B5EF4-FFF2-40B4-BE49-F238E27FC236}">
                <a16:creationId xmlns:a16="http://schemas.microsoft.com/office/drawing/2014/main" id="{22A723BF-25F9-4693-8C22-D3D54561647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85026" y="1793875"/>
          <a:ext cx="809625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9" imgW="533169" imgH="457002" progId="Equation.DSMT4">
                  <p:embed/>
                </p:oleObj>
              </mc:Choice>
              <mc:Fallback>
                <p:oleObj name="Equation" r:id="rId9" imgW="533169" imgH="457002" progId="Equation.DSMT4">
                  <p:embed/>
                  <p:pic>
                    <p:nvPicPr>
                      <p:cNvPr id="7205" name="Object 37">
                        <a:extLst>
                          <a:ext uri="{FF2B5EF4-FFF2-40B4-BE49-F238E27FC236}">
                            <a16:creationId xmlns:a16="http://schemas.microsoft.com/office/drawing/2014/main" id="{22A723BF-25F9-4693-8C22-D3D54561647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5026" y="1793875"/>
                        <a:ext cx="809625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09" name="Text Box 41">
            <a:extLst>
              <a:ext uri="{FF2B5EF4-FFF2-40B4-BE49-F238E27FC236}">
                <a16:creationId xmlns:a16="http://schemas.microsoft.com/office/drawing/2014/main" id="{A26025A4-ED90-4ACD-9AC3-3DD0F94F6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1371601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grpSp>
        <p:nvGrpSpPr>
          <p:cNvPr id="7210" name="Group 42">
            <a:extLst>
              <a:ext uri="{FF2B5EF4-FFF2-40B4-BE49-F238E27FC236}">
                <a16:creationId xmlns:a16="http://schemas.microsoft.com/office/drawing/2014/main" id="{E48C85C3-D46E-444B-9F8C-F3CBC1A63675}"/>
              </a:ext>
            </a:extLst>
          </p:cNvPr>
          <p:cNvGrpSpPr>
            <a:grpSpLocks/>
          </p:cNvGrpSpPr>
          <p:nvPr/>
        </p:nvGrpSpPr>
        <p:grpSpPr bwMode="auto">
          <a:xfrm>
            <a:off x="6172200" y="1765300"/>
            <a:ext cx="977900" cy="673100"/>
            <a:chOff x="3072" y="930"/>
            <a:chExt cx="616" cy="424"/>
          </a:xfrm>
        </p:grpSpPr>
        <p:sp>
          <p:nvSpPr>
            <p:cNvPr id="5144" name="Text Box 43">
              <a:extLst>
                <a:ext uri="{FF2B5EF4-FFF2-40B4-BE49-F238E27FC236}">
                  <a16:creationId xmlns:a16="http://schemas.microsoft.com/office/drawing/2014/main" id="{E5B3852C-14DE-4512-A007-29B5255FCE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1056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</a:p>
          </p:txBody>
        </p:sp>
        <p:graphicFrame>
          <p:nvGraphicFramePr>
            <p:cNvPr id="5145" name="Object 44">
              <a:extLst>
                <a:ext uri="{FF2B5EF4-FFF2-40B4-BE49-F238E27FC236}">
                  <a16:creationId xmlns:a16="http://schemas.microsoft.com/office/drawing/2014/main" id="{96FC3FC1-45AC-4144-BA47-4A5830214F5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88" y="930"/>
            <a:ext cx="400" cy="4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3" name="Equation" r:id="rId11" imgW="418918" imgH="444307" progId="Equation.DSMT4">
                    <p:embed/>
                  </p:oleObj>
                </mc:Choice>
                <mc:Fallback>
                  <p:oleObj name="Equation" r:id="rId11" imgW="418918" imgH="444307" progId="Equation.DSMT4">
                    <p:embed/>
                    <p:pic>
                      <p:nvPicPr>
                        <p:cNvPr id="5145" name="Object 44">
                          <a:extLst>
                            <a:ext uri="{FF2B5EF4-FFF2-40B4-BE49-F238E27FC236}">
                              <a16:creationId xmlns:a16="http://schemas.microsoft.com/office/drawing/2014/main" id="{96FC3FC1-45AC-4144-BA47-4A5830214F5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8" y="930"/>
                          <a:ext cx="400" cy="4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7213" name="Object 45">
            <a:extLst>
              <a:ext uri="{FF2B5EF4-FFF2-40B4-BE49-F238E27FC236}">
                <a16:creationId xmlns:a16="http://schemas.microsoft.com/office/drawing/2014/main" id="{341F3772-6CDF-484C-B65B-523B4D4D92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29501" y="2590800"/>
          <a:ext cx="1020763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13" imgW="672808" imgH="444307" progId="Equation.DSMT4">
                  <p:embed/>
                </p:oleObj>
              </mc:Choice>
              <mc:Fallback>
                <p:oleObj name="Equation" r:id="rId13" imgW="672808" imgH="444307" progId="Equation.DSMT4">
                  <p:embed/>
                  <p:pic>
                    <p:nvPicPr>
                      <p:cNvPr id="7213" name="Object 45">
                        <a:extLst>
                          <a:ext uri="{FF2B5EF4-FFF2-40B4-BE49-F238E27FC236}">
                            <a16:creationId xmlns:a16="http://schemas.microsoft.com/office/drawing/2014/main" id="{341F3772-6CDF-484C-B65B-523B4D4D921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1" y="2590800"/>
                        <a:ext cx="1020763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14" name="Object 46">
            <a:extLst>
              <a:ext uri="{FF2B5EF4-FFF2-40B4-BE49-F238E27FC236}">
                <a16:creationId xmlns:a16="http://schemas.microsoft.com/office/drawing/2014/main" id="{BBB96345-CB12-420E-8380-BE10CB3433E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039101" y="1833563"/>
          <a:ext cx="531813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15" imgW="330057" imgH="393529" progId="Equation.DSMT4">
                  <p:embed/>
                </p:oleObj>
              </mc:Choice>
              <mc:Fallback>
                <p:oleObj name="Equation" r:id="rId15" imgW="330057" imgH="393529" progId="Equation.DSMT4">
                  <p:embed/>
                  <p:pic>
                    <p:nvPicPr>
                      <p:cNvPr id="7214" name="Object 46">
                        <a:extLst>
                          <a:ext uri="{FF2B5EF4-FFF2-40B4-BE49-F238E27FC236}">
                            <a16:creationId xmlns:a16="http://schemas.microsoft.com/office/drawing/2014/main" id="{BBB96345-CB12-420E-8380-BE10CB3433E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39101" y="1833563"/>
                        <a:ext cx="531813" cy="63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215" name="Group 47">
            <a:extLst>
              <a:ext uri="{FF2B5EF4-FFF2-40B4-BE49-F238E27FC236}">
                <a16:creationId xmlns:a16="http://schemas.microsoft.com/office/drawing/2014/main" id="{8A3FC040-64A7-480E-A914-18112801877D}"/>
              </a:ext>
            </a:extLst>
          </p:cNvPr>
          <p:cNvGrpSpPr>
            <a:grpSpLocks/>
          </p:cNvGrpSpPr>
          <p:nvPr/>
        </p:nvGrpSpPr>
        <p:grpSpPr bwMode="auto">
          <a:xfrm>
            <a:off x="6172201" y="2754314"/>
            <a:ext cx="1203325" cy="369887"/>
            <a:chOff x="4893" y="514"/>
            <a:chExt cx="758" cy="233"/>
          </a:xfrm>
        </p:grpSpPr>
        <p:graphicFrame>
          <p:nvGraphicFramePr>
            <p:cNvPr id="5142" name="Object 48">
              <a:extLst>
                <a:ext uri="{FF2B5EF4-FFF2-40B4-BE49-F238E27FC236}">
                  <a16:creationId xmlns:a16="http://schemas.microsoft.com/office/drawing/2014/main" id="{A9D7ED6F-5F07-4927-AB47-1A7BBD12F38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081" y="514"/>
            <a:ext cx="570" cy="2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6" name="Equation" r:id="rId17" imgW="596900" imgH="241300" progId="Equation.DSMT4">
                    <p:embed/>
                  </p:oleObj>
                </mc:Choice>
                <mc:Fallback>
                  <p:oleObj name="Equation" r:id="rId17" imgW="596900" imgH="241300" progId="Equation.DSMT4">
                    <p:embed/>
                    <p:pic>
                      <p:nvPicPr>
                        <p:cNvPr id="5142" name="Object 48">
                          <a:extLst>
                            <a:ext uri="{FF2B5EF4-FFF2-40B4-BE49-F238E27FC236}">
                              <a16:creationId xmlns:a16="http://schemas.microsoft.com/office/drawing/2014/main" id="{A9D7ED6F-5F07-4927-AB47-1A7BBD12F38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81" y="514"/>
                          <a:ext cx="570" cy="2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43" name="Text Box 49">
              <a:extLst>
                <a:ext uri="{FF2B5EF4-FFF2-40B4-BE49-F238E27FC236}">
                  <a16:creationId xmlns:a16="http://schemas.microsoft.com/office/drawing/2014/main" id="{404BB274-342F-4E89-9389-F831BF7763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3" y="516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b)</a:t>
              </a:r>
            </a:p>
          </p:txBody>
        </p:sp>
      </p:grpSp>
      <p:graphicFrame>
        <p:nvGraphicFramePr>
          <p:cNvPr id="7218" name="Object 50">
            <a:extLst>
              <a:ext uri="{FF2B5EF4-FFF2-40B4-BE49-F238E27FC236}">
                <a16:creationId xmlns:a16="http://schemas.microsoft.com/office/drawing/2014/main" id="{29909611-F09F-4BDE-922A-AABF2250861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567738" y="2562225"/>
          <a:ext cx="1020762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18" imgW="672808" imgH="457002" progId="Equation.DSMT4">
                  <p:embed/>
                </p:oleObj>
              </mc:Choice>
              <mc:Fallback>
                <p:oleObj name="Equation" r:id="rId18" imgW="672808" imgH="457002" progId="Equation.DSMT4">
                  <p:embed/>
                  <p:pic>
                    <p:nvPicPr>
                      <p:cNvPr id="7218" name="Object 50">
                        <a:extLst>
                          <a:ext uri="{FF2B5EF4-FFF2-40B4-BE49-F238E27FC236}">
                            <a16:creationId xmlns:a16="http://schemas.microsoft.com/office/drawing/2014/main" id="{29909611-F09F-4BDE-922A-AABF2250861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67738" y="2562225"/>
                        <a:ext cx="1020762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19" name="Object 51">
            <a:extLst>
              <a:ext uri="{FF2B5EF4-FFF2-40B4-BE49-F238E27FC236}">
                <a16:creationId xmlns:a16="http://schemas.microsoft.com/office/drawing/2014/main" id="{34CE86D9-BC9D-4EA6-A0AD-698B2A31C02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31113" y="3405188"/>
          <a:ext cx="61595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20" imgW="406048" imgH="393359" progId="Equation.DSMT4">
                  <p:embed/>
                </p:oleObj>
              </mc:Choice>
              <mc:Fallback>
                <p:oleObj name="Equation" r:id="rId20" imgW="406048" imgH="393359" progId="Equation.DSMT4">
                  <p:embed/>
                  <p:pic>
                    <p:nvPicPr>
                      <p:cNvPr id="7219" name="Object 51">
                        <a:extLst>
                          <a:ext uri="{FF2B5EF4-FFF2-40B4-BE49-F238E27FC236}">
                            <a16:creationId xmlns:a16="http://schemas.microsoft.com/office/drawing/2014/main" id="{34CE86D9-BC9D-4EA6-A0AD-698B2A31C02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31113" y="3405188"/>
                        <a:ext cx="61595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20" name="Object 52">
            <a:extLst>
              <a:ext uri="{FF2B5EF4-FFF2-40B4-BE49-F238E27FC236}">
                <a16:creationId xmlns:a16="http://schemas.microsoft.com/office/drawing/2014/main" id="{DFED6864-45EB-45B8-A84E-545052ED253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48663" y="3400425"/>
          <a:ext cx="519112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22" imgW="342751" imgH="393529" progId="Equation.DSMT4">
                  <p:embed/>
                </p:oleObj>
              </mc:Choice>
              <mc:Fallback>
                <p:oleObj name="Equation" r:id="rId22" imgW="342751" imgH="393529" progId="Equation.DSMT4">
                  <p:embed/>
                  <p:pic>
                    <p:nvPicPr>
                      <p:cNvPr id="7220" name="Object 52">
                        <a:extLst>
                          <a:ext uri="{FF2B5EF4-FFF2-40B4-BE49-F238E27FC236}">
                            <a16:creationId xmlns:a16="http://schemas.microsoft.com/office/drawing/2014/main" id="{DFED6864-45EB-45B8-A84E-545052ED253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48663" y="3400425"/>
                        <a:ext cx="519112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21" name="AutoShape 53">
            <a:extLst>
              <a:ext uri="{FF2B5EF4-FFF2-40B4-BE49-F238E27FC236}">
                <a16:creationId xmlns:a16="http://schemas.microsoft.com/office/drawing/2014/main" id="{7E040B29-81A5-4678-90CB-68C26BDB2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114800"/>
            <a:ext cx="4419600" cy="1600200"/>
          </a:xfrm>
          <a:prstGeom prst="cloudCallout">
            <a:avLst>
              <a:gd name="adj1" fmla="val -32435"/>
              <a:gd name="adj2" fmla="val 11359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Như vậy: Ngược lại với quy tắc khai phương một thương là quy tắc nào ?</a:t>
            </a:r>
          </a:p>
        </p:txBody>
      </p:sp>
      <p:sp>
        <p:nvSpPr>
          <p:cNvPr id="7222" name="Text Box 54">
            <a:extLst>
              <a:ext uri="{FF2B5EF4-FFF2-40B4-BE49-F238E27FC236}">
                <a16:creationId xmlns:a16="http://schemas.microsoft.com/office/drawing/2014/main" id="{3B1B1E7C-6E0D-40BE-8A2C-7200BD6A6A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90801"/>
            <a:ext cx="457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b) Quy tắc chia hai căn thức bậc  hai</a:t>
            </a:r>
          </a:p>
        </p:txBody>
      </p:sp>
      <p:sp>
        <p:nvSpPr>
          <p:cNvPr id="7223" name="Text Box 55">
            <a:extLst>
              <a:ext uri="{FF2B5EF4-FFF2-40B4-BE49-F238E27FC236}">
                <a16:creationId xmlns:a16="http://schemas.microsoft.com/office/drawing/2014/main" id="{12D7D83C-365B-44FE-828B-2E3CBEB27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895600"/>
            <a:ext cx="4572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     Muốn chia căn bậc hai của số a không âm cho căn bậc hai của số b dương, ta có thể chia số a cho số b rồi  khai phương kết quả đó.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7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20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1" dur="2000"/>
                                        <p:tgtEl>
                                          <p:spTgt spid="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6" dur="2000"/>
                                        <p:tgtEl>
                                          <p:spTgt spid="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1" dur="2000"/>
                                        <p:tgtEl>
                                          <p:spTgt spid="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6" dur="2000"/>
                                        <p:tgtEl>
                                          <p:spTgt spid="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7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7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9" grpId="0"/>
      <p:bldP spid="7221" grpId="0" animBg="1"/>
      <p:bldP spid="7222" grpId="0"/>
      <p:bldP spid="72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58D381F-8850-4DF9-8884-73F8D3E7457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47625"/>
            <a:ext cx="9144000" cy="533400"/>
          </a:xfrm>
          <a:ln>
            <a:solidFill>
              <a:srgbClr val="FF0066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400" b="1">
                <a:solidFill>
                  <a:srgbClr val="FF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 HỆ GiỮA PHÉP CHIA VÀ PHÉP KHAI PHƯƠNG</a:t>
            </a: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1A2B109C-C33E-43DC-BDF3-587507623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762001"/>
            <a:ext cx="2590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2. Áp dụng </a:t>
            </a:r>
          </a:p>
        </p:txBody>
      </p:sp>
      <p:sp>
        <p:nvSpPr>
          <p:cNvPr id="6148" name="Line 4">
            <a:extLst>
              <a:ext uri="{FF2B5EF4-FFF2-40B4-BE49-F238E27FC236}">
                <a16:creationId xmlns:a16="http://schemas.microsoft.com/office/drawing/2014/main" id="{0499A972-4A3C-4FA9-B251-FD49ABCBD744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838200"/>
            <a:ext cx="0" cy="601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E622934E-DE7B-4CBC-B1CD-6F4AE4646E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0188" y="1057276"/>
            <a:ext cx="4572001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a) Quy tắc khai phương một thương</a:t>
            </a:r>
          </a:p>
        </p:txBody>
      </p:sp>
      <p:grpSp>
        <p:nvGrpSpPr>
          <p:cNvPr id="6150" name="Group 6">
            <a:extLst>
              <a:ext uri="{FF2B5EF4-FFF2-40B4-BE49-F238E27FC236}">
                <a16:creationId xmlns:a16="http://schemas.microsoft.com/office/drawing/2014/main" id="{75D4DFED-40F0-4A88-98DA-22566FD94DCE}"/>
              </a:ext>
            </a:extLst>
          </p:cNvPr>
          <p:cNvGrpSpPr>
            <a:grpSpLocks/>
          </p:cNvGrpSpPr>
          <p:nvPr/>
        </p:nvGrpSpPr>
        <p:grpSpPr bwMode="auto">
          <a:xfrm>
            <a:off x="1571625" y="1347788"/>
            <a:ext cx="4495800" cy="1300162"/>
            <a:chOff x="30" y="1119"/>
            <a:chExt cx="2832" cy="819"/>
          </a:xfrm>
        </p:grpSpPr>
        <p:sp>
          <p:nvSpPr>
            <p:cNvPr id="6175" name="Text Box 7">
              <a:extLst>
                <a:ext uri="{FF2B5EF4-FFF2-40B4-BE49-F238E27FC236}">
                  <a16:creationId xmlns:a16="http://schemas.microsoft.com/office/drawing/2014/main" id="{0A1BB835-5B5E-4F62-AB5E-331F31B2AA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" y="1188"/>
              <a:ext cx="2832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Muốn khai phương một thương     , trong đó số a không âm và số b dương ta có thể lần lượt khai phương số a và số b rồi lấy kết quả thứ nhất chia cho kết quả thứ hai.</a:t>
              </a:r>
            </a:p>
          </p:txBody>
        </p:sp>
        <p:graphicFrame>
          <p:nvGraphicFramePr>
            <p:cNvPr id="6176" name="Object 8">
              <a:extLst>
                <a:ext uri="{FF2B5EF4-FFF2-40B4-BE49-F238E27FC236}">
                  <a16:creationId xmlns:a16="http://schemas.microsoft.com/office/drawing/2014/main" id="{B8818925-EB09-4FCD-9258-97DE45031D0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142" y="1119"/>
            <a:ext cx="130" cy="3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5" name="Equation" r:id="rId3" imgW="152334" imgH="393529" progId="Equation.DSMT4">
                    <p:embed/>
                  </p:oleObj>
                </mc:Choice>
                <mc:Fallback>
                  <p:oleObj name="Equation" r:id="rId3" imgW="152334" imgH="393529" progId="Equation.DSMT4">
                    <p:embed/>
                    <p:pic>
                      <p:nvPicPr>
                        <p:cNvPr id="6176" name="Object 8">
                          <a:extLst>
                            <a:ext uri="{FF2B5EF4-FFF2-40B4-BE49-F238E27FC236}">
                              <a16:creationId xmlns:a16="http://schemas.microsoft.com/office/drawing/2014/main" id="{B8818925-EB09-4FCD-9258-97DE45031D0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42" y="1119"/>
                          <a:ext cx="130" cy="3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204" name="Group 12">
            <a:extLst>
              <a:ext uri="{FF2B5EF4-FFF2-40B4-BE49-F238E27FC236}">
                <a16:creationId xmlns:a16="http://schemas.microsoft.com/office/drawing/2014/main" id="{86C52A7E-5173-4C9D-8504-5B4B38E263C4}"/>
              </a:ext>
            </a:extLst>
          </p:cNvPr>
          <p:cNvGrpSpPr>
            <a:grpSpLocks/>
          </p:cNvGrpSpPr>
          <p:nvPr/>
        </p:nvGrpSpPr>
        <p:grpSpPr bwMode="auto">
          <a:xfrm>
            <a:off x="6324601" y="1066800"/>
            <a:ext cx="911225" cy="692150"/>
            <a:chOff x="3072" y="924"/>
            <a:chExt cx="574" cy="436"/>
          </a:xfrm>
        </p:grpSpPr>
        <p:sp>
          <p:nvSpPr>
            <p:cNvPr id="6173" name="Text Box 13">
              <a:extLst>
                <a:ext uri="{FF2B5EF4-FFF2-40B4-BE49-F238E27FC236}">
                  <a16:creationId xmlns:a16="http://schemas.microsoft.com/office/drawing/2014/main" id="{2A650841-2176-4F10-8B9F-2669A2871F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1056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</a:p>
          </p:txBody>
        </p:sp>
        <p:graphicFrame>
          <p:nvGraphicFramePr>
            <p:cNvPr id="6174" name="Object 14">
              <a:extLst>
                <a:ext uri="{FF2B5EF4-FFF2-40B4-BE49-F238E27FC236}">
                  <a16:creationId xmlns:a16="http://schemas.microsoft.com/office/drawing/2014/main" id="{70C9F1CB-FA1C-4A78-8689-001A27382FA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330" y="924"/>
            <a:ext cx="316" cy="4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6" name="Equation" r:id="rId5" imgW="330200" imgH="457200" progId="Equation.DSMT4">
                    <p:embed/>
                  </p:oleObj>
                </mc:Choice>
                <mc:Fallback>
                  <p:oleObj name="Equation" r:id="rId5" imgW="330200" imgH="457200" progId="Equation.DSMT4">
                    <p:embed/>
                    <p:pic>
                      <p:nvPicPr>
                        <p:cNvPr id="6174" name="Object 14">
                          <a:extLst>
                            <a:ext uri="{FF2B5EF4-FFF2-40B4-BE49-F238E27FC236}">
                              <a16:creationId xmlns:a16="http://schemas.microsoft.com/office/drawing/2014/main" id="{70C9F1CB-FA1C-4A78-8689-001A27382FA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30" y="924"/>
                          <a:ext cx="316" cy="4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207" name="Group 15">
            <a:extLst>
              <a:ext uri="{FF2B5EF4-FFF2-40B4-BE49-F238E27FC236}">
                <a16:creationId xmlns:a16="http://schemas.microsoft.com/office/drawing/2014/main" id="{0EFDC9A1-B6FB-46B4-8E4B-ED9F459EEA6F}"/>
              </a:ext>
            </a:extLst>
          </p:cNvPr>
          <p:cNvGrpSpPr>
            <a:grpSpLocks/>
          </p:cNvGrpSpPr>
          <p:nvPr/>
        </p:nvGrpSpPr>
        <p:grpSpPr bwMode="auto">
          <a:xfrm>
            <a:off x="8610601" y="1066801"/>
            <a:ext cx="1298575" cy="671513"/>
            <a:chOff x="4893" y="418"/>
            <a:chExt cx="818" cy="423"/>
          </a:xfrm>
        </p:grpSpPr>
        <p:graphicFrame>
          <p:nvGraphicFramePr>
            <p:cNvPr id="6171" name="Object 16">
              <a:extLst>
                <a:ext uri="{FF2B5EF4-FFF2-40B4-BE49-F238E27FC236}">
                  <a16:creationId xmlns:a16="http://schemas.microsoft.com/office/drawing/2014/main" id="{EF991316-578D-43CD-BF5E-0DF21D88AF9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020" y="418"/>
            <a:ext cx="691" cy="4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7" name="Equation" r:id="rId7" imgW="723586" imgH="444307" progId="Equation.DSMT4">
                    <p:embed/>
                  </p:oleObj>
                </mc:Choice>
                <mc:Fallback>
                  <p:oleObj name="Equation" r:id="rId7" imgW="723586" imgH="444307" progId="Equation.DSMT4">
                    <p:embed/>
                    <p:pic>
                      <p:nvPicPr>
                        <p:cNvPr id="6171" name="Object 16">
                          <a:extLst>
                            <a:ext uri="{FF2B5EF4-FFF2-40B4-BE49-F238E27FC236}">
                              <a16:creationId xmlns:a16="http://schemas.microsoft.com/office/drawing/2014/main" id="{EF991316-578D-43CD-BF5E-0DF21D88AF9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20" y="418"/>
                          <a:ext cx="691" cy="42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72" name="Text Box 17">
              <a:extLst>
                <a:ext uri="{FF2B5EF4-FFF2-40B4-BE49-F238E27FC236}">
                  <a16:creationId xmlns:a16="http://schemas.microsoft.com/office/drawing/2014/main" id="{2F8B3D74-5E29-4D02-8CB3-7F3B29EF74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3" y="516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b)</a:t>
              </a:r>
            </a:p>
          </p:txBody>
        </p:sp>
      </p:grpSp>
      <p:sp>
        <p:nvSpPr>
          <p:cNvPr id="8211" name="Text Box 19">
            <a:extLst>
              <a:ext uri="{FF2B5EF4-FFF2-40B4-BE49-F238E27FC236}">
                <a16:creationId xmlns:a16="http://schemas.microsoft.com/office/drawing/2014/main" id="{4FAA44B3-7744-47E6-AF56-F3E97B3B7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0063" y="1752601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graphicFrame>
        <p:nvGraphicFramePr>
          <p:cNvPr id="8215" name="Object 23">
            <a:extLst>
              <a:ext uri="{FF2B5EF4-FFF2-40B4-BE49-F238E27FC236}">
                <a16:creationId xmlns:a16="http://schemas.microsoft.com/office/drawing/2014/main" id="{E5170CDA-E443-4654-B5BD-D4A993645D6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854950" y="3814763"/>
          <a:ext cx="693738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Equation" r:id="rId9" imgW="457002" imgH="444307" progId="Equation.DSMT4">
                  <p:embed/>
                </p:oleObj>
              </mc:Choice>
              <mc:Fallback>
                <p:oleObj name="Equation" r:id="rId9" imgW="457002" imgH="444307" progId="Equation.DSMT4">
                  <p:embed/>
                  <p:pic>
                    <p:nvPicPr>
                      <p:cNvPr id="8215" name="Object 23">
                        <a:extLst>
                          <a:ext uri="{FF2B5EF4-FFF2-40B4-BE49-F238E27FC236}">
                            <a16:creationId xmlns:a16="http://schemas.microsoft.com/office/drawing/2014/main" id="{E5170CDA-E443-4654-B5BD-D4A993645D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4950" y="3814763"/>
                        <a:ext cx="693738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5" name="Text Box 32">
            <a:extLst>
              <a:ext uri="{FF2B5EF4-FFF2-40B4-BE49-F238E27FC236}">
                <a16:creationId xmlns:a16="http://schemas.microsoft.com/office/drawing/2014/main" id="{B29DC5C5-A4BE-4C14-981E-EAF060B564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90801"/>
            <a:ext cx="457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b) Quy tắc chia hai căn thức bậc  hai</a:t>
            </a:r>
          </a:p>
        </p:txBody>
      </p:sp>
      <p:sp>
        <p:nvSpPr>
          <p:cNvPr id="6156" name="Text Box 33">
            <a:extLst>
              <a:ext uri="{FF2B5EF4-FFF2-40B4-BE49-F238E27FC236}">
                <a16:creationId xmlns:a16="http://schemas.microsoft.com/office/drawing/2014/main" id="{034B7D3A-D513-4ECD-9C7E-626140958E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895600"/>
            <a:ext cx="4572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     Muốn chia căn bậc hai của số a không âm cho căn bậc hai của số b dương, ta có thể chia số a cho số b rồi  khai phương kết quả đó.</a:t>
            </a:r>
          </a:p>
        </p:txBody>
      </p:sp>
      <p:sp>
        <p:nvSpPr>
          <p:cNvPr id="8226" name="Text Box 34">
            <a:extLst>
              <a:ext uri="{FF2B5EF4-FFF2-40B4-BE49-F238E27FC236}">
                <a16:creationId xmlns:a16="http://schemas.microsoft.com/office/drawing/2014/main" id="{CFBF8A49-0A29-42DA-8188-475916CE0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3175" y="738188"/>
            <a:ext cx="1828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Ví dụ 2: Tính </a:t>
            </a:r>
          </a:p>
        </p:txBody>
      </p:sp>
      <p:grpSp>
        <p:nvGrpSpPr>
          <p:cNvPr id="8227" name="Group 35">
            <a:extLst>
              <a:ext uri="{FF2B5EF4-FFF2-40B4-BE49-F238E27FC236}">
                <a16:creationId xmlns:a16="http://schemas.microsoft.com/office/drawing/2014/main" id="{95C7EE9D-E5B6-45BD-960D-B7FB9B932E2A}"/>
              </a:ext>
            </a:extLst>
          </p:cNvPr>
          <p:cNvGrpSpPr>
            <a:grpSpLocks/>
          </p:cNvGrpSpPr>
          <p:nvPr/>
        </p:nvGrpSpPr>
        <p:grpSpPr bwMode="auto">
          <a:xfrm>
            <a:off x="6176964" y="2157413"/>
            <a:ext cx="911225" cy="692150"/>
            <a:chOff x="3072" y="924"/>
            <a:chExt cx="574" cy="436"/>
          </a:xfrm>
        </p:grpSpPr>
        <p:sp>
          <p:nvSpPr>
            <p:cNvPr id="6169" name="Text Box 36">
              <a:extLst>
                <a:ext uri="{FF2B5EF4-FFF2-40B4-BE49-F238E27FC236}">
                  <a16:creationId xmlns:a16="http://schemas.microsoft.com/office/drawing/2014/main" id="{A5C16F13-B944-4DB7-953D-F1AFF0FD18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1056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</a:p>
          </p:txBody>
        </p:sp>
        <p:graphicFrame>
          <p:nvGraphicFramePr>
            <p:cNvPr id="6170" name="Object 37">
              <a:extLst>
                <a:ext uri="{FF2B5EF4-FFF2-40B4-BE49-F238E27FC236}">
                  <a16:creationId xmlns:a16="http://schemas.microsoft.com/office/drawing/2014/main" id="{3AD924C6-C6B2-4F5F-BC56-FD1C66693E5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330" y="924"/>
            <a:ext cx="316" cy="4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9" name="Equation" r:id="rId11" imgW="330200" imgH="457200" progId="Equation.DSMT4">
                    <p:embed/>
                  </p:oleObj>
                </mc:Choice>
                <mc:Fallback>
                  <p:oleObj name="Equation" r:id="rId11" imgW="330200" imgH="457200" progId="Equation.DSMT4">
                    <p:embed/>
                    <p:pic>
                      <p:nvPicPr>
                        <p:cNvPr id="6170" name="Object 37">
                          <a:extLst>
                            <a:ext uri="{FF2B5EF4-FFF2-40B4-BE49-F238E27FC236}">
                              <a16:creationId xmlns:a16="http://schemas.microsoft.com/office/drawing/2014/main" id="{3AD924C6-C6B2-4F5F-BC56-FD1C66693E5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30" y="924"/>
                          <a:ext cx="316" cy="4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230" name="Object 38">
            <a:extLst>
              <a:ext uri="{FF2B5EF4-FFF2-40B4-BE49-F238E27FC236}">
                <a16:creationId xmlns:a16="http://schemas.microsoft.com/office/drawing/2014/main" id="{25998CCE-4B18-4905-A2B1-15ED958DC9E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50114" y="2166938"/>
          <a:ext cx="674687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Equation" r:id="rId12" imgW="444307" imgH="444307" progId="Equation.DSMT4">
                  <p:embed/>
                </p:oleObj>
              </mc:Choice>
              <mc:Fallback>
                <p:oleObj name="Equation" r:id="rId12" imgW="444307" imgH="444307" progId="Equation.DSMT4">
                  <p:embed/>
                  <p:pic>
                    <p:nvPicPr>
                      <p:cNvPr id="8230" name="Object 38">
                        <a:extLst>
                          <a:ext uri="{FF2B5EF4-FFF2-40B4-BE49-F238E27FC236}">
                            <a16:creationId xmlns:a16="http://schemas.microsoft.com/office/drawing/2014/main" id="{25998CCE-4B18-4905-A2B1-15ED958DC9E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0114" y="2166938"/>
                        <a:ext cx="674687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31" name="Object 39">
            <a:extLst>
              <a:ext uri="{FF2B5EF4-FFF2-40B4-BE49-F238E27FC236}">
                <a16:creationId xmlns:a16="http://schemas.microsoft.com/office/drawing/2014/main" id="{050C1680-BEF1-4739-98F9-4B1409CA83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010525" y="2314576"/>
          <a:ext cx="63500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14" imgW="419100" imgH="228600" progId="Equation.DSMT4">
                  <p:embed/>
                </p:oleObj>
              </mc:Choice>
              <mc:Fallback>
                <p:oleObj name="Equation" r:id="rId14" imgW="419100" imgH="228600" progId="Equation.DSMT4">
                  <p:embed/>
                  <p:pic>
                    <p:nvPicPr>
                      <p:cNvPr id="8231" name="Object 39">
                        <a:extLst>
                          <a:ext uri="{FF2B5EF4-FFF2-40B4-BE49-F238E27FC236}">
                            <a16:creationId xmlns:a16="http://schemas.microsoft.com/office/drawing/2014/main" id="{050C1680-BEF1-4739-98F9-4B1409CA83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0525" y="2314576"/>
                        <a:ext cx="635000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32" name="Object 40">
            <a:extLst>
              <a:ext uri="{FF2B5EF4-FFF2-40B4-BE49-F238E27FC236}">
                <a16:creationId xmlns:a16="http://schemas.microsoft.com/office/drawing/2014/main" id="{E5CFC114-380F-4BB9-AC22-50AB8A9957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777288" y="2370139"/>
          <a:ext cx="366712" cy="24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16" imgW="241091" imgH="164957" progId="Equation.DSMT4">
                  <p:embed/>
                </p:oleObj>
              </mc:Choice>
              <mc:Fallback>
                <p:oleObj name="Equation" r:id="rId16" imgW="241091" imgH="164957" progId="Equation.DSMT4">
                  <p:embed/>
                  <p:pic>
                    <p:nvPicPr>
                      <p:cNvPr id="8232" name="Object 40">
                        <a:extLst>
                          <a:ext uri="{FF2B5EF4-FFF2-40B4-BE49-F238E27FC236}">
                            <a16:creationId xmlns:a16="http://schemas.microsoft.com/office/drawing/2014/main" id="{E5CFC114-380F-4BB9-AC22-50AB8A9957C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77288" y="2370139"/>
                        <a:ext cx="366712" cy="24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233" name="Group 41">
            <a:extLst>
              <a:ext uri="{FF2B5EF4-FFF2-40B4-BE49-F238E27FC236}">
                <a16:creationId xmlns:a16="http://schemas.microsoft.com/office/drawing/2014/main" id="{B0E658D4-CEFE-4A1B-BDCE-6EE946297233}"/>
              </a:ext>
            </a:extLst>
          </p:cNvPr>
          <p:cNvGrpSpPr>
            <a:grpSpLocks/>
          </p:cNvGrpSpPr>
          <p:nvPr/>
        </p:nvGrpSpPr>
        <p:grpSpPr bwMode="auto">
          <a:xfrm>
            <a:off x="6248401" y="2971801"/>
            <a:ext cx="1298575" cy="671513"/>
            <a:chOff x="4893" y="418"/>
            <a:chExt cx="818" cy="423"/>
          </a:xfrm>
        </p:grpSpPr>
        <p:graphicFrame>
          <p:nvGraphicFramePr>
            <p:cNvPr id="6167" name="Object 42">
              <a:extLst>
                <a:ext uri="{FF2B5EF4-FFF2-40B4-BE49-F238E27FC236}">
                  <a16:creationId xmlns:a16="http://schemas.microsoft.com/office/drawing/2014/main" id="{3D9F341F-EE84-4C70-A415-A8B8B32DE0F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020" y="418"/>
            <a:ext cx="691" cy="4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3" name="Equation" r:id="rId18" imgW="723586" imgH="444307" progId="Equation.DSMT4">
                    <p:embed/>
                  </p:oleObj>
                </mc:Choice>
                <mc:Fallback>
                  <p:oleObj name="Equation" r:id="rId18" imgW="723586" imgH="444307" progId="Equation.DSMT4">
                    <p:embed/>
                    <p:pic>
                      <p:nvPicPr>
                        <p:cNvPr id="6167" name="Object 42">
                          <a:extLst>
                            <a:ext uri="{FF2B5EF4-FFF2-40B4-BE49-F238E27FC236}">
                              <a16:creationId xmlns:a16="http://schemas.microsoft.com/office/drawing/2014/main" id="{3D9F341F-EE84-4C70-A415-A8B8B32DE0FB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20" y="418"/>
                          <a:ext cx="691" cy="42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68" name="Text Box 43">
              <a:extLst>
                <a:ext uri="{FF2B5EF4-FFF2-40B4-BE49-F238E27FC236}">
                  <a16:creationId xmlns:a16="http://schemas.microsoft.com/office/drawing/2014/main" id="{7E98B1F4-CFAC-401F-BB4B-24A11DFCDA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3" y="516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b)</a:t>
              </a:r>
            </a:p>
          </p:txBody>
        </p:sp>
      </p:grpSp>
      <p:graphicFrame>
        <p:nvGraphicFramePr>
          <p:cNvPr id="8236" name="Object 44">
            <a:extLst>
              <a:ext uri="{FF2B5EF4-FFF2-40B4-BE49-F238E27FC236}">
                <a16:creationId xmlns:a16="http://schemas.microsoft.com/office/drawing/2014/main" id="{ACF8861C-23FB-470A-9B99-EB2FF51D2D2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85100" y="2981325"/>
          <a:ext cx="109855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Equation" r:id="rId20" imgW="723586" imgH="444307" progId="Equation.DSMT4">
                  <p:embed/>
                </p:oleObj>
              </mc:Choice>
              <mc:Fallback>
                <p:oleObj name="Equation" r:id="rId20" imgW="723586" imgH="444307" progId="Equation.DSMT4">
                  <p:embed/>
                  <p:pic>
                    <p:nvPicPr>
                      <p:cNvPr id="8236" name="Object 44">
                        <a:extLst>
                          <a:ext uri="{FF2B5EF4-FFF2-40B4-BE49-F238E27FC236}">
                            <a16:creationId xmlns:a16="http://schemas.microsoft.com/office/drawing/2014/main" id="{ACF8861C-23FB-470A-9B99-EB2FF51D2D2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5100" y="2981325"/>
                        <a:ext cx="109855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37" name="Object 45">
            <a:extLst>
              <a:ext uri="{FF2B5EF4-FFF2-40B4-BE49-F238E27FC236}">
                <a16:creationId xmlns:a16="http://schemas.microsoft.com/office/drawing/2014/main" id="{9B033505-25AF-4387-813A-9A68DBF8DB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53513" y="2971800"/>
          <a:ext cx="109855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Equation" r:id="rId22" imgW="723586" imgH="444307" progId="Equation.DSMT4">
                  <p:embed/>
                </p:oleObj>
              </mc:Choice>
              <mc:Fallback>
                <p:oleObj name="Equation" r:id="rId22" imgW="723586" imgH="444307" progId="Equation.DSMT4">
                  <p:embed/>
                  <p:pic>
                    <p:nvPicPr>
                      <p:cNvPr id="8237" name="Object 45">
                        <a:extLst>
                          <a:ext uri="{FF2B5EF4-FFF2-40B4-BE49-F238E27FC236}">
                            <a16:creationId xmlns:a16="http://schemas.microsoft.com/office/drawing/2014/main" id="{9B033505-25AF-4387-813A-9A68DBF8DB2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53513" y="2971800"/>
                        <a:ext cx="109855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38" name="Object 46">
            <a:extLst>
              <a:ext uri="{FF2B5EF4-FFF2-40B4-BE49-F238E27FC236}">
                <a16:creationId xmlns:a16="http://schemas.microsoft.com/office/drawing/2014/main" id="{D52C0349-F97C-476F-A4EA-6CB4BBA1C89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29388" y="3790950"/>
          <a:ext cx="1039812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Equation" r:id="rId24" imgW="685502" imgH="444307" progId="Equation.DSMT4">
                  <p:embed/>
                </p:oleObj>
              </mc:Choice>
              <mc:Fallback>
                <p:oleObj name="Equation" r:id="rId24" imgW="685502" imgH="444307" progId="Equation.DSMT4">
                  <p:embed/>
                  <p:pic>
                    <p:nvPicPr>
                      <p:cNvPr id="8238" name="Object 46">
                        <a:extLst>
                          <a:ext uri="{FF2B5EF4-FFF2-40B4-BE49-F238E27FC236}">
                            <a16:creationId xmlns:a16="http://schemas.microsoft.com/office/drawing/2014/main" id="{D52C0349-F97C-476F-A4EA-6CB4BBA1C89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9388" y="3790950"/>
                        <a:ext cx="1039812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39" name="Object 47">
            <a:extLst>
              <a:ext uri="{FF2B5EF4-FFF2-40B4-BE49-F238E27FC236}">
                <a16:creationId xmlns:a16="http://schemas.microsoft.com/office/drawing/2014/main" id="{038503EB-08C4-48EC-AAD1-CE749531B66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815388" y="3890963"/>
          <a:ext cx="404812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Equation" r:id="rId26" imgW="266469" imgH="393359" progId="Equation.DSMT4">
                  <p:embed/>
                </p:oleObj>
              </mc:Choice>
              <mc:Fallback>
                <p:oleObj name="Equation" r:id="rId26" imgW="266469" imgH="393359" progId="Equation.DSMT4">
                  <p:embed/>
                  <p:pic>
                    <p:nvPicPr>
                      <p:cNvPr id="8239" name="Object 47">
                        <a:extLst>
                          <a:ext uri="{FF2B5EF4-FFF2-40B4-BE49-F238E27FC236}">
                            <a16:creationId xmlns:a16="http://schemas.microsoft.com/office/drawing/2014/main" id="{038503EB-08C4-48EC-AAD1-CE749531B6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15388" y="3890963"/>
                        <a:ext cx="404812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5" dur="2000"/>
                                        <p:tgtEl>
                                          <p:spTgt spid="8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0" dur="2000"/>
                                        <p:tgtEl>
                                          <p:spTgt spid="8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5" dur="2000"/>
                                        <p:tgtEl>
                                          <p:spTgt spid="8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0" dur="2000"/>
                                        <p:tgtEl>
                                          <p:spTgt spid="8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5" dur="2000"/>
                                        <p:tgtEl>
                                          <p:spTgt spid="8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0" dur="20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5" dur="2000"/>
                                        <p:tgtEl>
                                          <p:spTgt spid="8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1" grpId="0"/>
      <p:bldP spid="82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4EBB0E1-3497-466F-9E18-53300589082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47625"/>
            <a:ext cx="9144000" cy="533400"/>
          </a:xfrm>
          <a:ln>
            <a:solidFill>
              <a:srgbClr val="FF0066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400" b="1">
                <a:solidFill>
                  <a:srgbClr val="FF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 HỆ GiỮA PHÉP CHIA VÀ PHÉP KHAI PHƯƠNG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37CCBFA8-0F3F-4642-976F-DD1747808B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762001"/>
            <a:ext cx="2590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2. Áp dụng </a:t>
            </a:r>
          </a:p>
        </p:txBody>
      </p:sp>
      <p:sp>
        <p:nvSpPr>
          <p:cNvPr id="7172" name="Line 4">
            <a:extLst>
              <a:ext uri="{FF2B5EF4-FFF2-40B4-BE49-F238E27FC236}">
                <a16:creationId xmlns:a16="http://schemas.microsoft.com/office/drawing/2014/main" id="{80989AA2-D995-4515-8D8C-18F17060504D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838200"/>
            <a:ext cx="0" cy="601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7A43195B-81E2-464F-860C-08CCB7A09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0188" y="1057276"/>
            <a:ext cx="4572001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a) Quy tắc khai phương một thương</a:t>
            </a:r>
          </a:p>
        </p:txBody>
      </p:sp>
      <p:grpSp>
        <p:nvGrpSpPr>
          <p:cNvPr id="7174" name="Group 6">
            <a:extLst>
              <a:ext uri="{FF2B5EF4-FFF2-40B4-BE49-F238E27FC236}">
                <a16:creationId xmlns:a16="http://schemas.microsoft.com/office/drawing/2014/main" id="{8606CA5C-FC70-43CB-B715-F63F8960FA04}"/>
              </a:ext>
            </a:extLst>
          </p:cNvPr>
          <p:cNvGrpSpPr>
            <a:grpSpLocks/>
          </p:cNvGrpSpPr>
          <p:nvPr/>
        </p:nvGrpSpPr>
        <p:grpSpPr bwMode="auto">
          <a:xfrm>
            <a:off x="1571625" y="1347788"/>
            <a:ext cx="4495800" cy="1300162"/>
            <a:chOff x="30" y="1119"/>
            <a:chExt cx="2832" cy="819"/>
          </a:xfrm>
        </p:grpSpPr>
        <p:sp>
          <p:nvSpPr>
            <p:cNvPr id="7205" name="Text Box 7">
              <a:extLst>
                <a:ext uri="{FF2B5EF4-FFF2-40B4-BE49-F238E27FC236}">
                  <a16:creationId xmlns:a16="http://schemas.microsoft.com/office/drawing/2014/main" id="{2A00DB6D-F6A8-4ED5-90FD-8B9DC94827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" y="1188"/>
              <a:ext cx="2832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Muốn khai phương một thương     , trong đó số a không âm và số b dương ta có thể lần lượt khai phương số a và số b rồi lấy kết quả thứ nhất chia cho kết quả thứ hai.</a:t>
              </a:r>
            </a:p>
          </p:txBody>
        </p:sp>
        <p:graphicFrame>
          <p:nvGraphicFramePr>
            <p:cNvPr id="7206" name="Object 8">
              <a:extLst>
                <a:ext uri="{FF2B5EF4-FFF2-40B4-BE49-F238E27FC236}">
                  <a16:creationId xmlns:a16="http://schemas.microsoft.com/office/drawing/2014/main" id="{FE3BBCB0-6B4C-484B-9B90-1E1A27B4E95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142" y="1119"/>
            <a:ext cx="130" cy="3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9" name="Equation" r:id="rId3" imgW="152334" imgH="393529" progId="Equation.DSMT4">
                    <p:embed/>
                  </p:oleObj>
                </mc:Choice>
                <mc:Fallback>
                  <p:oleObj name="Equation" r:id="rId3" imgW="152334" imgH="393529" progId="Equation.DSMT4">
                    <p:embed/>
                    <p:pic>
                      <p:nvPicPr>
                        <p:cNvPr id="7206" name="Object 8">
                          <a:extLst>
                            <a:ext uri="{FF2B5EF4-FFF2-40B4-BE49-F238E27FC236}">
                              <a16:creationId xmlns:a16="http://schemas.microsoft.com/office/drawing/2014/main" id="{FE3BBCB0-6B4C-484B-9B90-1E1A27B4E95B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42" y="1119"/>
                          <a:ext cx="130" cy="3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225" name="Group 9">
            <a:extLst>
              <a:ext uri="{FF2B5EF4-FFF2-40B4-BE49-F238E27FC236}">
                <a16:creationId xmlns:a16="http://schemas.microsoft.com/office/drawing/2014/main" id="{9F03468C-3160-4FD1-9BE4-03E03EB4C633}"/>
              </a:ext>
            </a:extLst>
          </p:cNvPr>
          <p:cNvGrpSpPr>
            <a:grpSpLocks/>
          </p:cNvGrpSpPr>
          <p:nvPr/>
        </p:nvGrpSpPr>
        <p:grpSpPr bwMode="auto">
          <a:xfrm>
            <a:off x="6629401" y="1066800"/>
            <a:ext cx="969963" cy="692150"/>
            <a:chOff x="3072" y="924"/>
            <a:chExt cx="611" cy="436"/>
          </a:xfrm>
        </p:grpSpPr>
        <p:sp>
          <p:nvSpPr>
            <p:cNvPr id="7203" name="Text Box 10">
              <a:extLst>
                <a:ext uri="{FF2B5EF4-FFF2-40B4-BE49-F238E27FC236}">
                  <a16:creationId xmlns:a16="http://schemas.microsoft.com/office/drawing/2014/main" id="{3FDA38BD-FDCA-437D-870E-622218335A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1056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</a:p>
          </p:txBody>
        </p:sp>
        <p:graphicFrame>
          <p:nvGraphicFramePr>
            <p:cNvPr id="7204" name="Object 11">
              <a:extLst>
                <a:ext uri="{FF2B5EF4-FFF2-40B4-BE49-F238E27FC236}">
                  <a16:creationId xmlns:a16="http://schemas.microsoft.com/office/drawing/2014/main" id="{BC3CDBB2-29E2-422B-9E98-AE4B40FEB0D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94" y="924"/>
            <a:ext cx="389" cy="4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0" name="Equation" r:id="rId5" imgW="406224" imgH="457002" progId="Equation.DSMT4">
                    <p:embed/>
                  </p:oleObj>
                </mc:Choice>
                <mc:Fallback>
                  <p:oleObj name="Equation" r:id="rId5" imgW="406224" imgH="457002" progId="Equation.DSMT4">
                    <p:embed/>
                    <p:pic>
                      <p:nvPicPr>
                        <p:cNvPr id="7204" name="Object 11">
                          <a:extLst>
                            <a:ext uri="{FF2B5EF4-FFF2-40B4-BE49-F238E27FC236}">
                              <a16:creationId xmlns:a16="http://schemas.microsoft.com/office/drawing/2014/main" id="{BC3CDBB2-29E2-422B-9E98-AE4B40FEB0D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4" y="924"/>
                          <a:ext cx="389" cy="4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231" name="Text Box 15">
            <a:extLst>
              <a:ext uri="{FF2B5EF4-FFF2-40B4-BE49-F238E27FC236}">
                <a16:creationId xmlns:a16="http://schemas.microsoft.com/office/drawing/2014/main" id="{7BEC614F-0C6E-496F-BB31-ACB053AA6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1685926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graphicFrame>
        <p:nvGraphicFramePr>
          <p:cNvPr id="9232" name="Object 16">
            <a:extLst>
              <a:ext uri="{FF2B5EF4-FFF2-40B4-BE49-F238E27FC236}">
                <a16:creationId xmlns:a16="http://schemas.microsoft.com/office/drawing/2014/main" id="{FB65E221-EE5D-47E3-AFBF-25F0071C436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96175" y="2881313"/>
          <a:ext cx="788988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7" imgW="520474" imgH="444307" progId="Equation.DSMT4">
                  <p:embed/>
                </p:oleObj>
              </mc:Choice>
              <mc:Fallback>
                <p:oleObj name="Equation" r:id="rId7" imgW="520474" imgH="444307" progId="Equation.DSMT4">
                  <p:embed/>
                  <p:pic>
                    <p:nvPicPr>
                      <p:cNvPr id="9232" name="Object 16">
                        <a:extLst>
                          <a:ext uri="{FF2B5EF4-FFF2-40B4-BE49-F238E27FC236}">
                            <a16:creationId xmlns:a16="http://schemas.microsoft.com/office/drawing/2014/main" id="{FB65E221-EE5D-47E3-AFBF-25F0071C436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6175" y="2881313"/>
                        <a:ext cx="788988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8" name="Text Box 17">
            <a:extLst>
              <a:ext uri="{FF2B5EF4-FFF2-40B4-BE49-F238E27FC236}">
                <a16:creationId xmlns:a16="http://schemas.microsoft.com/office/drawing/2014/main" id="{421E3F27-C383-4151-B4BA-730FDB5FD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90801"/>
            <a:ext cx="457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b) Quy tắc chia hai căn thức bậc  hai</a:t>
            </a:r>
          </a:p>
        </p:txBody>
      </p:sp>
      <p:sp>
        <p:nvSpPr>
          <p:cNvPr id="7179" name="Text Box 18">
            <a:extLst>
              <a:ext uri="{FF2B5EF4-FFF2-40B4-BE49-F238E27FC236}">
                <a16:creationId xmlns:a16="http://schemas.microsoft.com/office/drawing/2014/main" id="{8922B17C-DB25-4EAD-A090-31D500FB37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895600"/>
            <a:ext cx="4572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     Muốn chia căn bậc hai của số a không âm cho căn bậc hai của số b dương, ta có thể chia số a cho số b rồi  khai phương kết quả đó.</a:t>
            </a:r>
          </a:p>
        </p:txBody>
      </p:sp>
      <p:grpSp>
        <p:nvGrpSpPr>
          <p:cNvPr id="9236" name="Group 20">
            <a:extLst>
              <a:ext uri="{FF2B5EF4-FFF2-40B4-BE49-F238E27FC236}">
                <a16:creationId xmlns:a16="http://schemas.microsoft.com/office/drawing/2014/main" id="{7AC9087D-D16F-4E07-BA0C-E06395DBB10C}"/>
              </a:ext>
            </a:extLst>
          </p:cNvPr>
          <p:cNvGrpSpPr>
            <a:grpSpLocks/>
          </p:cNvGrpSpPr>
          <p:nvPr/>
        </p:nvGrpSpPr>
        <p:grpSpPr bwMode="auto">
          <a:xfrm>
            <a:off x="8839201" y="1066800"/>
            <a:ext cx="969963" cy="692150"/>
            <a:chOff x="3072" y="924"/>
            <a:chExt cx="611" cy="436"/>
          </a:xfrm>
        </p:grpSpPr>
        <p:sp>
          <p:nvSpPr>
            <p:cNvPr id="7201" name="Text Box 21">
              <a:extLst>
                <a:ext uri="{FF2B5EF4-FFF2-40B4-BE49-F238E27FC236}">
                  <a16:creationId xmlns:a16="http://schemas.microsoft.com/office/drawing/2014/main" id="{586633ED-6E71-48C7-AAF4-F67FE0A9F4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1056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b)</a:t>
              </a:r>
            </a:p>
          </p:txBody>
        </p:sp>
        <p:graphicFrame>
          <p:nvGraphicFramePr>
            <p:cNvPr id="7202" name="Object 22">
              <a:extLst>
                <a:ext uri="{FF2B5EF4-FFF2-40B4-BE49-F238E27FC236}">
                  <a16:creationId xmlns:a16="http://schemas.microsoft.com/office/drawing/2014/main" id="{84CD9210-C060-48DA-8DE7-9B48050CC49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94" y="924"/>
            <a:ext cx="389" cy="4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2" name="Equation" r:id="rId9" imgW="406224" imgH="457002" progId="Equation.DSMT4">
                    <p:embed/>
                  </p:oleObj>
                </mc:Choice>
                <mc:Fallback>
                  <p:oleObj name="Equation" r:id="rId9" imgW="406224" imgH="457002" progId="Equation.DSMT4">
                    <p:embed/>
                    <p:pic>
                      <p:nvPicPr>
                        <p:cNvPr id="7202" name="Object 22">
                          <a:extLst>
                            <a:ext uri="{FF2B5EF4-FFF2-40B4-BE49-F238E27FC236}">
                              <a16:creationId xmlns:a16="http://schemas.microsoft.com/office/drawing/2014/main" id="{84CD9210-C060-48DA-8DE7-9B48050CC49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4" y="924"/>
                          <a:ext cx="389" cy="4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239" name="Object 23">
            <a:extLst>
              <a:ext uri="{FF2B5EF4-FFF2-40B4-BE49-F238E27FC236}">
                <a16:creationId xmlns:a16="http://schemas.microsoft.com/office/drawing/2014/main" id="{FB233CBA-0049-498E-8D26-2D2740F1CD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00926" y="2143125"/>
          <a:ext cx="809625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Equation" r:id="rId11" imgW="533169" imgH="444307" progId="Equation.DSMT4">
                  <p:embed/>
                </p:oleObj>
              </mc:Choice>
              <mc:Fallback>
                <p:oleObj name="Equation" r:id="rId11" imgW="533169" imgH="444307" progId="Equation.DSMT4">
                  <p:embed/>
                  <p:pic>
                    <p:nvPicPr>
                      <p:cNvPr id="9239" name="Object 23">
                        <a:extLst>
                          <a:ext uri="{FF2B5EF4-FFF2-40B4-BE49-F238E27FC236}">
                            <a16:creationId xmlns:a16="http://schemas.microsoft.com/office/drawing/2014/main" id="{FB233CBA-0049-498E-8D26-2D2740F1CD1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0926" y="2143125"/>
                        <a:ext cx="809625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1" name="Object 25">
            <a:extLst>
              <a:ext uri="{FF2B5EF4-FFF2-40B4-BE49-F238E27FC236}">
                <a16:creationId xmlns:a16="http://schemas.microsoft.com/office/drawing/2014/main" id="{0957498C-37A9-4049-B780-82568760E9A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867776" y="2333625"/>
          <a:ext cx="347663" cy="26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13" imgW="228402" imgH="177646" progId="Equation.DSMT4">
                  <p:embed/>
                </p:oleObj>
              </mc:Choice>
              <mc:Fallback>
                <p:oleObj name="Equation" r:id="rId13" imgW="228402" imgH="177646" progId="Equation.DSMT4">
                  <p:embed/>
                  <p:pic>
                    <p:nvPicPr>
                      <p:cNvPr id="9241" name="Object 25">
                        <a:extLst>
                          <a:ext uri="{FF2B5EF4-FFF2-40B4-BE49-F238E27FC236}">
                            <a16:creationId xmlns:a16="http://schemas.microsoft.com/office/drawing/2014/main" id="{0957498C-37A9-4049-B780-82568760E9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67776" y="2333625"/>
                        <a:ext cx="347663" cy="268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5" name="Object 29">
            <a:extLst>
              <a:ext uri="{FF2B5EF4-FFF2-40B4-BE49-F238E27FC236}">
                <a16:creationId xmlns:a16="http://schemas.microsoft.com/office/drawing/2014/main" id="{3748BDFF-9602-442A-BBDE-3C95A94ABA1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351964" y="2943225"/>
          <a:ext cx="579437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Equation" r:id="rId15" imgW="380835" imgH="444307" progId="Equation.DSMT4">
                  <p:embed/>
                </p:oleObj>
              </mc:Choice>
              <mc:Fallback>
                <p:oleObj name="Equation" r:id="rId15" imgW="380835" imgH="444307" progId="Equation.DSMT4">
                  <p:embed/>
                  <p:pic>
                    <p:nvPicPr>
                      <p:cNvPr id="9245" name="Object 29">
                        <a:extLst>
                          <a:ext uri="{FF2B5EF4-FFF2-40B4-BE49-F238E27FC236}">
                            <a16:creationId xmlns:a16="http://schemas.microsoft.com/office/drawing/2014/main" id="{3748BDFF-9602-442A-BBDE-3C95A94ABA1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1964" y="2943225"/>
                        <a:ext cx="579437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7" name="Object 31">
            <a:extLst>
              <a:ext uri="{FF2B5EF4-FFF2-40B4-BE49-F238E27FC236}">
                <a16:creationId xmlns:a16="http://schemas.microsoft.com/office/drawing/2014/main" id="{3C3FFB81-A908-4B26-A310-6C96EBBB6D2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77226" y="2309814"/>
          <a:ext cx="538163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Equation" r:id="rId17" imgW="355446" imgH="228501" progId="Equation.DSMT4">
                  <p:embed/>
                </p:oleObj>
              </mc:Choice>
              <mc:Fallback>
                <p:oleObj name="Equation" r:id="rId17" imgW="355446" imgH="228501" progId="Equation.DSMT4">
                  <p:embed/>
                  <p:pic>
                    <p:nvPicPr>
                      <p:cNvPr id="9247" name="Object 31">
                        <a:extLst>
                          <a:ext uri="{FF2B5EF4-FFF2-40B4-BE49-F238E27FC236}">
                            <a16:creationId xmlns:a16="http://schemas.microsoft.com/office/drawing/2014/main" id="{3C3FFB81-A908-4B26-A310-6C96EBBB6D2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7226" y="2309814"/>
                        <a:ext cx="538163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8" name="Object 32">
            <a:extLst>
              <a:ext uri="{FF2B5EF4-FFF2-40B4-BE49-F238E27FC236}">
                <a16:creationId xmlns:a16="http://schemas.microsoft.com/office/drawing/2014/main" id="{F49148D9-DBEB-4CC1-84A5-7F0AB829E81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063163" y="2971801"/>
          <a:ext cx="404812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Equation" r:id="rId19" imgW="266469" imgH="393359" progId="Equation.DSMT4">
                  <p:embed/>
                </p:oleObj>
              </mc:Choice>
              <mc:Fallback>
                <p:oleObj name="Equation" r:id="rId19" imgW="266469" imgH="393359" progId="Equation.DSMT4">
                  <p:embed/>
                  <p:pic>
                    <p:nvPicPr>
                      <p:cNvPr id="9248" name="Object 32">
                        <a:extLst>
                          <a:ext uri="{FF2B5EF4-FFF2-40B4-BE49-F238E27FC236}">
                            <a16:creationId xmlns:a16="http://schemas.microsoft.com/office/drawing/2014/main" id="{F49148D9-DBEB-4CC1-84A5-7F0AB829E81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3163" y="2971801"/>
                        <a:ext cx="404812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00" name="Text Box 35">
            <a:extLst>
              <a:ext uri="{FF2B5EF4-FFF2-40B4-BE49-F238E27FC236}">
                <a16:creationId xmlns:a16="http://schemas.microsoft.com/office/drawing/2014/main" id="{6C00257D-37C8-4823-91B2-A46530EA3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5136" y="742951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Tính </a:t>
            </a:r>
          </a:p>
        </p:txBody>
      </p:sp>
      <p:grpSp>
        <p:nvGrpSpPr>
          <p:cNvPr id="9252" name="Group 36">
            <a:extLst>
              <a:ext uri="{FF2B5EF4-FFF2-40B4-BE49-F238E27FC236}">
                <a16:creationId xmlns:a16="http://schemas.microsoft.com/office/drawing/2014/main" id="{CBF336AE-716D-478B-90EA-B625334D98DC}"/>
              </a:ext>
            </a:extLst>
          </p:cNvPr>
          <p:cNvGrpSpPr>
            <a:grpSpLocks/>
          </p:cNvGrpSpPr>
          <p:nvPr/>
        </p:nvGrpSpPr>
        <p:grpSpPr bwMode="auto">
          <a:xfrm>
            <a:off x="6400801" y="2138363"/>
            <a:ext cx="969963" cy="692150"/>
            <a:chOff x="3072" y="924"/>
            <a:chExt cx="611" cy="436"/>
          </a:xfrm>
        </p:grpSpPr>
        <p:sp>
          <p:nvSpPr>
            <p:cNvPr id="7197" name="Text Box 37">
              <a:extLst>
                <a:ext uri="{FF2B5EF4-FFF2-40B4-BE49-F238E27FC236}">
                  <a16:creationId xmlns:a16="http://schemas.microsoft.com/office/drawing/2014/main" id="{86BE9CEC-D2F6-42CF-82AB-EC929BF736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1056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</a:p>
          </p:txBody>
        </p:sp>
        <p:graphicFrame>
          <p:nvGraphicFramePr>
            <p:cNvPr id="7198" name="Object 38">
              <a:extLst>
                <a:ext uri="{FF2B5EF4-FFF2-40B4-BE49-F238E27FC236}">
                  <a16:creationId xmlns:a16="http://schemas.microsoft.com/office/drawing/2014/main" id="{B0C847E8-F38B-45D3-846E-E76EB44FE4D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94" y="924"/>
            <a:ext cx="389" cy="4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8" name="Equation" r:id="rId21" imgW="406224" imgH="457002" progId="Equation.DSMT4">
                    <p:embed/>
                  </p:oleObj>
                </mc:Choice>
                <mc:Fallback>
                  <p:oleObj name="Equation" r:id="rId21" imgW="406224" imgH="457002" progId="Equation.DSMT4">
                    <p:embed/>
                    <p:pic>
                      <p:nvPicPr>
                        <p:cNvPr id="7198" name="Object 38">
                          <a:extLst>
                            <a:ext uri="{FF2B5EF4-FFF2-40B4-BE49-F238E27FC236}">
                              <a16:creationId xmlns:a16="http://schemas.microsoft.com/office/drawing/2014/main" id="{B0C847E8-F38B-45D3-846E-E76EB44FE4DB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4" y="924"/>
                          <a:ext cx="389" cy="4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255" name="Group 39">
            <a:extLst>
              <a:ext uri="{FF2B5EF4-FFF2-40B4-BE49-F238E27FC236}">
                <a16:creationId xmlns:a16="http://schemas.microsoft.com/office/drawing/2014/main" id="{CAB49706-E2E1-49AB-84E8-CA21FCE9CCF1}"/>
              </a:ext>
            </a:extLst>
          </p:cNvPr>
          <p:cNvGrpSpPr>
            <a:grpSpLocks/>
          </p:cNvGrpSpPr>
          <p:nvPr/>
        </p:nvGrpSpPr>
        <p:grpSpPr bwMode="auto">
          <a:xfrm>
            <a:off x="6405563" y="2857500"/>
            <a:ext cx="969962" cy="692150"/>
            <a:chOff x="3072" y="924"/>
            <a:chExt cx="611" cy="436"/>
          </a:xfrm>
        </p:grpSpPr>
        <p:sp>
          <p:nvSpPr>
            <p:cNvPr id="7195" name="Text Box 40">
              <a:extLst>
                <a:ext uri="{FF2B5EF4-FFF2-40B4-BE49-F238E27FC236}">
                  <a16:creationId xmlns:a16="http://schemas.microsoft.com/office/drawing/2014/main" id="{F60B07F2-9392-4946-A623-4E3DD3E670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1056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b)</a:t>
              </a:r>
            </a:p>
          </p:txBody>
        </p:sp>
        <p:graphicFrame>
          <p:nvGraphicFramePr>
            <p:cNvPr id="7196" name="Object 41">
              <a:extLst>
                <a:ext uri="{FF2B5EF4-FFF2-40B4-BE49-F238E27FC236}">
                  <a16:creationId xmlns:a16="http://schemas.microsoft.com/office/drawing/2014/main" id="{B8839A33-FB45-42B0-8ECA-FC768008B45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94" y="924"/>
            <a:ext cx="389" cy="4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9" name="Equation" r:id="rId23" imgW="406224" imgH="457002" progId="Equation.DSMT4">
                    <p:embed/>
                  </p:oleObj>
                </mc:Choice>
                <mc:Fallback>
                  <p:oleObj name="Equation" r:id="rId23" imgW="406224" imgH="457002" progId="Equation.DSMT4">
                    <p:embed/>
                    <p:pic>
                      <p:nvPicPr>
                        <p:cNvPr id="7196" name="Object 41">
                          <a:extLst>
                            <a:ext uri="{FF2B5EF4-FFF2-40B4-BE49-F238E27FC236}">
                              <a16:creationId xmlns:a16="http://schemas.microsoft.com/office/drawing/2014/main" id="{B8839A33-FB45-42B0-8ECA-FC768008B45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4" y="924"/>
                          <a:ext cx="389" cy="4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258" name="Object 42">
            <a:extLst>
              <a:ext uri="{FF2B5EF4-FFF2-40B4-BE49-F238E27FC236}">
                <a16:creationId xmlns:a16="http://schemas.microsoft.com/office/drawing/2014/main" id="{6874941B-03B1-4008-8447-59A469DBF1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53425" y="2909888"/>
          <a:ext cx="865188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Equation" r:id="rId25" imgW="571252" imgH="444307" progId="Equation.DSMT4">
                  <p:embed/>
                </p:oleObj>
              </mc:Choice>
              <mc:Fallback>
                <p:oleObj name="Equation" r:id="rId25" imgW="571252" imgH="444307" progId="Equation.DSMT4">
                  <p:embed/>
                  <p:pic>
                    <p:nvPicPr>
                      <p:cNvPr id="9258" name="Object 42">
                        <a:extLst>
                          <a:ext uri="{FF2B5EF4-FFF2-40B4-BE49-F238E27FC236}">
                            <a16:creationId xmlns:a16="http://schemas.microsoft.com/office/drawing/2014/main" id="{6874941B-03B1-4008-8447-59A469DBF1F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53425" y="2909888"/>
                        <a:ext cx="865188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59" name="AutoShape 43">
            <a:extLst>
              <a:ext uri="{FF2B5EF4-FFF2-40B4-BE49-F238E27FC236}">
                <a16:creationId xmlns:a16="http://schemas.microsoft.com/office/drawing/2014/main" id="{00553584-CC84-4235-A5EC-0E8FD7C56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3733800"/>
            <a:ext cx="4419600" cy="1600200"/>
          </a:xfrm>
          <a:prstGeom prst="cloudCallout">
            <a:avLst>
              <a:gd name="adj1" fmla="val -11208"/>
              <a:gd name="adj2" fmla="val 3779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Định lí trên có đúng với hai biểu thức A không âm và B dương hay không ?</a:t>
            </a:r>
          </a:p>
        </p:txBody>
      </p:sp>
      <p:sp>
        <p:nvSpPr>
          <p:cNvPr id="9260" name="Text Box 44">
            <a:extLst>
              <a:ext uri="{FF2B5EF4-FFF2-40B4-BE49-F238E27FC236}">
                <a16:creationId xmlns:a16="http://schemas.microsoft.com/office/drawing/2014/main" id="{32A08B86-EFD3-4BF2-907E-63247E912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805239"/>
            <a:ext cx="2057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Chú ý</a:t>
            </a:r>
          </a:p>
        </p:txBody>
      </p:sp>
      <p:grpSp>
        <p:nvGrpSpPr>
          <p:cNvPr id="9263" name="Group 47">
            <a:extLst>
              <a:ext uri="{FF2B5EF4-FFF2-40B4-BE49-F238E27FC236}">
                <a16:creationId xmlns:a16="http://schemas.microsoft.com/office/drawing/2014/main" id="{3FB422EF-E63A-42EE-9C05-70C107202774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4081463"/>
            <a:ext cx="4648200" cy="1192212"/>
            <a:chOff x="0" y="2736"/>
            <a:chExt cx="2928" cy="751"/>
          </a:xfrm>
        </p:grpSpPr>
        <p:sp>
          <p:nvSpPr>
            <p:cNvPr id="7193" name="Text Box 45">
              <a:extLst>
                <a:ext uri="{FF2B5EF4-FFF2-40B4-BE49-F238E27FC236}">
                  <a16:creationId xmlns:a16="http://schemas.microsoft.com/office/drawing/2014/main" id="{29ED157C-C5E9-4BB4-9D6D-A3AFEAE6D5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736"/>
              <a:ext cx="29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Với biểu thức A  không âm và biểu thức B dương, ta có:</a:t>
              </a:r>
            </a:p>
          </p:txBody>
        </p:sp>
        <p:graphicFrame>
          <p:nvGraphicFramePr>
            <p:cNvPr id="7194" name="Object 46">
              <a:extLst>
                <a:ext uri="{FF2B5EF4-FFF2-40B4-BE49-F238E27FC236}">
                  <a16:creationId xmlns:a16="http://schemas.microsoft.com/office/drawing/2014/main" id="{D35F5D9F-04D6-49E3-AF65-ED589181B92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828" y="3039"/>
            <a:ext cx="912" cy="4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71" name="Equation" r:id="rId27" imgW="685800" imgH="457200" progId="Equation.DSMT4">
                    <p:embed/>
                  </p:oleObj>
                </mc:Choice>
                <mc:Fallback>
                  <p:oleObj name="Equation" r:id="rId27" imgW="685800" imgH="457200" progId="Equation.DSMT4">
                    <p:embed/>
                    <p:pic>
                      <p:nvPicPr>
                        <p:cNvPr id="7194" name="Object 46">
                          <a:extLst>
                            <a:ext uri="{FF2B5EF4-FFF2-40B4-BE49-F238E27FC236}">
                              <a16:creationId xmlns:a16="http://schemas.microsoft.com/office/drawing/2014/main" id="{D35F5D9F-04D6-49E3-AF65-ED589181B92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8" y="3039"/>
                          <a:ext cx="912" cy="4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20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20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2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2000"/>
                                        <p:tgtEl>
                                          <p:spTgt spid="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1" dur="2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6" dur="2000"/>
                                        <p:tgtEl>
                                          <p:spTgt spid="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1" dur="20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6" dur="20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1" dur="2000"/>
                                        <p:tgtEl>
                                          <p:spTgt spid="9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4" dur="2000"/>
                                        <p:tgtEl>
                                          <p:spTgt spid="9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1" grpId="0"/>
      <p:bldP spid="9259" grpId="0" animBg="1"/>
      <p:bldP spid="92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BEAB849-AD46-45E6-8BB1-0C32C9ABFD5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47625"/>
            <a:ext cx="9144000" cy="533400"/>
          </a:xfrm>
          <a:ln>
            <a:solidFill>
              <a:srgbClr val="FF0066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400" b="1">
                <a:solidFill>
                  <a:srgbClr val="FF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 HỆ GiỮA PHÉP CHIA VÀ PHÉP KHAI PHƯƠNG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629EEBB0-8DEC-40D3-AC95-ECE4AD734E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762001"/>
            <a:ext cx="2590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2. Áp dụng </a:t>
            </a:r>
          </a:p>
        </p:txBody>
      </p:sp>
      <p:sp>
        <p:nvSpPr>
          <p:cNvPr id="8196" name="Line 4">
            <a:extLst>
              <a:ext uri="{FF2B5EF4-FFF2-40B4-BE49-F238E27FC236}">
                <a16:creationId xmlns:a16="http://schemas.microsoft.com/office/drawing/2014/main" id="{AE96BF8E-90BC-47B4-AEAE-52723ACFA87C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838200"/>
            <a:ext cx="0" cy="601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5">
            <a:extLst>
              <a:ext uri="{FF2B5EF4-FFF2-40B4-BE49-F238E27FC236}">
                <a16:creationId xmlns:a16="http://schemas.microsoft.com/office/drawing/2014/main" id="{845C5E06-524E-494F-A600-16B498427F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0188" y="1057276"/>
            <a:ext cx="4572001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a) Quy tắc khai phương một thương</a:t>
            </a:r>
          </a:p>
        </p:txBody>
      </p:sp>
      <p:grpSp>
        <p:nvGrpSpPr>
          <p:cNvPr id="8198" name="Group 6">
            <a:extLst>
              <a:ext uri="{FF2B5EF4-FFF2-40B4-BE49-F238E27FC236}">
                <a16:creationId xmlns:a16="http://schemas.microsoft.com/office/drawing/2014/main" id="{F819AD9E-6DB4-4137-B46D-06703F38A3CD}"/>
              </a:ext>
            </a:extLst>
          </p:cNvPr>
          <p:cNvGrpSpPr>
            <a:grpSpLocks/>
          </p:cNvGrpSpPr>
          <p:nvPr/>
        </p:nvGrpSpPr>
        <p:grpSpPr bwMode="auto">
          <a:xfrm>
            <a:off x="1571625" y="1347788"/>
            <a:ext cx="4495800" cy="1300162"/>
            <a:chOff x="30" y="1119"/>
            <a:chExt cx="2832" cy="819"/>
          </a:xfrm>
        </p:grpSpPr>
        <p:sp>
          <p:nvSpPr>
            <p:cNvPr id="8228" name="Text Box 7">
              <a:extLst>
                <a:ext uri="{FF2B5EF4-FFF2-40B4-BE49-F238E27FC236}">
                  <a16:creationId xmlns:a16="http://schemas.microsoft.com/office/drawing/2014/main" id="{CD4982D9-C48B-4370-8D36-79A4F33BC2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" y="1188"/>
              <a:ext cx="2832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Muốn khai phương một thương     , trong đó số a không âm và số b dương ta có thể lần lượt khai phương số a và số b rồi lấy kết quả thứ nhất chia cho kết quả thứ hai.</a:t>
              </a:r>
            </a:p>
          </p:txBody>
        </p:sp>
        <p:graphicFrame>
          <p:nvGraphicFramePr>
            <p:cNvPr id="8229" name="Object 8">
              <a:extLst>
                <a:ext uri="{FF2B5EF4-FFF2-40B4-BE49-F238E27FC236}">
                  <a16:creationId xmlns:a16="http://schemas.microsoft.com/office/drawing/2014/main" id="{C0993B6C-D027-4C99-955C-77D5E89A021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142" y="1119"/>
            <a:ext cx="130" cy="3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2" name="Equation" r:id="rId3" imgW="152334" imgH="393529" progId="Equation.DSMT4">
                    <p:embed/>
                  </p:oleObj>
                </mc:Choice>
                <mc:Fallback>
                  <p:oleObj name="Equation" r:id="rId3" imgW="152334" imgH="393529" progId="Equation.DSMT4">
                    <p:embed/>
                    <p:pic>
                      <p:nvPicPr>
                        <p:cNvPr id="8229" name="Object 8">
                          <a:extLst>
                            <a:ext uri="{FF2B5EF4-FFF2-40B4-BE49-F238E27FC236}">
                              <a16:creationId xmlns:a16="http://schemas.microsoft.com/office/drawing/2014/main" id="{C0993B6C-D027-4C99-955C-77D5E89A021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42" y="1119"/>
                          <a:ext cx="130" cy="3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252" name="Text Box 12">
            <a:extLst>
              <a:ext uri="{FF2B5EF4-FFF2-40B4-BE49-F238E27FC236}">
                <a16:creationId xmlns:a16="http://schemas.microsoft.com/office/drawing/2014/main" id="{DC2886DC-30C9-4C7A-8373-8DDD528C2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1828801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graphicFrame>
        <p:nvGraphicFramePr>
          <p:cNvPr id="10253" name="Object 13">
            <a:extLst>
              <a:ext uri="{FF2B5EF4-FFF2-40B4-BE49-F238E27FC236}">
                <a16:creationId xmlns:a16="http://schemas.microsoft.com/office/drawing/2014/main" id="{6DAB8952-36DA-4014-931D-01C976E076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91400" y="2362200"/>
          <a:ext cx="808038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5" imgW="533169" imgH="469696" progId="Equation.DSMT4">
                  <p:embed/>
                </p:oleObj>
              </mc:Choice>
              <mc:Fallback>
                <p:oleObj name="Equation" r:id="rId5" imgW="533169" imgH="469696" progId="Equation.DSMT4">
                  <p:embed/>
                  <p:pic>
                    <p:nvPicPr>
                      <p:cNvPr id="10253" name="Object 13">
                        <a:extLst>
                          <a:ext uri="{FF2B5EF4-FFF2-40B4-BE49-F238E27FC236}">
                            <a16:creationId xmlns:a16="http://schemas.microsoft.com/office/drawing/2014/main" id="{6DAB8952-36DA-4014-931D-01C976E076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2362200"/>
                        <a:ext cx="808038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Text Box 14">
            <a:extLst>
              <a:ext uri="{FF2B5EF4-FFF2-40B4-BE49-F238E27FC236}">
                <a16:creationId xmlns:a16="http://schemas.microsoft.com/office/drawing/2014/main" id="{D3F6328D-8D58-44B8-A40B-3A3CFE5ECC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90801"/>
            <a:ext cx="457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b) Quy tắc chia hai căn thức bậc  hai</a:t>
            </a:r>
          </a:p>
        </p:txBody>
      </p:sp>
      <p:sp>
        <p:nvSpPr>
          <p:cNvPr id="8202" name="Text Box 15">
            <a:extLst>
              <a:ext uri="{FF2B5EF4-FFF2-40B4-BE49-F238E27FC236}">
                <a16:creationId xmlns:a16="http://schemas.microsoft.com/office/drawing/2014/main" id="{2AAD4297-EB43-4BFC-A939-B69D6A50F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895600"/>
            <a:ext cx="4572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     Muốn chia căn bậc hai của số a không âm cho căn bậc hai của số b dương, ta có thể chia số a cho số b rồi  khai phương kết quả đó.</a:t>
            </a:r>
          </a:p>
        </p:txBody>
      </p:sp>
      <p:graphicFrame>
        <p:nvGraphicFramePr>
          <p:cNvPr id="10260" name="Object 20">
            <a:extLst>
              <a:ext uri="{FF2B5EF4-FFF2-40B4-BE49-F238E27FC236}">
                <a16:creationId xmlns:a16="http://schemas.microsoft.com/office/drawing/2014/main" id="{B962C6B2-ED80-472A-B4F7-30485FEBF6B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991601" y="3533775"/>
          <a:ext cx="347663" cy="26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7" imgW="228402" imgH="177646" progId="Equation.DSMT4">
                  <p:embed/>
                </p:oleObj>
              </mc:Choice>
              <mc:Fallback>
                <p:oleObj name="Equation" r:id="rId7" imgW="228402" imgH="177646" progId="Equation.DSMT4">
                  <p:embed/>
                  <p:pic>
                    <p:nvPicPr>
                      <p:cNvPr id="10260" name="Object 20">
                        <a:extLst>
                          <a:ext uri="{FF2B5EF4-FFF2-40B4-BE49-F238E27FC236}">
                            <a16:creationId xmlns:a16="http://schemas.microsoft.com/office/drawing/2014/main" id="{B962C6B2-ED80-472A-B4F7-30485FEBF6B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1601" y="3533775"/>
                        <a:ext cx="347663" cy="268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2" name="Object 22">
            <a:extLst>
              <a:ext uri="{FF2B5EF4-FFF2-40B4-BE49-F238E27FC236}">
                <a16:creationId xmlns:a16="http://schemas.microsoft.com/office/drawing/2014/main" id="{F322B878-F3F4-44EE-B155-0D961E74C19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96288" y="3505201"/>
          <a:ext cx="538162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9" imgW="355446" imgH="228501" progId="Equation.DSMT4">
                  <p:embed/>
                </p:oleObj>
              </mc:Choice>
              <mc:Fallback>
                <p:oleObj name="Equation" r:id="rId9" imgW="355446" imgH="228501" progId="Equation.DSMT4">
                  <p:embed/>
                  <p:pic>
                    <p:nvPicPr>
                      <p:cNvPr id="10262" name="Object 22">
                        <a:extLst>
                          <a:ext uri="{FF2B5EF4-FFF2-40B4-BE49-F238E27FC236}">
                            <a16:creationId xmlns:a16="http://schemas.microsoft.com/office/drawing/2014/main" id="{F322B878-F3F4-44EE-B155-0D961E74C19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6288" y="3505201"/>
                        <a:ext cx="538162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67" name="Group 27">
            <a:extLst>
              <a:ext uri="{FF2B5EF4-FFF2-40B4-BE49-F238E27FC236}">
                <a16:creationId xmlns:a16="http://schemas.microsoft.com/office/drawing/2014/main" id="{2C82600D-4AA7-4A2F-A178-99147A47998A}"/>
              </a:ext>
            </a:extLst>
          </p:cNvPr>
          <p:cNvGrpSpPr>
            <a:grpSpLocks/>
          </p:cNvGrpSpPr>
          <p:nvPr/>
        </p:nvGrpSpPr>
        <p:grpSpPr bwMode="auto">
          <a:xfrm>
            <a:off x="6172201" y="1143000"/>
            <a:ext cx="969963" cy="692150"/>
            <a:chOff x="3072" y="924"/>
            <a:chExt cx="611" cy="436"/>
          </a:xfrm>
        </p:grpSpPr>
        <p:sp>
          <p:nvSpPr>
            <p:cNvPr id="8226" name="Text Box 28">
              <a:extLst>
                <a:ext uri="{FF2B5EF4-FFF2-40B4-BE49-F238E27FC236}">
                  <a16:creationId xmlns:a16="http://schemas.microsoft.com/office/drawing/2014/main" id="{E859FCAE-F3FE-4611-BB97-60F9073EBD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1056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</a:p>
          </p:txBody>
        </p:sp>
        <p:graphicFrame>
          <p:nvGraphicFramePr>
            <p:cNvPr id="8227" name="Object 29">
              <a:extLst>
                <a:ext uri="{FF2B5EF4-FFF2-40B4-BE49-F238E27FC236}">
                  <a16:creationId xmlns:a16="http://schemas.microsoft.com/office/drawing/2014/main" id="{7253F154-82B4-4B4D-85AF-AECC7FB04E9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94" y="924"/>
            <a:ext cx="389" cy="4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6" name="Equation" r:id="rId11" imgW="406224" imgH="457002" progId="Equation.DSMT4">
                    <p:embed/>
                  </p:oleObj>
                </mc:Choice>
                <mc:Fallback>
                  <p:oleObj name="Equation" r:id="rId11" imgW="406224" imgH="457002" progId="Equation.DSMT4">
                    <p:embed/>
                    <p:pic>
                      <p:nvPicPr>
                        <p:cNvPr id="8227" name="Object 29">
                          <a:extLst>
                            <a:ext uri="{FF2B5EF4-FFF2-40B4-BE49-F238E27FC236}">
                              <a16:creationId xmlns:a16="http://schemas.microsoft.com/office/drawing/2014/main" id="{7253F154-82B4-4B4D-85AF-AECC7FB04E9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4" y="924"/>
                          <a:ext cx="389" cy="4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273" name="Object 33">
            <a:extLst>
              <a:ext uri="{FF2B5EF4-FFF2-40B4-BE49-F238E27FC236}">
                <a16:creationId xmlns:a16="http://schemas.microsoft.com/office/drawing/2014/main" id="{20FAB19D-37D4-403F-93B9-9491941DA7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96175" y="3352800"/>
          <a:ext cx="8255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13" imgW="545863" imgH="444307" progId="Equation.DSMT4">
                  <p:embed/>
                </p:oleObj>
              </mc:Choice>
              <mc:Fallback>
                <p:oleObj name="Equation" r:id="rId13" imgW="545863" imgH="444307" progId="Equation.DSMT4">
                  <p:embed/>
                  <p:pic>
                    <p:nvPicPr>
                      <p:cNvPr id="10273" name="Object 33">
                        <a:extLst>
                          <a:ext uri="{FF2B5EF4-FFF2-40B4-BE49-F238E27FC236}">
                            <a16:creationId xmlns:a16="http://schemas.microsoft.com/office/drawing/2014/main" id="{20FAB19D-37D4-403F-93B9-9491941DA71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6175" y="3352800"/>
                        <a:ext cx="82550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7" name="Text Box 35">
            <a:extLst>
              <a:ext uri="{FF2B5EF4-FFF2-40B4-BE49-F238E27FC236}">
                <a16:creationId xmlns:a16="http://schemas.microsoft.com/office/drawing/2014/main" id="{3F641BE2-DF39-484B-AAB7-71B73445A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805239"/>
            <a:ext cx="2057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Chú ý</a:t>
            </a:r>
          </a:p>
        </p:txBody>
      </p:sp>
      <p:grpSp>
        <p:nvGrpSpPr>
          <p:cNvPr id="8208" name="Group 36">
            <a:extLst>
              <a:ext uri="{FF2B5EF4-FFF2-40B4-BE49-F238E27FC236}">
                <a16:creationId xmlns:a16="http://schemas.microsoft.com/office/drawing/2014/main" id="{A187805B-046B-4F45-B6D9-D60245535710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4081463"/>
            <a:ext cx="4648200" cy="1192212"/>
            <a:chOff x="0" y="2736"/>
            <a:chExt cx="2928" cy="751"/>
          </a:xfrm>
        </p:grpSpPr>
        <p:sp>
          <p:nvSpPr>
            <p:cNvPr id="8224" name="Text Box 37">
              <a:extLst>
                <a:ext uri="{FF2B5EF4-FFF2-40B4-BE49-F238E27FC236}">
                  <a16:creationId xmlns:a16="http://schemas.microsoft.com/office/drawing/2014/main" id="{6C34952F-85CF-4AD7-872B-9002F26539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736"/>
              <a:ext cx="29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Với biểu thức A  không âm và biểu thức B dương, ta có:</a:t>
              </a:r>
            </a:p>
          </p:txBody>
        </p:sp>
        <p:graphicFrame>
          <p:nvGraphicFramePr>
            <p:cNvPr id="8225" name="Object 38">
              <a:extLst>
                <a:ext uri="{FF2B5EF4-FFF2-40B4-BE49-F238E27FC236}">
                  <a16:creationId xmlns:a16="http://schemas.microsoft.com/office/drawing/2014/main" id="{D69C38BA-AA67-44A8-B58B-EA9F54440B3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828" y="3039"/>
            <a:ext cx="912" cy="4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8" name="Equation" r:id="rId15" imgW="685800" imgH="457200" progId="Equation.DSMT4">
                    <p:embed/>
                  </p:oleObj>
                </mc:Choice>
                <mc:Fallback>
                  <p:oleObj name="Equation" r:id="rId15" imgW="685800" imgH="457200" progId="Equation.DSMT4">
                    <p:embed/>
                    <p:pic>
                      <p:nvPicPr>
                        <p:cNvPr id="8225" name="Object 38">
                          <a:extLst>
                            <a:ext uri="{FF2B5EF4-FFF2-40B4-BE49-F238E27FC236}">
                              <a16:creationId xmlns:a16="http://schemas.microsoft.com/office/drawing/2014/main" id="{D69C38BA-AA67-44A8-B58B-EA9F54440B3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8" y="3039"/>
                          <a:ext cx="912" cy="4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279" name="Text Box 39">
            <a:extLst>
              <a:ext uri="{FF2B5EF4-FFF2-40B4-BE49-F238E27FC236}">
                <a16:creationId xmlns:a16="http://schemas.microsoft.com/office/drawing/2014/main" id="{5C884890-FCFE-4B18-A7C7-2A2642E97D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4113" y="763588"/>
            <a:ext cx="426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Ví dụ 3: Rút gọn các biểu thức sau:</a:t>
            </a:r>
          </a:p>
        </p:txBody>
      </p:sp>
      <p:grpSp>
        <p:nvGrpSpPr>
          <p:cNvPr id="10281" name="Group 41">
            <a:extLst>
              <a:ext uri="{FF2B5EF4-FFF2-40B4-BE49-F238E27FC236}">
                <a16:creationId xmlns:a16="http://schemas.microsoft.com/office/drawing/2014/main" id="{A94FAB83-3435-4996-A88F-1B1A75B98F6D}"/>
              </a:ext>
            </a:extLst>
          </p:cNvPr>
          <p:cNvGrpSpPr>
            <a:grpSpLocks/>
          </p:cNvGrpSpPr>
          <p:nvPr/>
        </p:nvGrpSpPr>
        <p:grpSpPr bwMode="auto">
          <a:xfrm>
            <a:off x="7924801" y="1136650"/>
            <a:ext cx="2600325" cy="692150"/>
            <a:chOff x="4032" y="716"/>
            <a:chExt cx="1638" cy="436"/>
          </a:xfrm>
        </p:grpSpPr>
        <p:grpSp>
          <p:nvGrpSpPr>
            <p:cNvPr id="8220" name="Group 30">
              <a:extLst>
                <a:ext uri="{FF2B5EF4-FFF2-40B4-BE49-F238E27FC236}">
                  <a16:creationId xmlns:a16="http://schemas.microsoft.com/office/drawing/2014/main" id="{2362306E-CA51-4DC7-9C55-3961BC2294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32" y="716"/>
              <a:ext cx="617" cy="436"/>
              <a:chOff x="3072" y="924"/>
              <a:chExt cx="617" cy="436"/>
            </a:xfrm>
          </p:grpSpPr>
          <p:sp>
            <p:nvSpPr>
              <p:cNvPr id="8222" name="Text Box 31">
                <a:extLst>
                  <a:ext uri="{FF2B5EF4-FFF2-40B4-BE49-F238E27FC236}">
                    <a16:creationId xmlns:a16="http://schemas.microsoft.com/office/drawing/2014/main" id="{DDF4EEF0-1DC7-4DFD-93CC-301C54387A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72" y="1056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</a:t>
                </a:r>
              </a:p>
            </p:txBody>
          </p:sp>
          <p:graphicFrame>
            <p:nvGraphicFramePr>
              <p:cNvPr id="8223" name="Object 32">
                <a:extLst>
                  <a:ext uri="{FF2B5EF4-FFF2-40B4-BE49-F238E27FC236}">
                    <a16:creationId xmlns:a16="http://schemas.microsoft.com/office/drawing/2014/main" id="{7F6EA4B0-9757-4FE0-8A6C-550ACB6220F7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3288" y="924"/>
              <a:ext cx="401" cy="43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189" name="Equation" r:id="rId17" imgW="419100" imgH="457200" progId="Equation.DSMT4">
                      <p:embed/>
                    </p:oleObj>
                  </mc:Choice>
                  <mc:Fallback>
                    <p:oleObj name="Equation" r:id="rId17" imgW="419100" imgH="457200" progId="Equation.DSMT4">
                      <p:embed/>
                      <p:pic>
                        <p:nvPicPr>
                          <p:cNvPr id="8223" name="Object 32">
                            <a:extLst>
                              <a:ext uri="{FF2B5EF4-FFF2-40B4-BE49-F238E27FC236}">
                                <a16:creationId xmlns:a16="http://schemas.microsoft.com/office/drawing/2014/main" id="{7F6EA4B0-9757-4FE0-8A6C-550ACB6220F7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288" y="924"/>
                            <a:ext cx="401" cy="43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8221" name="Text Box 40">
              <a:extLst>
                <a:ext uri="{FF2B5EF4-FFF2-40B4-BE49-F238E27FC236}">
                  <a16:creationId xmlns:a16="http://schemas.microsoft.com/office/drawing/2014/main" id="{9CDF105B-2F4B-47E3-9433-9D2D4C0438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10" y="816"/>
              <a:ext cx="9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( Với a &gt; 0 )</a:t>
              </a:r>
            </a:p>
          </p:txBody>
        </p:sp>
      </p:grpSp>
      <p:grpSp>
        <p:nvGrpSpPr>
          <p:cNvPr id="10282" name="Group 42">
            <a:extLst>
              <a:ext uri="{FF2B5EF4-FFF2-40B4-BE49-F238E27FC236}">
                <a16:creationId xmlns:a16="http://schemas.microsoft.com/office/drawing/2014/main" id="{946D49C1-D20A-44AC-8646-14C0A048D85C}"/>
              </a:ext>
            </a:extLst>
          </p:cNvPr>
          <p:cNvGrpSpPr>
            <a:grpSpLocks/>
          </p:cNvGrpSpPr>
          <p:nvPr/>
        </p:nvGrpSpPr>
        <p:grpSpPr bwMode="auto">
          <a:xfrm>
            <a:off x="6172201" y="2362200"/>
            <a:ext cx="969963" cy="692150"/>
            <a:chOff x="3072" y="924"/>
            <a:chExt cx="611" cy="436"/>
          </a:xfrm>
        </p:grpSpPr>
        <p:sp>
          <p:nvSpPr>
            <p:cNvPr id="8218" name="Text Box 43">
              <a:extLst>
                <a:ext uri="{FF2B5EF4-FFF2-40B4-BE49-F238E27FC236}">
                  <a16:creationId xmlns:a16="http://schemas.microsoft.com/office/drawing/2014/main" id="{8F3EBFE1-DFFB-4593-B9D3-4A66E838EB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1056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</a:p>
          </p:txBody>
        </p:sp>
        <p:graphicFrame>
          <p:nvGraphicFramePr>
            <p:cNvPr id="8219" name="Object 44">
              <a:extLst>
                <a:ext uri="{FF2B5EF4-FFF2-40B4-BE49-F238E27FC236}">
                  <a16:creationId xmlns:a16="http://schemas.microsoft.com/office/drawing/2014/main" id="{CA1AEB7E-A148-4180-B28F-0DE1D590F6C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94" y="924"/>
            <a:ext cx="389" cy="4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0" name="Equation" r:id="rId19" imgW="406224" imgH="457002" progId="Equation.DSMT4">
                    <p:embed/>
                  </p:oleObj>
                </mc:Choice>
                <mc:Fallback>
                  <p:oleObj name="Equation" r:id="rId19" imgW="406224" imgH="457002" progId="Equation.DSMT4">
                    <p:embed/>
                    <p:pic>
                      <p:nvPicPr>
                        <p:cNvPr id="8219" name="Object 44">
                          <a:extLst>
                            <a:ext uri="{FF2B5EF4-FFF2-40B4-BE49-F238E27FC236}">
                              <a16:creationId xmlns:a16="http://schemas.microsoft.com/office/drawing/2014/main" id="{CA1AEB7E-A148-4180-B28F-0DE1D590F6C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4" y="924"/>
                          <a:ext cx="389" cy="4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285" name="Object 45">
            <a:extLst>
              <a:ext uri="{FF2B5EF4-FFF2-40B4-BE49-F238E27FC236}">
                <a16:creationId xmlns:a16="http://schemas.microsoft.com/office/drawing/2014/main" id="{600AEAE6-83DF-4B1A-B9A5-30A10F6190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75638" y="2381250"/>
          <a:ext cx="1020762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Equation" r:id="rId21" imgW="672808" imgH="444307" progId="Equation.DSMT4">
                  <p:embed/>
                </p:oleObj>
              </mc:Choice>
              <mc:Fallback>
                <p:oleObj name="Equation" r:id="rId21" imgW="672808" imgH="444307" progId="Equation.DSMT4">
                  <p:embed/>
                  <p:pic>
                    <p:nvPicPr>
                      <p:cNvPr id="10285" name="Object 45">
                        <a:extLst>
                          <a:ext uri="{FF2B5EF4-FFF2-40B4-BE49-F238E27FC236}">
                            <a16:creationId xmlns:a16="http://schemas.microsoft.com/office/drawing/2014/main" id="{600AEAE6-83DF-4B1A-B9A5-30A10F6190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638" y="2381250"/>
                        <a:ext cx="1020762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6" name="Object 46">
            <a:extLst>
              <a:ext uri="{FF2B5EF4-FFF2-40B4-BE49-F238E27FC236}">
                <a16:creationId xmlns:a16="http://schemas.microsoft.com/office/drawing/2014/main" id="{1E8100C8-41F1-4CAB-A6BD-8F312F45676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391650" y="2486026"/>
          <a:ext cx="635000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Equation" r:id="rId23" imgW="418918" imgH="393529" progId="Equation.DSMT4">
                  <p:embed/>
                </p:oleObj>
              </mc:Choice>
              <mc:Fallback>
                <p:oleObj name="Equation" r:id="rId23" imgW="418918" imgH="393529" progId="Equation.DSMT4">
                  <p:embed/>
                  <p:pic>
                    <p:nvPicPr>
                      <p:cNvPr id="10286" name="Object 46">
                        <a:extLst>
                          <a:ext uri="{FF2B5EF4-FFF2-40B4-BE49-F238E27FC236}">
                            <a16:creationId xmlns:a16="http://schemas.microsoft.com/office/drawing/2014/main" id="{1E8100C8-41F1-4CAB-A6BD-8F312F4567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1650" y="2486026"/>
                        <a:ext cx="635000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89" name="Group 49">
            <a:extLst>
              <a:ext uri="{FF2B5EF4-FFF2-40B4-BE49-F238E27FC236}">
                <a16:creationId xmlns:a16="http://schemas.microsoft.com/office/drawing/2014/main" id="{48934550-5310-49CB-813F-5A020487B0D2}"/>
              </a:ext>
            </a:extLst>
          </p:cNvPr>
          <p:cNvGrpSpPr>
            <a:grpSpLocks/>
          </p:cNvGrpSpPr>
          <p:nvPr/>
        </p:nvGrpSpPr>
        <p:grpSpPr bwMode="auto">
          <a:xfrm>
            <a:off x="6191251" y="3338513"/>
            <a:ext cx="1089025" cy="692150"/>
            <a:chOff x="3120" y="2253"/>
            <a:chExt cx="686" cy="436"/>
          </a:xfrm>
        </p:grpSpPr>
        <p:graphicFrame>
          <p:nvGraphicFramePr>
            <p:cNvPr id="8216" name="Object 19">
              <a:extLst>
                <a:ext uri="{FF2B5EF4-FFF2-40B4-BE49-F238E27FC236}">
                  <a16:creationId xmlns:a16="http://schemas.microsoft.com/office/drawing/2014/main" id="{0AB33CE1-BAA4-4D72-A6B4-9F24CC2B2C5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405" y="2253"/>
            <a:ext cx="401" cy="4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93" name="Equation" r:id="rId25" imgW="419100" imgH="457200" progId="Equation.DSMT4">
                    <p:embed/>
                  </p:oleObj>
                </mc:Choice>
                <mc:Fallback>
                  <p:oleObj name="Equation" r:id="rId25" imgW="419100" imgH="457200" progId="Equation.DSMT4">
                    <p:embed/>
                    <p:pic>
                      <p:nvPicPr>
                        <p:cNvPr id="8216" name="Object 19">
                          <a:extLst>
                            <a:ext uri="{FF2B5EF4-FFF2-40B4-BE49-F238E27FC236}">
                              <a16:creationId xmlns:a16="http://schemas.microsoft.com/office/drawing/2014/main" id="{0AB33CE1-BAA4-4D72-A6B4-9F24CC2B2C5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5" y="2253"/>
                          <a:ext cx="401" cy="4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17" name="Text Box 48">
              <a:extLst>
                <a:ext uri="{FF2B5EF4-FFF2-40B4-BE49-F238E27FC236}">
                  <a16:creationId xmlns:a16="http://schemas.microsoft.com/office/drawing/2014/main" id="{980B015C-FBC2-4657-B107-4E23C4D0F5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0" y="2352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b) </a:t>
              </a:r>
            </a:p>
          </p:txBody>
        </p:sp>
      </p:grpSp>
      <p:sp>
        <p:nvSpPr>
          <p:cNvPr id="10290" name="Text Box 50">
            <a:extLst>
              <a:ext uri="{FF2B5EF4-FFF2-40B4-BE49-F238E27FC236}">
                <a16:creationId xmlns:a16="http://schemas.microsoft.com/office/drawing/2014/main" id="{D621099A-457E-4763-BA70-8CA41725D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6876" y="3490913"/>
            <a:ext cx="1381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( Với a &gt; 0 )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7" dur="2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2" dur="2000"/>
                                        <p:tgtEl>
                                          <p:spTgt spid="10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7" dur="2000"/>
                                        <p:tgtEl>
                                          <p:spTgt spid="10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2" dur="2000"/>
                                        <p:tgtEl>
                                          <p:spTgt spid="10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7" dur="20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2" dur="20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7" dur="20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2" dur="2000"/>
                                        <p:tgtEl>
                                          <p:spTgt spid="10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2" grpId="0"/>
      <p:bldP spid="10279" grpId="0"/>
      <p:bldP spid="102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F979E79-C77E-4E76-892C-298C473EBAF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47625"/>
            <a:ext cx="9144000" cy="533400"/>
          </a:xfrm>
          <a:ln>
            <a:solidFill>
              <a:srgbClr val="FF0066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2400" b="1">
                <a:solidFill>
                  <a:srgbClr val="FF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 HỆ GiỮA PHÉP CHIA VÀ PHÉP KHAI PHƯƠNG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F6EC10AF-9F4D-4D19-8475-03FEA4B9A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762001"/>
            <a:ext cx="2590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2. Áp dụng </a:t>
            </a:r>
          </a:p>
        </p:txBody>
      </p:sp>
      <p:sp>
        <p:nvSpPr>
          <p:cNvPr id="9220" name="Line 4">
            <a:extLst>
              <a:ext uri="{FF2B5EF4-FFF2-40B4-BE49-F238E27FC236}">
                <a16:creationId xmlns:a16="http://schemas.microsoft.com/office/drawing/2014/main" id="{5FBC9884-9FEE-4E0A-9A7D-44029F5B823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838200"/>
            <a:ext cx="0" cy="601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Text Box 5">
            <a:extLst>
              <a:ext uri="{FF2B5EF4-FFF2-40B4-BE49-F238E27FC236}">
                <a16:creationId xmlns:a16="http://schemas.microsoft.com/office/drawing/2014/main" id="{56728014-BD36-49A6-8966-0591D2ECA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0188" y="1057276"/>
            <a:ext cx="4572001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a) Quy tắc khai phương một thương</a:t>
            </a:r>
          </a:p>
        </p:txBody>
      </p:sp>
      <p:grpSp>
        <p:nvGrpSpPr>
          <p:cNvPr id="9222" name="Group 6">
            <a:extLst>
              <a:ext uri="{FF2B5EF4-FFF2-40B4-BE49-F238E27FC236}">
                <a16:creationId xmlns:a16="http://schemas.microsoft.com/office/drawing/2014/main" id="{10E9E60B-EC0E-484F-A4EA-8272751A1B45}"/>
              </a:ext>
            </a:extLst>
          </p:cNvPr>
          <p:cNvGrpSpPr>
            <a:grpSpLocks/>
          </p:cNvGrpSpPr>
          <p:nvPr/>
        </p:nvGrpSpPr>
        <p:grpSpPr bwMode="auto">
          <a:xfrm>
            <a:off x="1571625" y="1347788"/>
            <a:ext cx="4495800" cy="1300162"/>
            <a:chOff x="30" y="1119"/>
            <a:chExt cx="2832" cy="819"/>
          </a:xfrm>
        </p:grpSpPr>
        <p:sp>
          <p:nvSpPr>
            <p:cNvPr id="9262" name="Text Box 7">
              <a:extLst>
                <a:ext uri="{FF2B5EF4-FFF2-40B4-BE49-F238E27FC236}">
                  <a16:creationId xmlns:a16="http://schemas.microsoft.com/office/drawing/2014/main" id="{C455F73A-0D7C-4727-B72C-7BF3876B8E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" y="1188"/>
              <a:ext cx="2832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Muốn khai phương một thương     , trong đó số a không âm và số b dương ta có thể lần lượt khai phương số a và số b rồi lấy kết quả thứ nhất chia cho kết quả thứ hai.</a:t>
              </a:r>
            </a:p>
          </p:txBody>
        </p:sp>
        <p:graphicFrame>
          <p:nvGraphicFramePr>
            <p:cNvPr id="9263" name="Object 8">
              <a:extLst>
                <a:ext uri="{FF2B5EF4-FFF2-40B4-BE49-F238E27FC236}">
                  <a16:creationId xmlns:a16="http://schemas.microsoft.com/office/drawing/2014/main" id="{19B7598D-AE7E-4E1D-B4BD-5B076467F95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142" y="1119"/>
            <a:ext cx="130" cy="3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2" name="Equation" r:id="rId3" imgW="152334" imgH="393529" progId="Equation.DSMT4">
                    <p:embed/>
                  </p:oleObj>
                </mc:Choice>
                <mc:Fallback>
                  <p:oleObj name="Equation" r:id="rId3" imgW="152334" imgH="393529" progId="Equation.DSMT4">
                    <p:embed/>
                    <p:pic>
                      <p:nvPicPr>
                        <p:cNvPr id="9263" name="Object 8">
                          <a:extLst>
                            <a:ext uri="{FF2B5EF4-FFF2-40B4-BE49-F238E27FC236}">
                              <a16:creationId xmlns:a16="http://schemas.microsoft.com/office/drawing/2014/main" id="{19B7598D-AE7E-4E1D-B4BD-5B076467F95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42" y="1119"/>
                          <a:ext cx="130" cy="3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273" name="Text Box 9">
            <a:extLst>
              <a:ext uri="{FF2B5EF4-FFF2-40B4-BE49-F238E27FC236}">
                <a16:creationId xmlns:a16="http://schemas.microsoft.com/office/drawing/2014/main" id="{AF076626-FC4D-47B2-9A89-B3A2D0CB5C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1828801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graphicFrame>
        <p:nvGraphicFramePr>
          <p:cNvPr id="11274" name="Object 10">
            <a:extLst>
              <a:ext uri="{FF2B5EF4-FFF2-40B4-BE49-F238E27FC236}">
                <a16:creationId xmlns:a16="http://schemas.microsoft.com/office/drawing/2014/main" id="{9C0B3BC6-FF1A-44B8-9250-DBB8354602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29614" y="2286000"/>
          <a:ext cx="884237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Equation" r:id="rId5" imgW="583947" imgH="469696" progId="Equation.DSMT4">
                  <p:embed/>
                </p:oleObj>
              </mc:Choice>
              <mc:Fallback>
                <p:oleObj name="Equation" r:id="rId5" imgW="583947" imgH="469696" progId="Equation.DSMT4">
                  <p:embed/>
                  <p:pic>
                    <p:nvPicPr>
                      <p:cNvPr id="11274" name="Object 10">
                        <a:extLst>
                          <a:ext uri="{FF2B5EF4-FFF2-40B4-BE49-F238E27FC236}">
                            <a16:creationId xmlns:a16="http://schemas.microsoft.com/office/drawing/2014/main" id="{9C0B3BC6-FF1A-44B8-9250-DBB8354602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29614" y="2286000"/>
                        <a:ext cx="884237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5" name="Text Box 11">
            <a:extLst>
              <a:ext uri="{FF2B5EF4-FFF2-40B4-BE49-F238E27FC236}">
                <a16:creationId xmlns:a16="http://schemas.microsoft.com/office/drawing/2014/main" id="{0358DF47-0261-4800-9AD4-6BE72D570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90801"/>
            <a:ext cx="457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b) Quy tắc chia hai căn thức bậc  hai</a:t>
            </a:r>
          </a:p>
        </p:txBody>
      </p:sp>
      <p:sp>
        <p:nvSpPr>
          <p:cNvPr id="9226" name="Text Box 12">
            <a:extLst>
              <a:ext uri="{FF2B5EF4-FFF2-40B4-BE49-F238E27FC236}">
                <a16:creationId xmlns:a16="http://schemas.microsoft.com/office/drawing/2014/main" id="{247E7B8C-24B7-414E-8DEC-896274EA9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895600"/>
            <a:ext cx="4572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     Muốn chia căn bậc hai của số a không âm cho căn bậc hai của số b dương, ta có thể chia số a cho số b rồi  khai phương kết quả đó.</a:t>
            </a:r>
          </a:p>
        </p:txBody>
      </p:sp>
      <p:grpSp>
        <p:nvGrpSpPr>
          <p:cNvPr id="11279" name="Group 15">
            <a:extLst>
              <a:ext uri="{FF2B5EF4-FFF2-40B4-BE49-F238E27FC236}">
                <a16:creationId xmlns:a16="http://schemas.microsoft.com/office/drawing/2014/main" id="{3C730FD9-405F-4783-8141-3F075720161F}"/>
              </a:ext>
            </a:extLst>
          </p:cNvPr>
          <p:cNvGrpSpPr>
            <a:grpSpLocks/>
          </p:cNvGrpSpPr>
          <p:nvPr/>
        </p:nvGrpSpPr>
        <p:grpSpPr bwMode="auto">
          <a:xfrm>
            <a:off x="6172200" y="1143000"/>
            <a:ext cx="1066800" cy="692150"/>
            <a:chOff x="3072" y="924"/>
            <a:chExt cx="672" cy="436"/>
          </a:xfrm>
        </p:grpSpPr>
        <p:sp>
          <p:nvSpPr>
            <p:cNvPr id="9260" name="Text Box 16">
              <a:extLst>
                <a:ext uri="{FF2B5EF4-FFF2-40B4-BE49-F238E27FC236}">
                  <a16:creationId xmlns:a16="http://schemas.microsoft.com/office/drawing/2014/main" id="{EEF1923A-A9A8-4AEA-BEEA-B4130F2F94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1056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</a:p>
          </p:txBody>
        </p:sp>
        <p:graphicFrame>
          <p:nvGraphicFramePr>
            <p:cNvPr id="9261" name="Object 17">
              <a:extLst>
                <a:ext uri="{FF2B5EF4-FFF2-40B4-BE49-F238E27FC236}">
                  <a16:creationId xmlns:a16="http://schemas.microsoft.com/office/drawing/2014/main" id="{E5CFDB93-1749-41C7-AC99-7CD0251EDEE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33" y="924"/>
            <a:ext cx="511" cy="4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4" name="Equation" r:id="rId7" imgW="533169" imgH="457002" progId="Equation.DSMT4">
                    <p:embed/>
                  </p:oleObj>
                </mc:Choice>
                <mc:Fallback>
                  <p:oleObj name="Equation" r:id="rId7" imgW="533169" imgH="457002" progId="Equation.DSMT4">
                    <p:embed/>
                    <p:pic>
                      <p:nvPicPr>
                        <p:cNvPr id="9261" name="Object 17">
                          <a:extLst>
                            <a:ext uri="{FF2B5EF4-FFF2-40B4-BE49-F238E27FC236}">
                              <a16:creationId xmlns:a16="http://schemas.microsoft.com/office/drawing/2014/main" id="{E5CFDB93-1749-41C7-AC99-7CD0251EDEE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3" y="924"/>
                          <a:ext cx="511" cy="4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1282" name="Object 18">
            <a:extLst>
              <a:ext uri="{FF2B5EF4-FFF2-40B4-BE49-F238E27FC236}">
                <a16:creationId xmlns:a16="http://schemas.microsoft.com/office/drawing/2014/main" id="{8BBD23CB-CB53-423A-A504-D309208BB4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62825" y="2276475"/>
          <a:ext cx="882650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" name="Equation" r:id="rId9" imgW="583947" imgH="457002" progId="Equation.DSMT4">
                  <p:embed/>
                </p:oleObj>
              </mc:Choice>
              <mc:Fallback>
                <p:oleObj name="Equation" r:id="rId9" imgW="583947" imgH="457002" progId="Equation.DSMT4">
                  <p:embed/>
                  <p:pic>
                    <p:nvPicPr>
                      <p:cNvPr id="11282" name="Object 18">
                        <a:extLst>
                          <a:ext uri="{FF2B5EF4-FFF2-40B4-BE49-F238E27FC236}">
                            <a16:creationId xmlns:a16="http://schemas.microsoft.com/office/drawing/2014/main" id="{8BBD23CB-CB53-423A-A504-D309208BB42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2825" y="2276475"/>
                        <a:ext cx="882650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9" name="Text Box 19">
            <a:extLst>
              <a:ext uri="{FF2B5EF4-FFF2-40B4-BE49-F238E27FC236}">
                <a16:creationId xmlns:a16="http://schemas.microsoft.com/office/drawing/2014/main" id="{F29E67B1-E950-47BF-A764-92F7F3EB5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805239"/>
            <a:ext cx="2057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Chú ý</a:t>
            </a:r>
          </a:p>
        </p:txBody>
      </p:sp>
      <p:grpSp>
        <p:nvGrpSpPr>
          <p:cNvPr id="9230" name="Group 20">
            <a:extLst>
              <a:ext uri="{FF2B5EF4-FFF2-40B4-BE49-F238E27FC236}">
                <a16:creationId xmlns:a16="http://schemas.microsoft.com/office/drawing/2014/main" id="{2175293D-8ECD-4983-ADF7-8E5F0495D94B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4081463"/>
            <a:ext cx="4648200" cy="1192212"/>
            <a:chOff x="0" y="2736"/>
            <a:chExt cx="2928" cy="751"/>
          </a:xfrm>
        </p:grpSpPr>
        <p:sp>
          <p:nvSpPr>
            <p:cNvPr id="9258" name="Text Box 21">
              <a:extLst>
                <a:ext uri="{FF2B5EF4-FFF2-40B4-BE49-F238E27FC236}">
                  <a16:creationId xmlns:a16="http://schemas.microsoft.com/office/drawing/2014/main" id="{7A236A3C-F3B3-489D-BA2C-016D823893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736"/>
              <a:ext cx="29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Với biểu thức A  không âm và biểu thức B dương, ta có:</a:t>
              </a:r>
            </a:p>
          </p:txBody>
        </p:sp>
        <p:graphicFrame>
          <p:nvGraphicFramePr>
            <p:cNvPr id="9259" name="Object 22">
              <a:extLst>
                <a:ext uri="{FF2B5EF4-FFF2-40B4-BE49-F238E27FC236}">
                  <a16:creationId xmlns:a16="http://schemas.microsoft.com/office/drawing/2014/main" id="{BA4AAE27-379A-4469-BEA3-657E792436A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828" y="3039"/>
            <a:ext cx="912" cy="4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6" name="Equation" r:id="rId11" imgW="685800" imgH="457200" progId="Equation.DSMT4">
                    <p:embed/>
                  </p:oleObj>
                </mc:Choice>
                <mc:Fallback>
                  <p:oleObj name="Equation" r:id="rId11" imgW="685800" imgH="457200" progId="Equation.DSMT4">
                    <p:embed/>
                    <p:pic>
                      <p:nvPicPr>
                        <p:cNvPr id="9259" name="Object 22">
                          <a:extLst>
                            <a:ext uri="{FF2B5EF4-FFF2-40B4-BE49-F238E27FC236}">
                              <a16:creationId xmlns:a16="http://schemas.microsoft.com/office/drawing/2014/main" id="{BA4AAE27-379A-4469-BEA3-657E792436A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8" y="3039"/>
                          <a:ext cx="912" cy="4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257" name="Text Box 40">
            <a:extLst>
              <a:ext uri="{FF2B5EF4-FFF2-40B4-BE49-F238E27FC236}">
                <a16:creationId xmlns:a16="http://schemas.microsoft.com/office/drawing/2014/main" id="{9DD62056-6D86-4608-A20C-EA90A74384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3551" y="672901"/>
            <a:ext cx="1153652" cy="369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Rút gọn</a:t>
            </a:r>
          </a:p>
        </p:txBody>
      </p:sp>
      <p:grpSp>
        <p:nvGrpSpPr>
          <p:cNvPr id="9250" name="Group 24">
            <a:extLst>
              <a:ext uri="{FF2B5EF4-FFF2-40B4-BE49-F238E27FC236}">
                <a16:creationId xmlns:a16="http://schemas.microsoft.com/office/drawing/2014/main" id="{5FC9B990-EDF3-43DB-80BB-B7DF32B8A039}"/>
              </a:ext>
            </a:extLst>
          </p:cNvPr>
          <p:cNvGrpSpPr>
            <a:grpSpLocks/>
          </p:cNvGrpSpPr>
          <p:nvPr/>
        </p:nvGrpSpPr>
        <p:grpSpPr bwMode="auto">
          <a:xfrm>
            <a:off x="7924801" y="1127125"/>
            <a:ext cx="2695575" cy="711200"/>
            <a:chOff x="4032" y="710"/>
            <a:chExt cx="1698" cy="448"/>
          </a:xfrm>
        </p:grpSpPr>
        <p:grpSp>
          <p:nvGrpSpPr>
            <p:cNvPr id="9252" name="Group 25">
              <a:extLst>
                <a:ext uri="{FF2B5EF4-FFF2-40B4-BE49-F238E27FC236}">
                  <a16:creationId xmlns:a16="http://schemas.microsoft.com/office/drawing/2014/main" id="{D06180D6-40A5-4BEE-AF62-298EBA426F3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32" y="710"/>
              <a:ext cx="647" cy="448"/>
              <a:chOff x="3072" y="918"/>
              <a:chExt cx="647" cy="448"/>
            </a:xfrm>
          </p:grpSpPr>
          <p:sp>
            <p:nvSpPr>
              <p:cNvPr id="9254" name="Text Box 26">
                <a:extLst>
                  <a:ext uri="{FF2B5EF4-FFF2-40B4-BE49-F238E27FC236}">
                    <a16:creationId xmlns:a16="http://schemas.microsoft.com/office/drawing/2014/main" id="{502ACA29-151A-4F17-BD31-78E54C6DFE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72" y="1056"/>
                <a:ext cx="2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</a:t>
                </a:r>
              </a:p>
            </p:txBody>
          </p:sp>
          <p:graphicFrame>
            <p:nvGraphicFramePr>
              <p:cNvPr id="9255" name="Object 27">
                <a:extLst>
                  <a:ext uri="{FF2B5EF4-FFF2-40B4-BE49-F238E27FC236}">
                    <a16:creationId xmlns:a16="http://schemas.microsoft.com/office/drawing/2014/main" id="{D43887EA-82F8-43D0-8961-027DC4869A73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3258" y="918"/>
              <a:ext cx="461" cy="4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8217" name="Equation" r:id="rId13" imgW="482391" imgH="469696" progId="Equation.DSMT4">
                      <p:embed/>
                    </p:oleObj>
                  </mc:Choice>
                  <mc:Fallback>
                    <p:oleObj name="Equation" r:id="rId13" imgW="482391" imgH="469696" progId="Equation.DSMT4">
                      <p:embed/>
                      <p:pic>
                        <p:nvPicPr>
                          <p:cNvPr id="9255" name="Object 27">
                            <a:extLst>
                              <a:ext uri="{FF2B5EF4-FFF2-40B4-BE49-F238E27FC236}">
                                <a16:creationId xmlns:a16="http://schemas.microsoft.com/office/drawing/2014/main" id="{D43887EA-82F8-43D0-8961-027DC4869A73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258" y="918"/>
                            <a:ext cx="461" cy="44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9253" name="Text Box 28">
              <a:extLst>
                <a:ext uri="{FF2B5EF4-FFF2-40B4-BE49-F238E27FC236}">
                  <a16:creationId xmlns:a16="http://schemas.microsoft.com/office/drawing/2014/main" id="{D3DF5F09-22C3-4D95-891C-60A26D5E06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10" y="816"/>
              <a:ext cx="102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 </a:t>
              </a:r>
              <a:r>
                <a:rPr lang="en-US" altLang="en-US" sz="18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altLang="en-US" sz="1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a≥ 0 )</a:t>
              </a:r>
            </a:p>
          </p:txBody>
        </p:sp>
      </p:grpSp>
      <p:grpSp>
        <p:nvGrpSpPr>
          <p:cNvPr id="11307" name="Group 43">
            <a:extLst>
              <a:ext uri="{FF2B5EF4-FFF2-40B4-BE49-F238E27FC236}">
                <a16:creationId xmlns:a16="http://schemas.microsoft.com/office/drawing/2014/main" id="{2BEC449F-9C7F-4EAF-9422-120B25423E4B}"/>
              </a:ext>
            </a:extLst>
          </p:cNvPr>
          <p:cNvGrpSpPr>
            <a:grpSpLocks/>
          </p:cNvGrpSpPr>
          <p:nvPr/>
        </p:nvGrpSpPr>
        <p:grpSpPr bwMode="auto">
          <a:xfrm>
            <a:off x="6167438" y="2266950"/>
            <a:ext cx="1066800" cy="692150"/>
            <a:chOff x="3072" y="924"/>
            <a:chExt cx="672" cy="436"/>
          </a:xfrm>
        </p:grpSpPr>
        <p:sp>
          <p:nvSpPr>
            <p:cNvPr id="9248" name="Text Box 44">
              <a:extLst>
                <a:ext uri="{FF2B5EF4-FFF2-40B4-BE49-F238E27FC236}">
                  <a16:creationId xmlns:a16="http://schemas.microsoft.com/office/drawing/2014/main" id="{5BA0C2AF-9A66-4F59-8002-11A5CC7C22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1056"/>
              <a:ext cx="2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a)</a:t>
              </a:r>
            </a:p>
          </p:txBody>
        </p:sp>
        <p:graphicFrame>
          <p:nvGraphicFramePr>
            <p:cNvPr id="9249" name="Object 45">
              <a:extLst>
                <a:ext uri="{FF2B5EF4-FFF2-40B4-BE49-F238E27FC236}">
                  <a16:creationId xmlns:a16="http://schemas.microsoft.com/office/drawing/2014/main" id="{A00DBA55-0DDD-4001-BEC1-7800F782A0C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33" y="924"/>
            <a:ext cx="511" cy="4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18" name="Equation" r:id="rId15" imgW="533169" imgH="457002" progId="Equation.DSMT4">
                    <p:embed/>
                  </p:oleObj>
                </mc:Choice>
                <mc:Fallback>
                  <p:oleObj name="Equation" r:id="rId15" imgW="533169" imgH="457002" progId="Equation.DSMT4">
                    <p:embed/>
                    <p:pic>
                      <p:nvPicPr>
                        <p:cNvPr id="9249" name="Object 45">
                          <a:extLst>
                            <a:ext uri="{FF2B5EF4-FFF2-40B4-BE49-F238E27FC236}">
                              <a16:creationId xmlns:a16="http://schemas.microsoft.com/office/drawing/2014/main" id="{A00DBA55-0DDD-4001-BEC1-7800F782A0C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3" y="924"/>
                          <a:ext cx="511" cy="4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1310" name="Object 46">
            <a:extLst>
              <a:ext uri="{FF2B5EF4-FFF2-40B4-BE49-F238E27FC236}">
                <a16:creationId xmlns:a16="http://schemas.microsoft.com/office/drawing/2014/main" id="{78788A7A-087E-4176-A617-1AFF30EDD46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324976" y="2286000"/>
          <a:ext cx="1057275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Equation" r:id="rId17" imgW="698500" imgH="457200" progId="Equation.DSMT4">
                  <p:embed/>
                </p:oleObj>
              </mc:Choice>
              <mc:Fallback>
                <p:oleObj name="Equation" r:id="rId17" imgW="698500" imgH="457200" progId="Equation.DSMT4">
                  <p:embed/>
                  <p:pic>
                    <p:nvPicPr>
                      <p:cNvPr id="11310" name="Object 46">
                        <a:extLst>
                          <a:ext uri="{FF2B5EF4-FFF2-40B4-BE49-F238E27FC236}">
                            <a16:creationId xmlns:a16="http://schemas.microsoft.com/office/drawing/2014/main" id="{78788A7A-087E-4176-A617-1AFF30EDD46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24976" y="2286000"/>
                        <a:ext cx="1057275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11" name="Object 47">
            <a:extLst>
              <a:ext uri="{FF2B5EF4-FFF2-40B4-BE49-F238E27FC236}">
                <a16:creationId xmlns:a16="http://schemas.microsoft.com/office/drawing/2014/main" id="{82B5813C-BE1D-4FB7-A0E7-008174D226B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45275" y="3033713"/>
          <a:ext cx="8255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Equation" r:id="rId19" imgW="545863" imgH="393529" progId="Equation.DSMT4">
                  <p:embed/>
                </p:oleObj>
              </mc:Choice>
              <mc:Fallback>
                <p:oleObj name="Equation" r:id="rId19" imgW="545863" imgH="393529" progId="Equation.DSMT4">
                  <p:embed/>
                  <p:pic>
                    <p:nvPicPr>
                      <p:cNvPr id="11311" name="Object 47">
                        <a:extLst>
                          <a:ext uri="{FF2B5EF4-FFF2-40B4-BE49-F238E27FC236}">
                            <a16:creationId xmlns:a16="http://schemas.microsoft.com/office/drawing/2014/main" id="{82B5813C-BE1D-4FB7-A0E7-008174D226B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5275" y="3033713"/>
                        <a:ext cx="82550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12" name="Object 48">
            <a:extLst>
              <a:ext uri="{FF2B5EF4-FFF2-40B4-BE49-F238E27FC236}">
                <a16:creationId xmlns:a16="http://schemas.microsoft.com/office/drawing/2014/main" id="{6EA6CE68-85D9-4251-83C4-3CE4498BA73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62850" y="2995613"/>
          <a:ext cx="7302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Equation" r:id="rId21" imgW="482391" imgH="418918" progId="Equation.DSMT4">
                  <p:embed/>
                </p:oleObj>
              </mc:Choice>
              <mc:Fallback>
                <p:oleObj name="Equation" r:id="rId21" imgW="482391" imgH="418918" progId="Equation.DSMT4">
                  <p:embed/>
                  <p:pic>
                    <p:nvPicPr>
                      <p:cNvPr id="11312" name="Object 48">
                        <a:extLst>
                          <a:ext uri="{FF2B5EF4-FFF2-40B4-BE49-F238E27FC236}">
                            <a16:creationId xmlns:a16="http://schemas.microsoft.com/office/drawing/2014/main" id="{6EA6CE68-85D9-4251-83C4-3CE4498BA7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2850" y="2995613"/>
                        <a:ext cx="73025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316" name="Group 52">
            <a:extLst>
              <a:ext uri="{FF2B5EF4-FFF2-40B4-BE49-F238E27FC236}">
                <a16:creationId xmlns:a16="http://schemas.microsoft.com/office/drawing/2014/main" id="{DA8EB406-27F1-4BEB-B1D7-24BC559CBD05}"/>
              </a:ext>
            </a:extLst>
          </p:cNvPr>
          <p:cNvGrpSpPr>
            <a:grpSpLocks/>
          </p:cNvGrpSpPr>
          <p:nvPr/>
        </p:nvGrpSpPr>
        <p:grpSpPr bwMode="auto">
          <a:xfrm>
            <a:off x="8315325" y="3138488"/>
            <a:ext cx="1752600" cy="366712"/>
            <a:chOff x="4656" y="2160"/>
            <a:chExt cx="1104" cy="231"/>
          </a:xfrm>
        </p:grpSpPr>
        <p:sp>
          <p:nvSpPr>
            <p:cNvPr id="9246" name="Text Box 50">
              <a:extLst>
                <a:ext uri="{FF2B5EF4-FFF2-40B4-BE49-F238E27FC236}">
                  <a16:creationId xmlns:a16="http://schemas.microsoft.com/office/drawing/2014/main" id="{8CDFADDB-3768-4F50-B42E-B97B3391EC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6" y="2160"/>
              <a:ext cx="11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 (Vì                )</a:t>
              </a:r>
            </a:p>
          </p:txBody>
        </p:sp>
        <p:graphicFrame>
          <p:nvGraphicFramePr>
            <p:cNvPr id="9247" name="Object 51">
              <a:extLst>
                <a:ext uri="{FF2B5EF4-FFF2-40B4-BE49-F238E27FC236}">
                  <a16:creationId xmlns:a16="http://schemas.microsoft.com/office/drawing/2014/main" id="{3A648C4F-2D6B-4F6C-BBBB-B94FA1BB78F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040" y="2175"/>
            <a:ext cx="432" cy="2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22" name="Equation" r:id="rId23" imgW="406048" imgH="203024" progId="Equation.DSMT4">
                    <p:embed/>
                  </p:oleObj>
                </mc:Choice>
                <mc:Fallback>
                  <p:oleObj name="Equation" r:id="rId23" imgW="406048" imgH="203024" progId="Equation.DSMT4">
                    <p:embed/>
                    <p:pic>
                      <p:nvPicPr>
                        <p:cNvPr id="9247" name="Object 51">
                          <a:extLst>
                            <a:ext uri="{FF2B5EF4-FFF2-40B4-BE49-F238E27FC236}">
                              <a16:creationId xmlns:a16="http://schemas.microsoft.com/office/drawing/2014/main" id="{3A648C4F-2D6B-4F6C-BBBB-B94FA1BB78F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40" y="2175"/>
                          <a:ext cx="432" cy="21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323" name="Group 59">
            <a:extLst>
              <a:ext uri="{FF2B5EF4-FFF2-40B4-BE49-F238E27FC236}">
                <a16:creationId xmlns:a16="http://schemas.microsoft.com/office/drawing/2014/main" id="{AE472B23-DFF9-4162-8604-F592C1C0A37A}"/>
              </a:ext>
            </a:extLst>
          </p:cNvPr>
          <p:cNvGrpSpPr>
            <a:grpSpLocks/>
          </p:cNvGrpSpPr>
          <p:nvPr/>
        </p:nvGrpSpPr>
        <p:grpSpPr bwMode="auto">
          <a:xfrm>
            <a:off x="6248401" y="3733800"/>
            <a:ext cx="1096963" cy="711200"/>
            <a:chOff x="3048" y="2688"/>
            <a:chExt cx="691" cy="448"/>
          </a:xfrm>
        </p:grpSpPr>
        <p:graphicFrame>
          <p:nvGraphicFramePr>
            <p:cNvPr id="9244" name="Object 32">
              <a:extLst>
                <a:ext uri="{FF2B5EF4-FFF2-40B4-BE49-F238E27FC236}">
                  <a16:creationId xmlns:a16="http://schemas.microsoft.com/office/drawing/2014/main" id="{5F5B086B-F2C6-4BCE-A18A-57B96B3F9D8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79" y="2688"/>
            <a:ext cx="460" cy="4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23" name="Equation" r:id="rId25" imgW="482391" imgH="469696" progId="Equation.DSMT4">
                    <p:embed/>
                  </p:oleObj>
                </mc:Choice>
                <mc:Fallback>
                  <p:oleObj name="Equation" r:id="rId25" imgW="482391" imgH="469696" progId="Equation.DSMT4">
                    <p:embed/>
                    <p:pic>
                      <p:nvPicPr>
                        <p:cNvPr id="9244" name="Object 32">
                          <a:extLst>
                            <a:ext uri="{FF2B5EF4-FFF2-40B4-BE49-F238E27FC236}">
                              <a16:creationId xmlns:a16="http://schemas.microsoft.com/office/drawing/2014/main" id="{5F5B086B-F2C6-4BCE-A18A-57B96B3F9D8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79" y="2688"/>
                          <a:ext cx="460" cy="44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45" name="Text Box 53">
              <a:extLst>
                <a:ext uri="{FF2B5EF4-FFF2-40B4-BE49-F238E27FC236}">
                  <a16:creationId xmlns:a16="http://schemas.microsoft.com/office/drawing/2014/main" id="{C2A0664C-AC51-4784-8B70-B9DF13B73B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8" y="2766"/>
              <a:ext cx="38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b)</a:t>
              </a:r>
            </a:p>
          </p:txBody>
        </p:sp>
      </p:grpSp>
      <p:graphicFrame>
        <p:nvGraphicFramePr>
          <p:cNvPr id="11318" name="Object 54">
            <a:extLst>
              <a:ext uri="{FF2B5EF4-FFF2-40B4-BE49-F238E27FC236}">
                <a16:creationId xmlns:a16="http://schemas.microsoft.com/office/drawing/2014/main" id="{45B48E72-48DC-4D71-8D42-6B04F3C23B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39025" y="3733800"/>
          <a:ext cx="922338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4" name="Equation" r:id="rId27" imgW="609600" imgH="457200" progId="Equation.DSMT4">
                  <p:embed/>
                </p:oleObj>
              </mc:Choice>
              <mc:Fallback>
                <p:oleObj name="Equation" r:id="rId27" imgW="609600" imgH="457200" progId="Equation.DSMT4">
                  <p:embed/>
                  <p:pic>
                    <p:nvPicPr>
                      <p:cNvPr id="11318" name="Object 54">
                        <a:extLst>
                          <a:ext uri="{FF2B5EF4-FFF2-40B4-BE49-F238E27FC236}">
                            <a16:creationId xmlns:a16="http://schemas.microsoft.com/office/drawing/2014/main" id="{45B48E72-48DC-4D71-8D42-6B04F3C23B8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9025" y="3733800"/>
                        <a:ext cx="922338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19" name="Object 55">
            <a:extLst>
              <a:ext uri="{FF2B5EF4-FFF2-40B4-BE49-F238E27FC236}">
                <a16:creationId xmlns:a16="http://schemas.microsoft.com/office/drawing/2014/main" id="{28CDFB9F-A834-484E-A701-6CF7107E4DE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96288" y="3762375"/>
          <a:ext cx="787400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5" name="Equation" r:id="rId29" imgW="520700" imgH="457200" progId="Equation.DSMT4">
                  <p:embed/>
                </p:oleObj>
              </mc:Choice>
              <mc:Fallback>
                <p:oleObj name="Equation" r:id="rId29" imgW="520700" imgH="457200" progId="Equation.DSMT4">
                  <p:embed/>
                  <p:pic>
                    <p:nvPicPr>
                      <p:cNvPr id="11319" name="Object 55">
                        <a:extLst>
                          <a:ext uri="{FF2B5EF4-FFF2-40B4-BE49-F238E27FC236}">
                            <a16:creationId xmlns:a16="http://schemas.microsoft.com/office/drawing/2014/main" id="{28CDFB9F-A834-484E-A701-6CF7107E4DE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96288" y="3762375"/>
                        <a:ext cx="787400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20" name="Object 56">
            <a:extLst>
              <a:ext uri="{FF2B5EF4-FFF2-40B4-BE49-F238E27FC236}">
                <a16:creationId xmlns:a16="http://schemas.microsoft.com/office/drawing/2014/main" id="{D50ED764-CDAA-4310-9F7B-CE86EA5783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323388" y="3781425"/>
          <a:ext cx="78740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Equation" r:id="rId31" imgW="520474" imgH="469696" progId="Equation.DSMT4">
                  <p:embed/>
                </p:oleObj>
              </mc:Choice>
              <mc:Fallback>
                <p:oleObj name="Equation" r:id="rId31" imgW="520474" imgH="469696" progId="Equation.DSMT4">
                  <p:embed/>
                  <p:pic>
                    <p:nvPicPr>
                      <p:cNvPr id="11320" name="Object 56">
                        <a:extLst>
                          <a:ext uri="{FF2B5EF4-FFF2-40B4-BE49-F238E27FC236}">
                            <a16:creationId xmlns:a16="http://schemas.microsoft.com/office/drawing/2014/main" id="{D50ED764-CDAA-4310-9F7B-CE86EA5783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23388" y="3781425"/>
                        <a:ext cx="787400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21" name="Object 57">
            <a:extLst>
              <a:ext uri="{FF2B5EF4-FFF2-40B4-BE49-F238E27FC236}">
                <a16:creationId xmlns:a16="http://schemas.microsoft.com/office/drawing/2014/main" id="{F2B46BCF-41E3-4A4E-B4E2-20F5EC89F8C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24739" y="4533900"/>
          <a:ext cx="998537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Equation" r:id="rId33" imgW="660113" imgH="444307" progId="Equation.DSMT4">
                  <p:embed/>
                </p:oleObj>
              </mc:Choice>
              <mc:Fallback>
                <p:oleObj name="Equation" r:id="rId33" imgW="660113" imgH="444307" progId="Equation.DSMT4">
                  <p:embed/>
                  <p:pic>
                    <p:nvPicPr>
                      <p:cNvPr id="11321" name="Object 57">
                        <a:extLst>
                          <a:ext uri="{FF2B5EF4-FFF2-40B4-BE49-F238E27FC236}">
                            <a16:creationId xmlns:a16="http://schemas.microsoft.com/office/drawing/2014/main" id="{F2B46BCF-41E3-4A4E-B4E2-20F5EC89F8C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4739" y="4533900"/>
                        <a:ext cx="998537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22" name="Object 58">
            <a:extLst>
              <a:ext uri="{FF2B5EF4-FFF2-40B4-BE49-F238E27FC236}">
                <a16:creationId xmlns:a16="http://schemas.microsoft.com/office/drawing/2014/main" id="{0B1942D7-8241-438A-B223-A259F03B09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529638" y="4572000"/>
          <a:ext cx="8255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8" name="Equation" r:id="rId35" imgW="545863" imgH="418918" progId="Equation.DSMT4">
                  <p:embed/>
                </p:oleObj>
              </mc:Choice>
              <mc:Fallback>
                <p:oleObj name="Equation" r:id="rId35" imgW="545863" imgH="418918" progId="Equation.DSMT4">
                  <p:embed/>
                  <p:pic>
                    <p:nvPicPr>
                      <p:cNvPr id="11322" name="Object 58">
                        <a:extLst>
                          <a:ext uri="{FF2B5EF4-FFF2-40B4-BE49-F238E27FC236}">
                            <a16:creationId xmlns:a16="http://schemas.microsoft.com/office/drawing/2014/main" id="{0B1942D7-8241-438A-B223-A259F03B09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9638" y="4572000"/>
                        <a:ext cx="825500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11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11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11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2000"/>
                                        <p:tgtEl>
                                          <p:spTgt spid="11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2000"/>
                                        <p:tgtEl>
                                          <p:spTgt spid="11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13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13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1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1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2" dur="2000"/>
                                        <p:tgtEl>
                                          <p:spTgt spid="1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7" dur="2000"/>
                                        <p:tgtEl>
                                          <p:spTgt spid="1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2" dur="2000"/>
                                        <p:tgtEl>
                                          <p:spTgt spid="11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7" dur="2000"/>
                                        <p:tgtEl>
                                          <p:spTgt spid="11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82" dur="2000"/>
                                        <p:tgtEl>
                                          <p:spTgt spid="11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D30F5E9-7AF0-498E-8E44-EF52A45B36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altLang="en-US" sz="3600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 THỨC CẦN NHỚ</a:t>
            </a:r>
          </a:p>
        </p:txBody>
      </p:sp>
      <p:grpSp>
        <p:nvGrpSpPr>
          <p:cNvPr id="13331" name="Group 19">
            <a:extLst>
              <a:ext uri="{FF2B5EF4-FFF2-40B4-BE49-F238E27FC236}">
                <a16:creationId xmlns:a16="http://schemas.microsoft.com/office/drawing/2014/main" id="{756E7AF5-F5E9-4FD8-B897-1E8D994B9548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1219201"/>
            <a:ext cx="5486400" cy="1681163"/>
            <a:chOff x="288" y="768"/>
            <a:chExt cx="3456" cy="1059"/>
          </a:xfrm>
        </p:grpSpPr>
        <p:sp>
          <p:nvSpPr>
            <p:cNvPr id="10251" name="Text Box 4">
              <a:extLst>
                <a:ext uri="{FF2B5EF4-FFF2-40B4-BE49-F238E27FC236}">
                  <a16:creationId xmlns:a16="http://schemas.microsoft.com/office/drawing/2014/main" id="{2E98CCFA-01F2-4F8D-A170-E3B3875AA6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768"/>
              <a:ext cx="163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 u="sng">
                  <a:latin typeface="Times New Roman" panose="02020603050405020304" pitchFamily="18" charset="0"/>
                  <a:cs typeface="Times New Roman" panose="02020603050405020304" pitchFamily="18" charset="0"/>
                </a:rPr>
                <a:t>1. Định lí </a:t>
              </a:r>
            </a:p>
          </p:txBody>
        </p:sp>
        <p:grpSp>
          <p:nvGrpSpPr>
            <p:cNvPr id="10252" name="Group 5">
              <a:extLst>
                <a:ext uri="{FF2B5EF4-FFF2-40B4-BE49-F238E27FC236}">
                  <a16:creationId xmlns:a16="http://schemas.microsoft.com/office/drawing/2014/main" id="{6B8D44A6-4E05-4CA9-BCB0-75FF136742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963"/>
              <a:ext cx="2832" cy="864"/>
              <a:chOff x="0" y="2064"/>
              <a:chExt cx="2832" cy="864"/>
            </a:xfrm>
          </p:grpSpPr>
          <p:sp>
            <p:nvSpPr>
              <p:cNvPr id="10253" name="Text Box 6">
                <a:extLst>
                  <a:ext uri="{FF2B5EF4-FFF2-40B4-BE49-F238E27FC236}">
                    <a16:creationId xmlns:a16="http://schemas.microsoft.com/office/drawing/2014/main" id="{69A2E5BD-CEEC-4412-94E2-4E43F203A6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2103"/>
                <a:ext cx="28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Với số a không âm và số b dương ta có:</a:t>
                </a:r>
              </a:p>
            </p:txBody>
          </p:sp>
          <p:graphicFrame>
            <p:nvGraphicFramePr>
              <p:cNvPr id="10254" name="Object 7">
                <a:extLst>
                  <a:ext uri="{FF2B5EF4-FFF2-40B4-BE49-F238E27FC236}">
                    <a16:creationId xmlns:a16="http://schemas.microsoft.com/office/drawing/2014/main" id="{E7B8BDA6-29FA-45A7-8339-7526ACA17AC5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044" y="2340"/>
              <a:ext cx="720" cy="51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220" name="Equation" r:id="rId3" imgW="634725" imgH="457002" progId="Equation.DSMT4">
                      <p:embed/>
                    </p:oleObj>
                  </mc:Choice>
                  <mc:Fallback>
                    <p:oleObj name="Equation" r:id="rId3" imgW="634725" imgH="457002" progId="Equation.DSMT4">
                      <p:embed/>
                      <p:pic>
                        <p:nvPicPr>
                          <p:cNvPr id="10254" name="Object 7">
                            <a:extLst>
                              <a:ext uri="{FF2B5EF4-FFF2-40B4-BE49-F238E27FC236}">
                                <a16:creationId xmlns:a16="http://schemas.microsoft.com/office/drawing/2014/main" id="{E7B8BDA6-29FA-45A7-8339-7526ACA17AC5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044" y="2340"/>
                            <a:ext cx="720" cy="51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0255" name="Rectangle 8">
                <a:extLst>
                  <a:ext uri="{FF2B5EF4-FFF2-40B4-BE49-F238E27FC236}">
                    <a16:creationId xmlns:a16="http://schemas.microsoft.com/office/drawing/2014/main" id="{36BB2A21-2C9E-449C-BD90-F261ADA07D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2064"/>
                <a:ext cx="2832" cy="8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3332" name="Group 20">
            <a:extLst>
              <a:ext uri="{FF2B5EF4-FFF2-40B4-BE49-F238E27FC236}">
                <a16:creationId xmlns:a16="http://schemas.microsoft.com/office/drawing/2014/main" id="{42F145DA-E835-446D-A669-A276EDA2E9E4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2895600"/>
            <a:ext cx="8839200" cy="984250"/>
            <a:chOff x="192" y="1824"/>
            <a:chExt cx="5568" cy="620"/>
          </a:xfrm>
        </p:grpSpPr>
        <p:sp>
          <p:nvSpPr>
            <p:cNvPr id="10248" name="Text Box 13">
              <a:extLst>
                <a:ext uri="{FF2B5EF4-FFF2-40B4-BE49-F238E27FC236}">
                  <a16:creationId xmlns:a16="http://schemas.microsoft.com/office/drawing/2014/main" id="{BBD51C49-65BF-409A-974F-DEE0EE870D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1824"/>
              <a:ext cx="28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u="sng">
                  <a:latin typeface="Times New Roman" panose="02020603050405020304" pitchFamily="18" charset="0"/>
                  <a:cs typeface="Times New Roman" panose="02020603050405020304" pitchFamily="18" charset="0"/>
                </a:rPr>
                <a:t>2. Quy tắc khai phương một thương</a:t>
              </a:r>
            </a:p>
          </p:txBody>
        </p:sp>
        <p:sp>
          <p:nvSpPr>
            <p:cNvPr id="10249" name="Text Box 15">
              <a:extLst>
                <a:ext uri="{FF2B5EF4-FFF2-40B4-BE49-F238E27FC236}">
                  <a16:creationId xmlns:a16="http://schemas.microsoft.com/office/drawing/2014/main" id="{E8F1B97E-BB68-48BF-9852-446A22051C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2040"/>
              <a:ext cx="556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Muốn khai phương một thương        , trong đó số a không âm và số b dương ta có thể lần lượt khai phương số a và số b rồi lấy kết quả thứ nhất chia cho kết quả thứ hai.</a:t>
              </a:r>
            </a:p>
          </p:txBody>
        </p:sp>
        <p:graphicFrame>
          <p:nvGraphicFramePr>
            <p:cNvPr id="10250" name="Object 16">
              <a:extLst>
                <a:ext uri="{FF2B5EF4-FFF2-40B4-BE49-F238E27FC236}">
                  <a16:creationId xmlns:a16="http://schemas.microsoft.com/office/drawing/2014/main" id="{517E9DF3-1531-4D90-9684-A5D8EDA13C7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331" y="1956"/>
            <a:ext cx="249" cy="3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1" name="Equation" r:id="rId5" imgW="152334" imgH="393529" progId="Equation.DSMT4">
                    <p:embed/>
                  </p:oleObj>
                </mc:Choice>
                <mc:Fallback>
                  <p:oleObj name="Equation" r:id="rId5" imgW="152334" imgH="393529" progId="Equation.DSMT4">
                    <p:embed/>
                    <p:pic>
                      <p:nvPicPr>
                        <p:cNvPr id="10250" name="Object 16">
                          <a:extLst>
                            <a:ext uri="{FF2B5EF4-FFF2-40B4-BE49-F238E27FC236}">
                              <a16:creationId xmlns:a16="http://schemas.microsoft.com/office/drawing/2014/main" id="{517E9DF3-1531-4D90-9684-A5D8EDA13C7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31" y="1956"/>
                          <a:ext cx="249" cy="3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333" name="Group 21">
            <a:extLst>
              <a:ext uri="{FF2B5EF4-FFF2-40B4-BE49-F238E27FC236}">
                <a16:creationId xmlns:a16="http://schemas.microsoft.com/office/drawing/2014/main" id="{3CADAB5B-3D46-414D-BCCF-98FF672D56F0}"/>
              </a:ext>
            </a:extLst>
          </p:cNvPr>
          <p:cNvGrpSpPr>
            <a:grpSpLocks/>
          </p:cNvGrpSpPr>
          <p:nvPr/>
        </p:nvGrpSpPr>
        <p:grpSpPr bwMode="auto">
          <a:xfrm>
            <a:off x="1733550" y="3857626"/>
            <a:ext cx="8839200" cy="974725"/>
            <a:chOff x="132" y="2430"/>
            <a:chExt cx="5568" cy="614"/>
          </a:xfrm>
        </p:grpSpPr>
        <p:sp>
          <p:nvSpPr>
            <p:cNvPr id="10246" name="Text Box 17">
              <a:extLst>
                <a:ext uri="{FF2B5EF4-FFF2-40B4-BE49-F238E27FC236}">
                  <a16:creationId xmlns:a16="http://schemas.microsoft.com/office/drawing/2014/main" id="{C8E0B660-9219-47E6-977F-CE07D6F121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" y="2430"/>
              <a:ext cx="28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u="sng">
                  <a:latin typeface="Times New Roman" panose="02020603050405020304" pitchFamily="18" charset="0"/>
                  <a:cs typeface="Times New Roman" panose="02020603050405020304" pitchFamily="18" charset="0"/>
                </a:rPr>
                <a:t>3. Quy tắc chia hai căn thức bậc  hai</a:t>
              </a:r>
            </a:p>
          </p:txBody>
        </p:sp>
        <p:sp>
          <p:nvSpPr>
            <p:cNvPr id="10247" name="Text Box 18">
              <a:extLst>
                <a:ext uri="{FF2B5EF4-FFF2-40B4-BE49-F238E27FC236}">
                  <a16:creationId xmlns:a16="http://schemas.microsoft.com/office/drawing/2014/main" id="{57B93443-C0D9-4D0B-95ED-46725E1385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2" y="2640"/>
              <a:ext cx="556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Muốn chia căn bậc hai của số a không âm cho căn bậc hai của số b dương, ta có thể chia số a cho số b rồi  khai phương kết quả đó.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1185</Words>
  <Application>Microsoft Office PowerPoint</Application>
  <PresentationFormat>Widescreen</PresentationFormat>
  <Paragraphs>131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Vrinda</vt:lpstr>
      <vt:lpstr>Office Theme</vt:lpstr>
      <vt:lpstr>MathType 6.0 Equation</vt:lpstr>
      <vt:lpstr>PowerPoint Presentation</vt:lpstr>
      <vt:lpstr>4 : LIÊN HỆ GiỮA PHÉP CHIA VÀ PHÉP KHAI PHƯƠNG</vt:lpstr>
      <vt:lpstr>LIÊN HỆ GiỮA PHÉP CHIA VÀ PHÉP KHAI PHƯƠNG</vt:lpstr>
      <vt:lpstr>LIÊN HỆ GiỮA PHÉP CHIA VÀ PHÉP KHAI PHƯƠNG</vt:lpstr>
      <vt:lpstr>LIÊN HỆ GiỮA PHÉP CHIA VÀ PHÉP KHAI PHƯƠNG</vt:lpstr>
      <vt:lpstr>LIÊN HỆ GiỮA PHÉP CHIA VÀ PHÉP KHAI PHƯƠNG</vt:lpstr>
      <vt:lpstr>LIÊN HỆ GiỮA PHÉP CHIA VÀ PHÉP KHAI PHƯƠNG</vt:lpstr>
      <vt:lpstr>LIÊN HỆ GiỮA PHÉP CHIA VÀ PHÉP KHAI PHƯƠNG</vt:lpstr>
      <vt:lpstr>KIẾN THỨC CẦN NHỚ</vt:lpstr>
      <vt:lpstr>BÀI TẬP VỀ NHÀ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megiaitoan@gmail.com</dc:creator>
  <cp:lastModifiedBy>megiaitoan@gmail.com</cp:lastModifiedBy>
  <cp:revision>2</cp:revision>
  <dcterms:created xsi:type="dcterms:W3CDTF">2021-09-06T01:11:30Z</dcterms:created>
  <dcterms:modified xsi:type="dcterms:W3CDTF">2021-09-06T01:18:57Z</dcterms:modified>
</cp:coreProperties>
</file>