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66" r:id="rId3"/>
    <p:sldId id="278" r:id="rId4"/>
    <p:sldId id="259" r:id="rId5"/>
    <p:sldId id="275" r:id="rId6"/>
    <p:sldId id="260" r:id="rId7"/>
    <p:sldId id="262" r:id="rId8"/>
    <p:sldId id="276" r:id="rId9"/>
    <p:sldId id="277" r:id="rId10"/>
    <p:sldId id="270" r:id="rId11"/>
    <p:sldId id="271" r:id="rId12"/>
    <p:sldId id="272" r:id="rId13"/>
    <p:sldId id="280" r:id="rId14"/>
    <p:sldId id="281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05690-E65C-4CCD-B6B0-A38BFFE2EF6D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B964B-BA6A-42FB-B695-315244DCC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3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FB3D593-47B1-45F5-9EA7-8E8416A3B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21D658-93E9-46CC-BFD1-D07C1740A16B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8E641D9F-6248-42D2-8DEF-FB5EB584E3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9FB96F83-84C6-42C1-AF1A-1D6BEAE38D51}" type="slidenum">
              <a:rPr lang="vi-VN" altLang="en-US" sz="120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2</a:t>
            </a:fld>
            <a:endParaRPr lang="vi-VN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03172D40-9C0D-44F4-A768-88F36124E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50D00CE9-9738-4E42-97C0-E6295FB44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F983-66BB-409F-A711-08F341E9D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AEAAC-9581-40DF-B054-2625CBD8A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DEA2F-72D2-40A5-BFD5-D10A8227B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E9BAB-B15D-4E81-86EA-55F4BE01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A564A-ECAB-43D8-9C39-FA33505AF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4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D2672-D298-4564-80C7-7A00AECB9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776FD-A165-4AEC-A420-1711F903C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B92C8-FBC8-4849-845F-25AC137B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F995E-8E4A-4A77-8794-16CF7A89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F4B9E-8F98-48EF-9E7C-3B3E4ED0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6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C7904B-E12A-4373-9DF4-D0705C5E03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08A1C-06CC-48CE-BB32-84754854D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4274A-1CF1-4F16-9AD1-08E58B55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8FDBC-DB38-4EC5-899B-6DF9CC32D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22276-6AF9-44A2-B2C2-015B8005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19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E26B30-16E6-4561-AC7A-36068F95A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D648C7-9AF4-428C-8330-5D609F0929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75C85A-28F8-45D9-AE4E-66DC84817D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04CA1-95F9-4CE9-9847-5E09B6B585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81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D7D36-36C2-40CC-BEB6-43177566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CBD4C-85F1-491A-80EC-CF1B2969E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2F93C-2FCB-49C7-A68E-52F734F5C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EC4B1-3A7F-4F86-A7A6-8F05ABFB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B9D72-99E1-464C-8F54-74815462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8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8EB5-393D-4F88-B4A0-10C9D23EA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AC75D-836C-4056-A9FE-F3F72503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A0281-6F4D-4130-97D9-9CE503E30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F28D9-CFA4-4849-9D76-4D27FB40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D283-EC25-494F-BDED-CBB58A96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3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486A-7ABF-4F61-B775-D556E97A7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9DDE0-546F-4811-8CCC-172BB4F63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89B8D-3C10-48CE-B2E3-65166DCED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26C27-8B74-4DC5-8542-A9639914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157DE-B6D7-4E50-BF9E-3CEEB581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B96A3-F6BB-4488-9086-751784F1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4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4C05-7E17-468F-B6DF-CD716AE31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299F0-A935-48B9-8667-4204790A5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A52BA-0E48-4329-92E1-2FEADCB1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621B7-404A-440B-BAC8-75B38BE30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3CCA1-A254-45D6-9901-84DD24581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E27E7C-9DD3-42BD-A94C-7B77263D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D064F-168C-43E4-8B62-D38D0CE8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D18F8-C786-4204-A372-14065187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4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E9B88-8F5A-4E8D-97D5-08D62CA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39C428-2642-4991-96E8-E739DD5C4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22AEF-8509-4D76-AD54-84D1797A9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25DDE-193B-4BA9-9104-738B1485F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1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3662-8821-4C9E-85D0-B2E16F53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7E4024-39A6-4112-9E8A-F60DD752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CBE04-603A-459D-BDE3-AF4BE13E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ED771-0A1C-493A-A38D-4999D0A7A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47B2-C66D-46B9-B0D3-E01B210B1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CE690-92CF-4351-A04B-15BAF5DAB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D9EB9-2816-4E63-AE43-2768DF042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58883-65E1-4B99-B8CC-5CA0B61D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6C816-1969-48C2-9472-BAADBF8B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3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4AB93-4678-4E6B-A1F3-A5EDFCBC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337E1B-D14E-4C2D-ADF7-97078C3D1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208C1-F24A-40F6-A23E-7C5A2A647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C9F59-82A2-438D-A100-9BF174A3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CF7DC-1A67-40AA-9840-C91694B6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F8992-63F1-423F-B333-CCD1C893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8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3F342-4E3F-4022-A3C4-B6B58F95D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EE84D-ED52-4307-9263-BA2C6803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B7032-C84D-4A1A-83B1-410354590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7B188-1B6C-4DE6-9555-445FF710DD42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2B8B9-97B9-4023-97FB-73D0A07FC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9656A-1C8B-40E0-81C1-7D1A10C98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3A45A-AE9B-4FD7-8D87-833BD7568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6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1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99.png"/><Relationship Id="rId7" Type="http://schemas.openxmlformats.org/officeDocument/2006/relationships/image" Target="../media/image103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10" Type="http://schemas.openxmlformats.org/officeDocument/2006/relationships/image" Target="../media/image106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8800" y="30480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UBND TP THỦ ĐỨC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THCS HOA LƯ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7171" y="3276601"/>
            <a:ext cx="7086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PHÉP TÍNH VỚI </a:t>
            </a:r>
          </a:p>
          <a:p>
            <a:pPr algn="ctr"/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CĂN BẬC HAI</a:t>
            </a:r>
          </a:p>
          <a:p>
            <a:pPr algn="ctr"/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9700" y="25146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00142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52">
            <a:extLst>
              <a:ext uri="{FF2B5EF4-FFF2-40B4-BE49-F238E27FC236}">
                <a16:creationId xmlns:a16="http://schemas.microsoft.com/office/drawing/2014/main" id="{B46DBEF7-DF6B-4A59-AD6D-B8DCE759B7A8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-276225"/>
            <a:ext cx="9367838" cy="7162800"/>
            <a:chOff x="-23" y="0"/>
            <a:chExt cx="5783" cy="4252"/>
          </a:xfrm>
        </p:grpSpPr>
        <p:sp>
          <p:nvSpPr>
            <p:cNvPr id="11274" name="Rectangle 53">
              <a:extLst>
                <a:ext uri="{FF2B5EF4-FFF2-40B4-BE49-F238E27FC236}">
                  <a16:creationId xmlns:a16="http://schemas.microsoft.com/office/drawing/2014/main" id="{1E172D21-600A-47C8-867F-7F6CDC692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1275" name="plant">
              <a:extLst>
                <a:ext uri="{FF2B5EF4-FFF2-40B4-BE49-F238E27FC236}">
                  <a16:creationId xmlns:a16="http://schemas.microsoft.com/office/drawing/2014/main" id="{D32C1E52-4B38-44CA-8D2A-231D7F12B298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plant">
              <a:extLst>
                <a:ext uri="{FF2B5EF4-FFF2-40B4-BE49-F238E27FC236}">
                  <a16:creationId xmlns:a16="http://schemas.microsoft.com/office/drawing/2014/main" id="{A8E5C213-AC6C-4962-A4EC-2F4D5542D035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plant">
              <a:extLst>
                <a:ext uri="{FF2B5EF4-FFF2-40B4-BE49-F238E27FC236}">
                  <a16:creationId xmlns:a16="http://schemas.microsoft.com/office/drawing/2014/main" id="{8B268906-6394-4763-B265-309DF532BBF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plant">
              <a:extLst>
                <a:ext uri="{FF2B5EF4-FFF2-40B4-BE49-F238E27FC236}">
                  <a16:creationId xmlns:a16="http://schemas.microsoft.com/office/drawing/2014/main" id="{BA222D72-E0F7-4310-BAD0-AD96B06205D8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75" name="Text Box 59">
            <a:extLst>
              <a:ext uri="{FF2B5EF4-FFF2-40B4-BE49-F238E27FC236}">
                <a16:creationId xmlns:a16="http://schemas.microsoft.com/office/drawing/2014/main" id="{30452B8F-1B5A-40D4-B26F-FD38D6A0E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1"/>
            <a:ext cx="7010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99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u="sng">
                <a:solidFill>
                  <a:srgbClr val="FF99FF"/>
                </a:solidFill>
                <a:latin typeface="Times New Roman" panose="02020603050405020304" pitchFamily="18" charset="0"/>
              </a:rPr>
              <a:t>Áp dụng:</a:t>
            </a:r>
          </a:p>
        </p:txBody>
      </p:sp>
      <p:sp>
        <p:nvSpPr>
          <p:cNvPr id="34876" name="Text Box 60">
            <a:extLst>
              <a:ext uri="{FF2B5EF4-FFF2-40B4-BE49-F238E27FC236}">
                <a16:creationId xmlns:a16="http://schemas.microsoft.com/office/drawing/2014/main" id="{84B6E67F-01BA-4272-934D-789D84FE9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143001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* Chú ý:</a:t>
            </a:r>
            <a:endParaRPr lang="en-US" altLang="en-US" sz="2800" u="sng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77" name="Text Box 61">
            <a:extLst>
              <a:ext uri="{FF2B5EF4-FFF2-40B4-BE49-F238E27FC236}">
                <a16:creationId xmlns:a16="http://schemas.microsoft.com/office/drawing/2014/main" id="{D1236AB6-EB08-48FC-BF6F-76C4751AC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28800"/>
            <a:ext cx="7696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Một cách tổng quát, với hai biểu thức A và B không âm ta có: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81" name="Object 65">
                <a:extLst>
                  <a:ext uri="{FF2B5EF4-FFF2-40B4-BE49-F238E27FC236}">
                    <a16:creationId xmlns:a16="http://schemas.microsoft.com/office/drawing/2014/main" id="{07AD403F-10CB-4675-AA38-63A64FFC70F1}"/>
                  </a:ext>
                </a:extLst>
              </p:cNvPr>
              <p:cNvSpPr txBox="1">
                <a:spLocks noGrp="1"/>
              </p:cNvSpPr>
              <p:nvPr>
                <p:ph/>
              </p:nvPr>
            </p:nvSpPr>
            <p:spPr bwMode="auto">
              <a:xfrm>
                <a:off x="4038600" y="2667001"/>
                <a:ext cx="2603500" cy="5937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4881" name="Object 65">
                <a:extLst>
                  <a:ext uri="{FF2B5EF4-FFF2-40B4-BE49-F238E27FC236}">
                    <a16:creationId xmlns:a16="http://schemas.microsoft.com/office/drawing/2014/main" id="{07AD403F-10CB-4675-AA38-63A64FFC7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 bwMode="auto">
              <a:xfrm>
                <a:off x="4038600" y="2667001"/>
                <a:ext cx="2603500" cy="5937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83" name="Text Box 67">
            <a:extLst>
              <a:ext uri="{FF2B5EF4-FFF2-40B4-BE49-F238E27FC236}">
                <a16:creationId xmlns:a16="http://schemas.microsoft.com/office/drawing/2014/main" id="{F3627F74-6C3C-450B-A311-39F0B46FA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352801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Đăc biệt, với biểu thức A không  âm,ta có: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84" name="Object 68">
                <a:extLst>
                  <a:ext uri="{FF2B5EF4-FFF2-40B4-BE49-F238E27FC236}">
                    <a16:creationId xmlns:a16="http://schemas.microsoft.com/office/drawing/2014/main" id="{8AECA237-9BC1-421B-9B21-5B2F9C5C7024}"/>
                  </a:ext>
                </a:extLst>
              </p:cNvPr>
              <p:cNvSpPr txBox="1"/>
              <p:nvPr/>
            </p:nvSpPr>
            <p:spPr bwMode="auto">
              <a:xfrm>
                <a:off x="3946526" y="4191000"/>
                <a:ext cx="2835275" cy="7254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4884" name="Object 68">
                <a:extLst>
                  <a:ext uri="{FF2B5EF4-FFF2-40B4-BE49-F238E27FC236}">
                    <a16:creationId xmlns:a16="http://schemas.microsoft.com/office/drawing/2014/main" id="{8AECA237-9BC1-421B-9B21-5B2F9C5C7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46526" y="4191000"/>
                <a:ext cx="2835275" cy="7254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85" name="Text Box 69">
            <a:extLst>
              <a:ext uri="{FF2B5EF4-FFF2-40B4-BE49-F238E27FC236}">
                <a16:creationId xmlns:a16="http://schemas.microsoft.com/office/drawing/2014/main" id="{6577CA65-C107-4F74-979C-2D6648711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C0C642D2-4555-4237-AED2-4477C00A037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-276225"/>
            <a:ext cx="9367838" cy="7162800"/>
            <a:chOff x="-23" y="0"/>
            <a:chExt cx="5783" cy="4252"/>
          </a:xfrm>
        </p:grpSpPr>
        <p:sp>
          <p:nvSpPr>
            <p:cNvPr id="12313" name="Rectangle 3">
              <a:extLst>
                <a:ext uri="{FF2B5EF4-FFF2-40B4-BE49-F238E27FC236}">
                  <a16:creationId xmlns:a16="http://schemas.microsoft.com/office/drawing/2014/main" id="{1FD8064F-A862-46EB-8894-F54D18EA0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2314" name="plant">
              <a:extLst>
                <a:ext uri="{FF2B5EF4-FFF2-40B4-BE49-F238E27FC236}">
                  <a16:creationId xmlns:a16="http://schemas.microsoft.com/office/drawing/2014/main" id="{304B1F1E-FE21-410B-B5BB-185A56B712A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plant">
              <a:extLst>
                <a:ext uri="{FF2B5EF4-FFF2-40B4-BE49-F238E27FC236}">
                  <a16:creationId xmlns:a16="http://schemas.microsoft.com/office/drawing/2014/main" id="{E041ED4C-9B63-4498-9CC4-57CED70D1D0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plant">
              <a:extLst>
                <a:ext uri="{FF2B5EF4-FFF2-40B4-BE49-F238E27FC236}">
                  <a16:creationId xmlns:a16="http://schemas.microsoft.com/office/drawing/2014/main" id="{81EE5ED8-8071-4C8A-B17E-41FEE50D40A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plant">
              <a:extLst>
                <a:ext uri="{FF2B5EF4-FFF2-40B4-BE49-F238E27FC236}">
                  <a16:creationId xmlns:a16="http://schemas.microsoft.com/office/drawing/2014/main" id="{429F93FA-888B-49A2-86C6-A83FACD4023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1" name="Rectangle 31">
            <a:extLst>
              <a:ext uri="{FF2B5EF4-FFF2-40B4-BE49-F238E27FC236}">
                <a16:creationId xmlns:a16="http://schemas.microsoft.com/office/drawing/2014/main" id="{D27ED64F-4056-4061-9660-9FCCE9F07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798513"/>
            <a:ext cx="2687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3. Rút gọn</a:t>
            </a:r>
            <a:endParaRPr lang="de-DE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Text Box 32">
            <a:extLst>
              <a:ext uri="{FF2B5EF4-FFF2-40B4-BE49-F238E27FC236}">
                <a16:creationId xmlns:a16="http://schemas.microsoft.com/office/drawing/2014/main" id="{F4A7DFCB-079B-41C8-8A67-84F9B38A6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3" y="18288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6" name="Object 36">
                <a:extLst>
                  <a:ext uri="{FF2B5EF4-FFF2-40B4-BE49-F238E27FC236}">
                    <a16:creationId xmlns:a16="http://schemas.microsoft.com/office/drawing/2014/main" id="{ED6B2523-467D-4112-B98A-5C13F664F87A}"/>
                  </a:ext>
                </a:extLst>
              </p:cNvPr>
              <p:cNvSpPr txBox="1"/>
              <p:nvPr/>
            </p:nvSpPr>
            <p:spPr bwMode="auto">
              <a:xfrm>
                <a:off x="2262188" y="1274764"/>
                <a:ext cx="1833562" cy="5349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2296" name="Object 36">
                <a:extLst>
                  <a:ext uri="{FF2B5EF4-FFF2-40B4-BE49-F238E27FC236}">
                    <a16:creationId xmlns:a16="http://schemas.microsoft.com/office/drawing/2014/main" id="{ED6B2523-467D-4112-B98A-5C13F664F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2188" y="1274764"/>
                <a:ext cx="1833562" cy="534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97" name="Object 37">
                <a:extLst>
                  <a:ext uri="{FF2B5EF4-FFF2-40B4-BE49-F238E27FC236}">
                    <a16:creationId xmlns:a16="http://schemas.microsoft.com/office/drawing/2014/main" id="{E11543B6-BD54-4796-95D4-845A7BDDD41B}"/>
                  </a:ext>
                </a:extLst>
              </p:cNvPr>
              <p:cNvSpPr txBox="1"/>
              <p:nvPr/>
            </p:nvSpPr>
            <p:spPr bwMode="auto">
              <a:xfrm>
                <a:off x="7504114" y="1249364"/>
                <a:ext cx="1487487" cy="612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2297" name="Object 37">
                <a:extLst>
                  <a:ext uri="{FF2B5EF4-FFF2-40B4-BE49-F238E27FC236}">
                    <a16:creationId xmlns:a16="http://schemas.microsoft.com/office/drawing/2014/main" id="{E11543B6-BD54-4796-95D4-845A7BDDD4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4114" y="1249364"/>
                <a:ext cx="1487487" cy="612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05" name="Text Box 46">
            <a:extLst>
              <a:ext uri="{FF2B5EF4-FFF2-40B4-BE49-F238E27FC236}">
                <a16:creationId xmlns:a16="http://schemas.microsoft.com/office/drawing/2014/main" id="{F7FB5552-F733-4273-B69E-A5E056F6A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295401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Với a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≥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C697720-2CD2-42CC-B3EC-ECE55E56AAE9}"/>
              </a:ext>
            </a:extLst>
          </p:cNvPr>
          <p:cNvGrpSpPr/>
          <p:nvPr/>
        </p:nvGrpSpPr>
        <p:grpSpPr>
          <a:xfrm>
            <a:off x="1828800" y="2360614"/>
            <a:ext cx="8310564" cy="4040186"/>
            <a:chOff x="1828800" y="2360614"/>
            <a:chExt cx="8310564" cy="40401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73" name="Object 33">
                  <a:extLst>
                    <a:ext uri="{FF2B5EF4-FFF2-40B4-BE49-F238E27FC236}">
                      <a16:creationId xmlns:a16="http://schemas.microsoft.com/office/drawing/2014/main" id="{645F35FA-8DF0-4362-8A05-2DCEC623A516}"/>
                    </a:ext>
                  </a:extLst>
                </p:cNvPr>
                <p:cNvSpPr txBox="1"/>
                <p:nvPr/>
              </p:nvSpPr>
              <p:spPr bwMode="auto">
                <a:xfrm>
                  <a:off x="2055814" y="2425701"/>
                  <a:ext cx="1709737" cy="498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27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73" name="Object 33">
                  <a:extLst>
                    <a:ext uri="{FF2B5EF4-FFF2-40B4-BE49-F238E27FC236}">
                      <a16:creationId xmlns:a16="http://schemas.microsoft.com/office/drawing/2014/main" id="{645F35FA-8DF0-4362-8A05-2DCEC623A5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55814" y="2425701"/>
                  <a:ext cx="1709737" cy="4984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74" name="Object 34">
                  <a:extLst>
                    <a:ext uri="{FF2B5EF4-FFF2-40B4-BE49-F238E27FC236}">
                      <a16:creationId xmlns:a16="http://schemas.microsoft.com/office/drawing/2014/main" id="{4493D2E3-1CE5-4FF6-A211-87BF06D96C5F}"/>
                    </a:ext>
                  </a:extLst>
                </p:cNvPr>
                <p:cNvSpPr txBox="1"/>
                <p:nvPr/>
              </p:nvSpPr>
              <p:spPr bwMode="auto">
                <a:xfrm>
                  <a:off x="3667126" y="2438400"/>
                  <a:ext cx="1444625" cy="4714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.27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874" name="Object 34">
                  <a:extLst>
                    <a:ext uri="{FF2B5EF4-FFF2-40B4-BE49-F238E27FC236}">
                      <a16:creationId xmlns:a16="http://schemas.microsoft.com/office/drawing/2014/main" id="{4493D2E3-1CE5-4FF6-A211-87BF06D96C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67126" y="2438400"/>
                  <a:ext cx="1444625" cy="47148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875" name="Line 35">
              <a:extLst>
                <a:ext uri="{FF2B5EF4-FFF2-40B4-BE49-F238E27FC236}">
                  <a16:creationId xmlns:a16="http://schemas.microsoft.com/office/drawing/2014/main" id="{6012A502-FA4B-410F-9C14-C9145B135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6313" y="2438400"/>
              <a:ext cx="0" cy="396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78" name="Object 38">
                  <a:extLst>
                    <a:ext uri="{FF2B5EF4-FFF2-40B4-BE49-F238E27FC236}">
                      <a16:creationId xmlns:a16="http://schemas.microsoft.com/office/drawing/2014/main" id="{0B3835B1-273A-425C-95B2-60A1E10920F5}"/>
                    </a:ext>
                  </a:extLst>
                </p:cNvPr>
                <p:cNvSpPr txBox="1"/>
                <p:nvPr/>
              </p:nvSpPr>
              <p:spPr bwMode="auto">
                <a:xfrm>
                  <a:off x="2224089" y="3175001"/>
                  <a:ext cx="1182687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78" name="Object 38">
                  <a:extLst>
                    <a:ext uri="{FF2B5EF4-FFF2-40B4-BE49-F238E27FC236}">
                      <a16:creationId xmlns:a16="http://schemas.microsoft.com/office/drawing/2014/main" id="{0B3835B1-273A-425C-95B2-60A1E10920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24089" y="3175001"/>
                  <a:ext cx="1182687" cy="5238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79" name="Object 39">
                  <a:extLst>
                    <a:ext uri="{FF2B5EF4-FFF2-40B4-BE49-F238E27FC236}">
                      <a16:creationId xmlns:a16="http://schemas.microsoft.com/office/drawing/2014/main" id="{6333D0EE-B7D1-471B-8F5E-F684E1CEE86B}"/>
                    </a:ext>
                  </a:extLst>
                </p:cNvPr>
                <p:cNvSpPr txBox="1"/>
                <p:nvPr/>
              </p:nvSpPr>
              <p:spPr bwMode="auto">
                <a:xfrm>
                  <a:off x="6648450" y="2400300"/>
                  <a:ext cx="1341438" cy="552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79" name="Object 39">
                  <a:extLst>
                    <a:ext uri="{FF2B5EF4-FFF2-40B4-BE49-F238E27FC236}">
                      <a16:creationId xmlns:a16="http://schemas.microsoft.com/office/drawing/2014/main" id="{6333D0EE-B7D1-471B-8F5E-F684E1CEE8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648450" y="2400300"/>
                  <a:ext cx="1341438" cy="55245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80" name="Object 40">
                  <a:extLst>
                    <a:ext uri="{FF2B5EF4-FFF2-40B4-BE49-F238E27FC236}">
                      <a16:creationId xmlns:a16="http://schemas.microsoft.com/office/drawing/2014/main" id="{581AD3C4-0F14-4B1F-8596-47F5218C5777}"/>
                    </a:ext>
                  </a:extLst>
                </p:cNvPr>
                <p:cNvSpPr txBox="1"/>
                <p:nvPr/>
              </p:nvSpPr>
              <p:spPr bwMode="auto">
                <a:xfrm>
                  <a:off x="8153401" y="2360614"/>
                  <a:ext cx="1985963" cy="542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80" name="Object 40">
                  <a:extLst>
                    <a:ext uri="{FF2B5EF4-FFF2-40B4-BE49-F238E27FC236}">
                      <a16:creationId xmlns:a16="http://schemas.microsoft.com/office/drawing/2014/main" id="{581AD3C4-0F14-4B1F-8596-47F5218C57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153401" y="2360614"/>
                  <a:ext cx="1985963" cy="54292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81" name="Object 41">
                  <a:extLst>
                    <a:ext uri="{FF2B5EF4-FFF2-40B4-BE49-F238E27FC236}">
                      <a16:creationId xmlns:a16="http://schemas.microsoft.com/office/drawing/2014/main" id="{7B1ADBA3-3032-47DD-BA5D-D9C72FBCC8F3}"/>
                    </a:ext>
                  </a:extLst>
                </p:cNvPr>
                <p:cNvSpPr txBox="1"/>
                <p:nvPr/>
              </p:nvSpPr>
              <p:spPr bwMode="auto">
                <a:xfrm>
                  <a:off x="6400800" y="3016250"/>
                  <a:ext cx="1887538" cy="6746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81" name="Object 41">
                  <a:extLst>
                    <a:ext uri="{FF2B5EF4-FFF2-40B4-BE49-F238E27FC236}">
                      <a16:creationId xmlns:a16="http://schemas.microsoft.com/office/drawing/2014/main" id="{7B1ADBA3-3032-47DD-BA5D-D9C72FBCC8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00800" y="3016250"/>
                  <a:ext cx="1887538" cy="67468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82" name="Object 42">
                  <a:extLst>
                    <a:ext uri="{FF2B5EF4-FFF2-40B4-BE49-F238E27FC236}">
                      <a16:creationId xmlns:a16="http://schemas.microsoft.com/office/drawing/2014/main" id="{75C36F12-1D90-41A5-BA94-4E0C77C55C18}"/>
                    </a:ext>
                  </a:extLst>
                </p:cNvPr>
                <p:cNvSpPr txBox="1"/>
                <p:nvPr/>
              </p:nvSpPr>
              <p:spPr bwMode="auto">
                <a:xfrm>
                  <a:off x="8458200" y="3124200"/>
                  <a:ext cx="100965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82" name="Object 42">
                  <a:extLst>
                    <a:ext uri="{FF2B5EF4-FFF2-40B4-BE49-F238E27FC236}">
                      <a16:creationId xmlns:a16="http://schemas.microsoft.com/office/drawing/2014/main" id="{75C36F12-1D90-41A5-BA94-4E0C77C55C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58200" y="3124200"/>
                  <a:ext cx="1009650" cy="533400"/>
                </a:xfrm>
                <a:prstGeom prst="rect">
                  <a:avLst/>
                </a:prstGeom>
                <a:blipFill>
                  <a:blip r:embed="rId10"/>
                  <a:stretch>
                    <a:fillRect r="-121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84" name="Object 44">
                  <a:extLst>
                    <a:ext uri="{FF2B5EF4-FFF2-40B4-BE49-F238E27FC236}">
                      <a16:creationId xmlns:a16="http://schemas.microsoft.com/office/drawing/2014/main" id="{820C691E-FC01-497B-A3AB-6367D844637A}"/>
                    </a:ext>
                  </a:extLst>
                </p:cNvPr>
                <p:cNvSpPr txBox="1"/>
                <p:nvPr/>
              </p:nvSpPr>
              <p:spPr bwMode="auto">
                <a:xfrm>
                  <a:off x="3733801" y="3200401"/>
                  <a:ext cx="892175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84" name="Object 44">
                  <a:extLst>
                    <a:ext uri="{FF2B5EF4-FFF2-40B4-BE49-F238E27FC236}">
                      <a16:creationId xmlns:a16="http://schemas.microsoft.com/office/drawing/2014/main" id="{820C691E-FC01-497B-A3AB-6367D84463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33801" y="3200401"/>
                  <a:ext cx="892175" cy="52387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85" name="Object 45">
                  <a:extLst>
                    <a:ext uri="{FF2B5EF4-FFF2-40B4-BE49-F238E27FC236}">
                      <a16:creationId xmlns:a16="http://schemas.microsoft.com/office/drawing/2014/main" id="{C8BFF884-25F9-47D1-801D-933ACED3F55F}"/>
                    </a:ext>
                  </a:extLst>
                </p:cNvPr>
                <p:cNvSpPr txBox="1"/>
                <p:nvPr/>
              </p:nvSpPr>
              <p:spPr bwMode="auto">
                <a:xfrm>
                  <a:off x="2286000" y="4014788"/>
                  <a:ext cx="655638" cy="3667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=9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85" name="Object 45">
                  <a:extLst>
                    <a:ext uri="{FF2B5EF4-FFF2-40B4-BE49-F238E27FC236}">
                      <a16:creationId xmlns:a16="http://schemas.microsoft.com/office/drawing/2014/main" id="{C8BFF884-25F9-47D1-801D-933ACED3F5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86000" y="4014788"/>
                  <a:ext cx="655638" cy="366712"/>
                </a:xfrm>
                <a:prstGeom prst="rect">
                  <a:avLst/>
                </a:prstGeom>
                <a:blipFill>
                  <a:blip r:embed="rId12"/>
                  <a:stretch>
                    <a:fillRect r="-926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887" name="Text Box 47">
              <a:extLst>
                <a:ext uri="{FF2B5EF4-FFF2-40B4-BE49-F238E27FC236}">
                  <a16:creationId xmlns:a16="http://schemas.microsoft.com/office/drawing/2014/main" id="{2DD29BF6-D802-4936-8D4E-698E16FA9C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400" y="38862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dirty="0">
                  <a:latin typeface="Times New Roman" panose="02020603050405020304" pitchFamily="18" charset="0"/>
                </a:rPr>
                <a:t>(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Vì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a 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≥ 0)</a:t>
              </a:r>
            </a:p>
          </p:txBody>
        </p:sp>
        <p:sp>
          <p:nvSpPr>
            <p:cNvPr id="35888" name="Text Box 48">
              <a:extLst>
                <a:ext uri="{FF2B5EF4-FFF2-40B4-BE49-F238E27FC236}">
                  <a16:creationId xmlns:a16="http://schemas.microsoft.com/office/drawing/2014/main" id="{1D3CE8C4-F532-45D9-BFDD-6347B3388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49530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Vậy: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89" name="Object 49">
                  <a:extLst>
                    <a:ext uri="{FF2B5EF4-FFF2-40B4-BE49-F238E27FC236}">
                      <a16:creationId xmlns:a16="http://schemas.microsoft.com/office/drawing/2014/main" id="{CB4AC0BD-3685-47BD-832F-BD57855B29D0}"/>
                    </a:ext>
                  </a:extLst>
                </p:cNvPr>
                <p:cNvSpPr txBox="1"/>
                <p:nvPr/>
              </p:nvSpPr>
              <p:spPr bwMode="auto">
                <a:xfrm>
                  <a:off x="2800350" y="4967288"/>
                  <a:ext cx="2228850" cy="5064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27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=9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5889" name="Object 49">
                  <a:extLst>
                    <a:ext uri="{FF2B5EF4-FFF2-40B4-BE49-F238E27FC236}">
                      <a16:creationId xmlns:a16="http://schemas.microsoft.com/office/drawing/2014/main" id="{CB4AC0BD-3685-47BD-832F-BD57855B29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00350" y="4967288"/>
                  <a:ext cx="2228850" cy="50641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890" name="Text Box 50">
              <a:extLst>
                <a:ext uri="{FF2B5EF4-FFF2-40B4-BE49-F238E27FC236}">
                  <a16:creationId xmlns:a16="http://schemas.microsoft.com/office/drawing/2014/main" id="{E2D8ECCB-A7AB-48C7-B646-D852F103D9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56388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(Với a </a:t>
              </a:r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≥ 0)</a:t>
              </a:r>
            </a:p>
          </p:txBody>
        </p:sp>
        <p:sp>
          <p:nvSpPr>
            <p:cNvPr id="35891" name="Text Box 51">
              <a:extLst>
                <a:ext uri="{FF2B5EF4-FFF2-40B4-BE49-F238E27FC236}">
                  <a16:creationId xmlns:a16="http://schemas.microsoft.com/office/drawing/2014/main" id="{37F6E4F3-B893-4752-93BD-EB5B1EB0C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5720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Vậy: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892" name="Object 52">
                  <a:extLst>
                    <a:ext uri="{FF2B5EF4-FFF2-40B4-BE49-F238E27FC236}">
                      <a16:creationId xmlns:a16="http://schemas.microsoft.com/office/drawing/2014/main" id="{2102E62F-1F85-44D7-8340-09BDC743306E}"/>
                    </a:ext>
                  </a:extLst>
                </p:cNvPr>
                <p:cNvSpPr txBox="1"/>
                <p:nvPr/>
              </p:nvSpPr>
              <p:spPr bwMode="auto">
                <a:xfrm>
                  <a:off x="7467600" y="4495800"/>
                  <a:ext cx="2052638" cy="6048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892" name="Object 52">
                  <a:extLst>
                    <a:ext uri="{FF2B5EF4-FFF2-40B4-BE49-F238E27FC236}">
                      <a16:creationId xmlns:a16="http://schemas.microsoft.com/office/drawing/2014/main" id="{2102E62F-1F85-44D7-8340-09BDC74330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467600" y="4495800"/>
                  <a:ext cx="2052638" cy="604838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893" name="Text Box 53">
            <a:extLst>
              <a:ext uri="{FF2B5EF4-FFF2-40B4-BE49-F238E27FC236}">
                <a16:creationId xmlns:a16="http://schemas.microsoft.com/office/drawing/2014/main" id="{DA73A611-58AD-400E-A173-F28EDE5A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6">
            <a:extLst>
              <a:ext uri="{FF2B5EF4-FFF2-40B4-BE49-F238E27FC236}">
                <a16:creationId xmlns:a16="http://schemas.microsoft.com/office/drawing/2014/main" id="{53E388BA-0F44-44FB-8BF2-D80E3CA2CFC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-123825"/>
            <a:ext cx="9367838" cy="7162800"/>
            <a:chOff x="-23" y="0"/>
            <a:chExt cx="5783" cy="4252"/>
          </a:xfrm>
        </p:grpSpPr>
        <p:sp>
          <p:nvSpPr>
            <p:cNvPr id="13335" name="Rectangle 17">
              <a:extLst>
                <a:ext uri="{FF2B5EF4-FFF2-40B4-BE49-F238E27FC236}">
                  <a16:creationId xmlns:a16="http://schemas.microsoft.com/office/drawing/2014/main" id="{01FBB2F1-C462-4D2D-AE7B-DB025BA54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3336" name="plant">
              <a:extLst>
                <a:ext uri="{FF2B5EF4-FFF2-40B4-BE49-F238E27FC236}">
                  <a16:creationId xmlns:a16="http://schemas.microsoft.com/office/drawing/2014/main" id="{5CE478C9-A084-484E-B7DD-5BBADB3B92D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plant">
              <a:extLst>
                <a:ext uri="{FF2B5EF4-FFF2-40B4-BE49-F238E27FC236}">
                  <a16:creationId xmlns:a16="http://schemas.microsoft.com/office/drawing/2014/main" id="{61D45206-FF40-4FF4-AF19-48D2697612F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plant">
              <a:extLst>
                <a:ext uri="{FF2B5EF4-FFF2-40B4-BE49-F238E27FC236}">
                  <a16:creationId xmlns:a16="http://schemas.microsoft.com/office/drawing/2014/main" id="{0764E90D-E1FB-403C-90DA-788A1562D1B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plant">
              <a:extLst>
                <a:ext uri="{FF2B5EF4-FFF2-40B4-BE49-F238E27FC236}">
                  <a16:creationId xmlns:a16="http://schemas.microsoft.com/office/drawing/2014/main" id="{77D8D5FB-0A2B-4193-A563-39658968DEE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5" name="Rectangle 23">
            <a:extLst>
              <a:ext uri="{FF2B5EF4-FFF2-40B4-BE49-F238E27FC236}">
                <a16:creationId xmlns:a16="http://schemas.microsoft.com/office/drawing/2014/main" id="{76E5AF6A-8F31-474C-B185-A9E4B1CFA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762000"/>
            <a:ext cx="60516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Rút gọn biểu thức, với a, b không âm</a:t>
            </a:r>
            <a:endParaRPr lang="de-DE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Text Box 24">
            <a:extLst>
              <a:ext uri="{FF2B5EF4-FFF2-40B4-BE49-F238E27FC236}">
                <a16:creationId xmlns:a16="http://schemas.microsoft.com/office/drawing/2014/main" id="{D7675423-609C-4E68-A23D-E01068976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19812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20" name="Object 28">
                <a:extLst>
                  <a:ext uri="{FF2B5EF4-FFF2-40B4-BE49-F238E27FC236}">
                    <a16:creationId xmlns:a16="http://schemas.microsoft.com/office/drawing/2014/main" id="{6DBD92FF-EE12-459F-8ED5-8771C8B6D96A}"/>
                  </a:ext>
                </a:extLst>
              </p:cNvPr>
              <p:cNvSpPr txBox="1"/>
              <p:nvPr/>
            </p:nvSpPr>
            <p:spPr bwMode="auto">
              <a:xfrm>
                <a:off x="2359026" y="1400175"/>
                <a:ext cx="1946275" cy="5905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3320" name="Object 28">
                <a:extLst>
                  <a:ext uri="{FF2B5EF4-FFF2-40B4-BE49-F238E27FC236}">
                    <a16:creationId xmlns:a16="http://schemas.microsoft.com/office/drawing/2014/main" id="{6DBD92FF-EE12-459F-8ED5-8771C8B6D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9026" y="1400175"/>
                <a:ext cx="1946275" cy="5905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21" name="Object 29">
                <a:extLst>
                  <a:ext uri="{FF2B5EF4-FFF2-40B4-BE49-F238E27FC236}">
                    <a16:creationId xmlns:a16="http://schemas.microsoft.com/office/drawing/2014/main" id="{661567B2-8FB2-43F1-8DC1-41FEC5E376BC}"/>
                  </a:ext>
                </a:extLst>
              </p:cNvPr>
              <p:cNvSpPr txBox="1"/>
              <p:nvPr/>
            </p:nvSpPr>
            <p:spPr bwMode="auto">
              <a:xfrm>
                <a:off x="7408864" y="1401764"/>
                <a:ext cx="1982787" cy="612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.32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3321" name="Object 29">
                <a:extLst>
                  <a:ext uri="{FF2B5EF4-FFF2-40B4-BE49-F238E27FC236}">
                    <a16:creationId xmlns:a16="http://schemas.microsoft.com/office/drawing/2014/main" id="{661567B2-8FB2-43F1-8DC1-41FEC5E376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08864" y="1401764"/>
                <a:ext cx="1982787" cy="612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DBC187B2-DCFF-42DC-AC82-7B3591A8B238}"/>
              </a:ext>
            </a:extLst>
          </p:cNvPr>
          <p:cNvGrpSpPr/>
          <p:nvPr/>
        </p:nvGrpSpPr>
        <p:grpSpPr>
          <a:xfrm>
            <a:off x="1981200" y="2508250"/>
            <a:ext cx="8315326" cy="4044950"/>
            <a:chOff x="1981200" y="2508250"/>
            <a:chExt cx="8315326" cy="40449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89" name="Object 25">
                  <a:extLst>
                    <a:ext uri="{FF2B5EF4-FFF2-40B4-BE49-F238E27FC236}">
                      <a16:creationId xmlns:a16="http://schemas.microsoft.com/office/drawing/2014/main" id="{36C0E706-1508-4805-900F-84DCFD117ACB}"/>
                    </a:ext>
                  </a:extLst>
                </p:cNvPr>
                <p:cNvSpPr txBox="1"/>
                <p:nvPr/>
              </p:nvSpPr>
              <p:spPr bwMode="auto">
                <a:xfrm>
                  <a:off x="2155826" y="2552701"/>
                  <a:ext cx="1814513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889" name="Object 25">
                  <a:extLst>
                    <a:ext uri="{FF2B5EF4-FFF2-40B4-BE49-F238E27FC236}">
                      <a16:creationId xmlns:a16="http://schemas.microsoft.com/office/drawing/2014/main" id="{36C0E706-1508-4805-900F-84DCFD117A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55826" y="2552701"/>
                  <a:ext cx="1814513" cy="55086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90" name="Object 26">
                  <a:extLst>
                    <a:ext uri="{FF2B5EF4-FFF2-40B4-BE49-F238E27FC236}">
                      <a16:creationId xmlns:a16="http://schemas.microsoft.com/office/drawing/2014/main" id="{764061F9-C624-4A6D-9834-91788C814CC9}"/>
                    </a:ext>
                  </a:extLst>
                </p:cNvPr>
                <p:cNvSpPr txBox="1"/>
                <p:nvPr/>
              </p:nvSpPr>
              <p:spPr bwMode="auto">
                <a:xfrm>
                  <a:off x="4062414" y="2565401"/>
                  <a:ext cx="1576387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.12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890" name="Object 26">
                  <a:extLst>
                    <a:ext uri="{FF2B5EF4-FFF2-40B4-BE49-F238E27FC236}">
                      <a16:creationId xmlns:a16="http://schemas.microsoft.com/office/drawing/2014/main" id="{764061F9-C624-4A6D-9834-91788C814C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062414" y="2565401"/>
                  <a:ext cx="1576387" cy="5238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891" name="Line 27">
              <a:extLst>
                <a:ext uri="{FF2B5EF4-FFF2-40B4-BE49-F238E27FC236}">
                  <a16:creationId xmlns:a16="http://schemas.microsoft.com/office/drawing/2014/main" id="{309CA45B-7981-4E32-9F50-BE9922872A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8713" y="2590800"/>
              <a:ext cx="0" cy="396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94" name="Object 30">
                  <a:extLst>
                    <a:ext uri="{FF2B5EF4-FFF2-40B4-BE49-F238E27FC236}">
                      <a16:creationId xmlns:a16="http://schemas.microsoft.com/office/drawing/2014/main" id="{1FE139C5-60AA-4DF3-8A06-4E66C22EAA88}"/>
                    </a:ext>
                  </a:extLst>
                </p:cNvPr>
                <p:cNvSpPr txBox="1"/>
                <p:nvPr/>
              </p:nvSpPr>
              <p:spPr bwMode="auto">
                <a:xfrm>
                  <a:off x="2363789" y="3327401"/>
                  <a:ext cx="1208087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36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894" name="Object 30">
                  <a:extLst>
                    <a:ext uri="{FF2B5EF4-FFF2-40B4-BE49-F238E27FC236}">
                      <a16:creationId xmlns:a16="http://schemas.microsoft.com/office/drawing/2014/main" id="{1FE139C5-60AA-4DF3-8A06-4E66C22EAA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63789" y="3327401"/>
                  <a:ext cx="1208087" cy="5238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97" name="Object 33">
                  <a:extLst>
                    <a:ext uri="{FF2B5EF4-FFF2-40B4-BE49-F238E27FC236}">
                      <a16:creationId xmlns:a16="http://schemas.microsoft.com/office/drawing/2014/main" id="{659C6C4A-5217-4CC5-ACDE-FFCBBCB31CFC}"/>
                    </a:ext>
                  </a:extLst>
                </p:cNvPr>
                <p:cNvSpPr txBox="1"/>
                <p:nvPr/>
              </p:nvSpPr>
              <p:spPr bwMode="auto">
                <a:xfrm>
                  <a:off x="8534401" y="2508250"/>
                  <a:ext cx="1762125" cy="539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64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897" name="Object 33">
                  <a:extLst>
                    <a:ext uri="{FF2B5EF4-FFF2-40B4-BE49-F238E27FC236}">
                      <a16:creationId xmlns:a16="http://schemas.microsoft.com/office/drawing/2014/main" id="{659C6C4A-5217-4CC5-ACDE-FFCBBCB31C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534401" y="2508250"/>
                  <a:ext cx="1762125" cy="53975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98" name="Object 34">
                  <a:extLst>
                    <a:ext uri="{FF2B5EF4-FFF2-40B4-BE49-F238E27FC236}">
                      <a16:creationId xmlns:a16="http://schemas.microsoft.com/office/drawing/2014/main" id="{0ADCDA5A-A0BE-4D73-8CCF-D2E5FE33B6EF}"/>
                    </a:ext>
                  </a:extLst>
                </p:cNvPr>
                <p:cNvSpPr txBox="1"/>
                <p:nvPr/>
              </p:nvSpPr>
              <p:spPr bwMode="auto">
                <a:xfrm>
                  <a:off x="6477000" y="3276600"/>
                  <a:ext cx="903288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=8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𝑎𝑏</m:t>
                            </m:r>
                          </m:e>
                        </m: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898" name="Object 34">
                  <a:extLst>
                    <a:ext uri="{FF2B5EF4-FFF2-40B4-BE49-F238E27FC236}">
                      <a16:creationId xmlns:a16="http://schemas.microsoft.com/office/drawing/2014/main" id="{0ADCDA5A-A0BE-4D73-8CCF-D2E5FE33B6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77000" y="3276600"/>
                  <a:ext cx="903288" cy="53340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99" name="Object 35">
                  <a:extLst>
                    <a:ext uri="{FF2B5EF4-FFF2-40B4-BE49-F238E27FC236}">
                      <a16:creationId xmlns:a16="http://schemas.microsoft.com/office/drawing/2014/main" id="{716F5540-11F5-40FA-8CCD-F0D92F3617A5}"/>
                    </a:ext>
                  </a:extLst>
                </p:cNvPr>
                <p:cNvSpPr txBox="1"/>
                <p:nvPr/>
              </p:nvSpPr>
              <p:spPr bwMode="auto">
                <a:xfrm>
                  <a:off x="3702050" y="3300413"/>
                  <a:ext cx="1784350" cy="6286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36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899" name="Object 35">
                  <a:extLst>
                    <a:ext uri="{FF2B5EF4-FFF2-40B4-BE49-F238E27FC236}">
                      <a16:creationId xmlns:a16="http://schemas.microsoft.com/office/drawing/2014/main" id="{716F5540-11F5-40FA-8CCD-F0D92F3617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02050" y="3300413"/>
                  <a:ext cx="1784350" cy="62865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900" name="Object 36">
                  <a:extLst>
                    <a:ext uri="{FF2B5EF4-FFF2-40B4-BE49-F238E27FC236}">
                      <a16:creationId xmlns:a16="http://schemas.microsoft.com/office/drawing/2014/main" id="{BFD48A24-996E-4F2E-AF49-E26350B32366}"/>
                    </a:ext>
                  </a:extLst>
                </p:cNvPr>
                <p:cNvSpPr txBox="1"/>
                <p:nvPr/>
              </p:nvSpPr>
              <p:spPr bwMode="auto">
                <a:xfrm>
                  <a:off x="2373313" y="4141788"/>
                  <a:ext cx="787400" cy="419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=6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900" name="Object 36">
                  <a:extLst>
                    <a:ext uri="{FF2B5EF4-FFF2-40B4-BE49-F238E27FC236}">
                      <a16:creationId xmlns:a16="http://schemas.microsoft.com/office/drawing/2014/main" id="{BFD48A24-996E-4F2E-AF49-E26350B3236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73313" y="4141788"/>
                  <a:ext cx="787400" cy="41910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903" name="Text Box 39">
              <a:extLst>
                <a:ext uri="{FF2B5EF4-FFF2-40B4-BE49-F238E27FC236}">
                  <a16:creationId xmlns:a16="http://schemas.microsoft.com/office/drawing/2014/main" id="{EADA8953-85E1-43E8-8B5F-D4BD9FEE6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51054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Vậy: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904" name="Object 40">
                  <a:extLst>
                    <a:ext uri="{FF2B5EF4-FFF2-40B4-BE49-F238E27FC236}">
                      <a16:creationId xmlns:a16="http://schemas.microsoft.com/office/drawing/2014/main" id="{28D45F5C-4E04-4886-A54F-271F398448B6}"/>
                    </a:ext>
                  </a:extLst>
                </p:cNvPr>
                <p:cNvSpPr txBox="1"/>
                <p:nvPr/>
              </p:nvSpPr>
              <p:spPr bwMode="auto">
                <a:xfrm>
                  <a:off x="2955926" y="5091113"/>
                  <a:ext cx="2454275" cy="563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=6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904" name="Object 40">
                  <a:extLst>
                    <a:ext uri="{FF2B5EF4-FFF2-40B4-BE49-F238E27FC236}">
                      <a16:creationId xmlns:a16="http://schemas.microsoft.com/office/drawing/2014/main" id="{28D45F5C-4E04-4886-A54F-271F39844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55926" y="5091113"/>
                  <a:ext cx="2454275" cy="56356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906" name="Text Box 42">
              <a:extLst>
                <a:ext uri="{FF2B5EF4-FFF2-40B4-BE49-F238E27FC236}">
                  <a16:creationId xmlns:a16="http://schemas.microsoft.com/office/drawing/2014/main" id="{E417F938-2051-48B3-9EFF-26552AE91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800" y="47244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Vậy: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908" name="Object 44">
                  <a:extLst>
                    <a:ext uri="{FF2B5EF4-FFF2-40B4-BE49-F238E27FC236}">
                      <a16:creationId xmlns:a16="http://schemas.microsoft.com/office/drawing/2014/main" id="{5FD08698-A011-4AE3-BCF9-96C00630171D}"/>
                    </a:ext>
                  </a:extLst>
                </p:cNvPr>
                <p:cNvSpPr txBox="1"/>
                <p:nvPr/>
              </p:nvSpPr>
              <p:spPr bwMode="auto">
                <a:xfrm>
                  <a:off x="6400800" y="2514600"/>
                  <a:ext cx="1752600" cy="541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.32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908" name="Object 44">
                  <a:extLst>
                    <a:ext uri="{FF2B5EF4-FFF2-40B4-BE49-F238E27FC236}">
                      <a16:creationId xmlns:a16="http://schemas.microsoft.com/office/drawing/2014/main" id="{5FD08698-A011-4AE3-BCF9-96C0063017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00800" y="2514600"/>
                  <a:ext cx="1752600" cy="54133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909" name="Object 45">
                  <a:extLst>
                    <a:ext uri="{FF2B5EF4-FFF2-40B4-BE49-F238E27FC236}">
                      <a16:creationId xmlns:a16="http://schemas.microsoft.com/office/drawing/2014/main" id="{B1E3802F-C7D0-47CF-9E0B-D06849AAE88E}"/>
                    </a:ext>
                  </a:extLst>
                </p:cNvPr>
                <p:cNvSpPr txBox="1"/>
                <p:nvPr/>
              </p:nvSpPr>
              <p:spPr bwMode="auto">
                <a:xfrm>
                  <a:off x="7620001" y="3360738"/>
                  <a:ext cx="823913" cy="3730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=8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909" name="Object 45">
                  <a:extLst>
                    <a:ext uri="{FF2B5EF4-FFF2-40B4-BE49-F238E27FC236}">
                      <a16:creationId xmlns:a16="http://schemas.microsoft.com/office/drawing/2014/main" id="{B1E3802F-C7D0-47CF-9E0B-D06849AAE8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620001" y="3360738"/>
                  <a:ext cx="823913" cy="37306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910" name="Object 46">
                  <a:extLst>
                    <a:ext uri="{FF2B5EF4-FFF2-40B4-BE49-F238E27FC236}">
                      <a16:creationId xmlns:a16="http://schemas.microsoft.com/office/drawing/2014/main" id="{BA35B83E-6A11-4C0E-863D-3E87B08342D6}"/>
                    </a:ext>
                  </a:extLst>
                </p:cNvPr>
                <p:cNvSpPr txBox="1"/>
                <p:nvPr/>
              </p:nvSpPr>
              <p:spPr bwMode="auto">
                <a:xfrm>
                  <a:off x="7543800" y="4800600"/>
                  <a:ext cx="2243138" cy="514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.32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=8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6910" name="Object 46">
                  <a:extLst>
                    <a:ext uri="{FF2B5EF4-FFF2-40B4-BE49-F238E27FC236}">
                      <a16:creationId xmlns:a16="http://schemas.microsoft.com/office/drawing/2014/main" id="{BA35B83E-6A11-4C0E-863D-3E87B08342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543800" y="4800600"/>
                  <a:ext cx="2243138" cy="514350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911" name="Text Box 47">
              <a:extLst>
                <a:ext uri="{FF2B5EF4-FFF2-40B4-BE49-F238E27FC236}">
                  <a16:creationId xmlns:a16="http://schemas.microsoft.com/office/drawing/2014/main" id="{FD61E02D-C4BF-4F00-B44C-8155E90F1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8200" y="3276600"/>
              <a:ext cx="1828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(vì a,b </a:t>
              </a: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≥ 0)</a:t>
              </a:r>
            </a:p>
          </p:txBody>
        </p:sp>
      </p:grpSp>
      <p:sp>
        <p:nvSpPr>
          <p:cNvPr id="36912" name="Text Box 48">
            <a:extLst>
              <a:ext uri="{FF2B5EF4-FFF2-40B4-BE49-F238E27FC236}">
                <a16:creationId xmlns:a16="http://schemas.microsoft.com/office/drawing/2014/main" id="{7F7AE11C-C8B2-4015-9D0E-D17A24061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1D9400D2-0AA7-4E30-A999-20AE78AB6F95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-123825"/>
            <a:ext cx="9367838" cy="7162800"/>
            <a:chOff x="-23" y="0"/>
            <a:chExt cx="5783" cy="4252"/>
          </a:xfrm>
        </p:grpSpPr>
        <p:sp>
          <p:nvSpPr>
            <p:cNvPr id="14359" name="Rectangle 3">
              <a:extLst>
                <a:ext uri="{FF2B5EF4-FFF2-40B4-BE49-F238E27FC236}">
                  <a16:creationId xmlns:a16="http://schemas.microsoft.com/office/drawing/2014/main" id="{FE1A15A5-CCDD-4AFC-B67E-BDBF1ADF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4360" name="plant">
              <a:extLst>
                <a:ext uri="{FF2B5EF4-FFF2-40B4-BE49-F238E27FC236}">
                  <a16:creationId xmlns:a16="http://schemas.microsoft.com/office/drawing/2014/main" id="{D21E16DD-7841-4F07-ABC0-E231B219A1A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plant">
              <a:extLst>
                <a:ext uri="{FF2B5EF4-FFF2-40B4-BE49-F238E27FC236}">
                  <a16:creationId xmlns:a16="http://schemas.microsoft.com/office/drawing/2014/main" id="{6C7C7536-C703-4089-A963-D4C9BD1B13E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plant">
              <a:extLst>
                <a:ext uri="{FF2B5EF4-FFF2-40B4-BE49-F238E27FC236}">
                  <a16:creationId xmlns:a16="http://schemas.microsoft.com/office/drawing/2014/main" id="{39592FE1-105C-41ED-8E03-D91D4AD556A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plant">
              <a:extLst>
                <a:ext uri="{FF2B5EF4-FFF2-40B4-BE49-F238E27FC236}">
                  <a16:creationId xmlns:a16="http://schemas.microsoft.com/office/drawing/2014/main" id="{0FCDC473-8CF1-49D7-A808-652302CFDAE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39" name="Rectangle 8">
            <a:extLst>
              <a:ext uri="{FF2B5EF4-FFF2-40B4-BE49-F238E27FC236}">
                <a16:creationId xmlns:a16="http://schemas.microsoft.com/office/drawing/2014/main" id="{0D23864A-F6D7-4401-A7CF-92DCCA302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1" y="609601"/>
            <a:ext cx="18437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 GỌN</a:t>
            </a:r>
            <a:endParaRPr lang="de-DE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14" name="Object 10">
                <a:extLst>
                  <a:ext uri="{FF2B5EF4-FFF2-40B4-BE49-F238E27FC236}">
                    <a16:creationId xmlns:a16="http://schemas.microsoft.com/office/drawing/2014/main" id="{5A11E22B-D833-4BEF-8985-D81D5EE65575}"/>
                  </a:ext>
                </a:extLst>
              </p:cNvPr>
              <p:cNvSpPr txBox="1"/>
              <p:nvPr/>
            </p:nvSpPr>
            <p:spPr bwMode="auto">
              <a:xfrm>
                <a:off x="3962401" y="1381126"/>
                <a:ext cx="1736725" cy="5238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0,09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14" name="Object 10">
                <a:extLst>
                  <a:ext uri="{FF2B5EF4-FFF2-40B4-BE49-F238E27FC236}">
                    <a16:creationId xmlns:a16="http://schemas.microsoft.com/office/drawing/2014/main" id="{5A11E22B-D833-4BEF-8985-D81D5EE65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401" y="1381126"/>
                <a:ext cx="1736725" cy="5238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15" name="Object 11">
                <a:extLst>
                  <a:ext uri="{FF2B5EF4-FFF2-40B4-BE49-F238E27FC236}">
                    <a16:creationId xmlns:a16="http://schemas.microsoft.com/office/drawing/2014/main" id="{5F388C4D-B65A-4FCC-A0D2-D6ADE89A0B39}"/>
                  </a:ext>
                </a:extLst>
              </p:cNvPr>
              <p:cNvSpPr txBox="1"/>
              <p:nvPr/>
            </p:nvSpPr>
            <p:spPr bwMode="auto">
              <a:xfrm>
                <a:off x="5759450" y="1447800"/>
                <a:ext cx="946150" cy="4191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=0,3.8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15" name="Object 11">
                <a:extLst>
                  <a:ext uri="{FF2B5EF4-FFF2-40B4-BE49-F238E27FC236}">
                    <a16:creationId xmlns:a16="http://schemas.microsoft.com/office/drawing/2014/main" id="{5F388C4D-B65A-4FCC-A0D2-D6ADE89A0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9450" y="1447800"/>
                <a:ext cx="946150" cy="4191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17" name="Object 13">
                <a:extLst>
                  <a:ext uri="{FF2B5EF4-FFF2-40B4-BE49-F238E27FC236}">
                    <a16:creationId xmlns:a16="http://schemas.microsoft.com/office/drawing/2014/main" id="{AC0E82A5-6092-4D0B-9369-43BCC71F4F46}"/>
                  </a:ext>
                </a:extLst>
              </p:cNvPr>
              <p:cNvSpPr txBox="1"/>
              <p:nvPr/>
            </p:nvSpPr>
            <p:spPr bwMode="auto">
              <a:xfrm>
                <a:off x="2133600" y="1371601"/>
                <a:ext cx="1663700" cy="5619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0,09.64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17" name="Object 13">
                <a:extLst>
                  <a:ext uri="{FF2B5EF4-FFF2-40B4-BE49-F238E27FC236}">
                    <a16:creationId xmlns:a16="http://schemas.microsoft.com/office/drawing/2014/main" id="{AC0E82A5-6092-4D0B-9369-43BCC71F4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3600" y="1371601"/>
                <a:ext cx="1663700" cy="561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18" name="Object 14">
                <a:extLst>
                  <a:ext uri="{FF2B5EF4-FFF2-40B4-BE49-F238E27FC236}">
                    <a16:creationId xmlns:a16="http://schemas.microsoft.com/office/drawing/2014/main" id="{4840A739-F1BB-461B-B14A-8954FC3406C6}"/>
                  </a:ext>
                </a:extLst>
              </p:cNvPr>
              <p:cNvSpPr txBox="1"/>
              <p:nvPr/>
            </p:nvSpPr>
            <p:spPr bwMode="auto">
              <a:xfrm>
                <a:off x="6324600" y="3962400"/>
                <a:ext cx="1487488" cy="4079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=7.3=21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18" name="Object 14">
                <a:extLst>
                  <a:ext uri="{FF2B5EF4-FFF2-40B4-BE49-F238E27FC236}">
                    <a16:creationId xmlns:a16="http://schemas.microsoft.com/office/drawing/2014/main" id="{4840A739-F1BB-461B-B14A-8954FC340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24600" y="3962400"/>
                <a:ext cx="1487488" cy="407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19" name="Object 15">
                <a:extLst>
                  <a:ext uri="{FF2B5EF4-FFF2-40B4-BE49-F238E27FC236}">
                    <a16:creationId xmlns:a16="http://schemas.microsoft.com/office/drawing/2014/main" id="{87A5B001-E056-44C4-8564-3164AA056F81}"/>
                  </a:ext>
                </a:extLst>
              </p:cNvPr>
              <p:cNvSpPr txBox="1"/>
              <p:nvPr/>
            </p:nvSpPr>
            <p:spPr bwMode="auto">
              <a:xfrm>
                <a:off x="7113588" y="1447800"/>
                <a:ext cx="735012" cy="4191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=2,4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19" name="Object 15">
                <a:extLst>
                  <a:ext uri="{FF2B5EF4-FFF2-40B4-BE49-F238E27FC236}">
                    <a16:creationId xmlns:a16="http://schemas.microsoft.com/office/drawing/2014/main" id="{87A5B001-E056-44C4-8564-3164AA056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3588" y="1447800"/>
                <a:ext cx="735012" cy="4191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0" name="Object 16">
                <a:extLst>
                  <a:ext uri="{FF2B5EF4-FFF2-40B4-BE49-F238E27FC236}">
                    <a16:creationId xmlns:a16="http://schemas.microsoft.com/office/drawing/2014/main" id="{D511F654-4D3D-423F-8326-E95DA5DAB4AC}"/>
                  </a:ext>
                </a:extLst>
              </p:cNvPr>
              <p:cNvSpPr txBox="1"/>
              <p:nvPr/>
            </p:nvSpPr>
            <p:spPr bwMode="auto">
              <a:xfrm>
                <a:off x="8153400" y="2289176"/>
                <a:ext cx="787400" cy="3778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=66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20" name="Object 16">
                <a:extLst>
                  <a:ext uri="{FF2B5EF4-FFF2-40B4-BE49-F238E27FC236}">
                    <a16:creationId xmlns:a16="http://schemas.microsoft.com/office/drawing/2014/main" id="{D511F654-4D3D-423F-8326-E95DA5DAB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53400" y="2289176"/>
                <a:ext cx="787400" cy="3778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1" name="Object 17">
                <a:extLst>
                  <a:ext uri="{FF2B5EF4-FFF2-40B4-BE49-F238E27FC236}">
                    <a16:creationId xmlns:a16="http://schemas.microsoft.com/office/drawing/2014/main" id="{6335A745-6F16-4101-8313-C849CE66EE98}"/>
                  </a:ext>
                </a:extLst>
              </p:cNvPr>
              <p:cNvSpPr txBox="1"/>
              <p:nvPr/>
            </p:nvSpPr>
            <p:spPr bwMode="auto">
              <a:xfrm>
                <a:off x="2209801" y="3886201"/>
                <a:ext cx="1381125" cy="5064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63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121" name="Object 17">
                <a:extLst>
                  <a:ext uri="{FF2B5EF4-FFF2-40B4-BE49-F238E27FC236}">
                    <a16:creationId xmlns:a16="http://schemas.microsoft.com/office/drawing/2014/main" id="{6335A745-6F16-4101-8313-C849CE66E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9801" y="3886201"/>
                <a:ext cx="1381125" cy="5064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2" name="Object 18">
                <a:extLst>
                  <a:ext uri="{FF2B5EF4-FFF2-40B4-BE49-F238E27FC236}">
                    <a16:creationId xmlns:a16="http://schemas.microsoft.com/office/drawing/2014/main" id="{D94ADCCC-3E0E-4039-BF7D-E39526895005}"/>
                  </a:ext>
                </a:extLst>
              </p:cNvPr>
              <p:cNvSpPr txBox="1"/>
              <p:nvPr/>
            </p:nvSpPr>
            <p:spPr bwMode="auto">
              <a:xfrm>
                <a:off x="2133600" y="2209801"/>
                <a:ext cx="1652588" cy="5238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12,1.360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122" name="Object 18">
                <a:extLst>
                  <a:ext uri="{FF2B5EF4-FFF2-40B4-BE49-F238E27FC236}">
                    <a16:creationId xmlns:a16="http://schemas.microsoft.com/office/drawing/2014/main" id="{D94ADCCC-3E0E-4039-BF7D-E3952689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3600" y="2209801"/>
                <a:ext cx="1652588" cy="5238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3" name="Object 19">
                <a:extLst>
                  <a:ext uri="{FF2B5EF4-FFF2-40B4-BE49-F238E27FC236}">
                    <a16:creationId xmlns:a16="http://schemas.microsoft.com/office/drawing/2014/main" id="{55FBAE6A-5D8B-4BCD-91E0-A6D91253D232}"/>
                  </a:ext>
                </a:extLst>
              </p:cNvPr>
              <p:cNvSpPr txBox="1"/>
              <p:nvPr/>
            </p:nvSpPr>
            <p:spPr bwMode="auto">
              <a:xfrm>
                <a:off x="3962400" y="2209800"/>
                <a:ext cx="1417638" cy="4714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121.36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23" name="Object 19">
                <a:extLst>
                  <a:ext uri="{FF2B5EF4-FFF2-40B4-BE49-F238E27FC236}">
                    <a16:creationId xmlns:a16="http://schemas.microsoft.com/office/drawing/2014/main" id="{55FBAE6A-5D8B-4BCD-91E0-A6D91253D2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400" y="2209800"/>
                <a:ext cx="1417638" cy="4714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5" name="Object 21">
                <a:extLst>
                  <a:ext uri="{FF2B5EF4-FFF2-40B4-BE49-F238E27FC236}">
                    <a16:creationId xmlns:a16="http://schemas.microsoft.com/office/drawing/2014/main" id="{8B8CD7DD-033F-4D7A-971B-A8B556D74A39}"/>
                  </a:ext>
                </a:extLst>
              </p:cNvPr>
              <p:cNvSpPr txBox="1"/>
              <p:nvPr/>
            </p:nvSpPr>
            <p:spPr bwMode="auto">
              <a:xfrm>
                <a:off x="5399088" y="2162175"/>
                <a:ext cx="1720850" cy="5080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121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25" name="Object 21">
                <a:extLst>
                  <a:ext uri="{FF2B5EF4-FFF2-40B4-BE49-F238E27FC236}">
                    <a16:creationId xmlns:a16="http://schemas.microsoft.com/office/drawing/2014/main" id="{8B8CD7DD-033F-4D7A-971B-A8B556D74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9088" y="2162175"/>
                <a:ext cx="1720850" cy="5080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7" name="Object 23">
                <a:extLst>
                  <a:ext uri="{FF2B5EF4-FFF2-40B4-BE49-F238E27FC236}">
                    <a16:creationId xmlns:a16="http://schemas.microsoft.com/office/drawing/2014/main" id="{296FC988-F9D8-4E64-93EE-35C7F9447352}"/>
                  </a:ext>
                </a:extLst>
              </p:cNvPr>
              <p:cNvSpPr txBox="1"/>
              <p:nvPr/>
            </p:nvSpPr>
            <p:spPr bwMode="auto">
              <a:xfrm>
                <a:off x="7239000" y="2259013"/>
                <a:ext cx="850900" cy="36036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=11.6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27" name="Object 23">
                <a:extLst>
                  <a:ext uri="{FF2B5EF4-FFF2-40B4-BE49-F238E27FC236}">
                    <a16:creationId xmlns:a16="http://schemas.microsoft.com/office/drawing/2014/main" id="{296FC988-F9D8-4E64-93EE-35C7F9447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39000" y="2259013"/>
                <a:ext cx="850900" cy="3603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8" name="Object 24">
                <a:extLst>
                  <a:ext uri="{FF2B5EF4-FFF2-40B4-BE49-F238E27FC236}">
                    <a16:creationId xmlns:a16="http://schemas.microsoft.com/office/drawing/2014/main" id="{8F6AB051-1A9C-4C85-874B-BD4E16443271}"/>
                  </a:ext>
                </a:extLst>
              </p:cNvPr>
              <p:cNvSpPr txBox="1"/>
              <p:nvPr/>
            </p:nvSpPr>
            <p:spPr bwMode="auto">
              <a:xfrm>
                <a:off x="3657600" y="3903664"/>
                <a:ext cx="1143000" cy="4794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7.63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28" name="Object 24">
                <a:extLst>
                  <a:ext uri="{FF2B5EF4-FFF2-40B4-BE49-F238E27FC236}">
                    <a16:creationId xmlns:a16="http://schemas.microsoft.com/office/drawing/2014/main" id="{8F6AB051-1A9C-4C85-874B-BD4E16443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7600" y="3903664"/>
                <a:ext cx="1143000" cy="4794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29" name="Object 25">
                <a:extLst>
                  <a:ext uri="{FF2B5EF4-FFF2-40B4-BE49-F238E27FC236}">
                    <a16:creationId xmlns:a16="http://schemas.microsoft.com/office/drawing/2014/main" id="{3F465149-E4B9-4226-AF46-58E6A1C2DC36}"/>
                  </a:ext>
                </a:extLst>
              </p:cNvPr>
              <p:cNvSpPr txBox="1"/>
              <p:nvPr/>
            </p:nvSpPr>
            <p:spPr bwMode="auto">
              <a:xfrm>
                <a:off x="4876801" y="3876675"/>
                <a:ext cx="1185863" cy="5143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29" name="Object 25">
                <a:extLst>
                  <a:ext uri="{FF2B5EF4-FFF2-40B4-BE49-F238E27FC236}">
                    <a16:creationId xmlns:a16="http://schemas.microsoft.com/office/drawing/2014/main" id="{3F465149-E4B9-4226-AF46-58E6A1C2D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6801" y="3876675"/>
                <a:ext cx="1185863" cy="51435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31" name="Text Box 27">
            <a:extLst>
              <a:ext uri="{FF2B5EF4-FFF2-40B4-BE49-F238E27FC236}">
                <a16:creationId xmlns:a16="http://schemas.microsoft.com/office/drawing/2014/main" id="{E87E8594-348F-4D9A-AEC2-386C5F89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34" name="Object 30">
                <a:extLst>
                  <a:ext uri="{FF2B5EF4-FFF2-40B4-BE49-F238E27FC236}">
                    <a16:creationId xmlns:a16="http://schemas.microsoft.com/office/drawing/2014/main" id="{ED1835B9-4E83-45C6-9390-0CE85DED9D73}"/>
                  </a:ext>
                </a:extLst>
              </p:cNvPr>
              <p:cNvSpPr txBox="1"/>
              <p:nvPr/>
            </p:nvSpPr>
            <p:spPr bwMode="auto">
              <a:xfrm>
                <a:off x="7821614" y="4800600"/>
                <a:ext cx="1779587" cy="4079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=5.3.4=60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34" name="Object 30">
                <a:extLst>
                  <a:ext uri="{FF2B5EF4-FFF2-40B4-BE49-F238E27FC236}">
                    <a16:creationId xmlns:a16="http://schemas.microsoft.com/office/drawing/2014/main" id="{ED1835B9-4E83-45C6-9390-0CE85DED9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21614" y="4800600"/>
                <a:ext cx="1779587" cy="4079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35" name="Object 31">
                <a:extLst>
                  <a:ext uri="{FF2B5EF4-FFF2-40B4-BE49-F238E27FC236}">
                    <a16:creationId xmlns:a16="http://schemas.microsoft.com/office/drawing/2014/main" id="{AA1ACC21-FA8D-46AA-914C-7970F53B367A}"/>
                  </a:ext>
                </a:extLst>
              </p:cNvPr>
              <p:cNvSpPr txBox="1"/>
              <p:nvPr/>
            </p:nvSpPr>
            <p:spPr bwMode="auto">
              <a:xfrm>
                <a:off x="2216150" y="4721225"/>
                <a:ext cx="2203450" cy="533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2,5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135" name="Object 31">
                <a:extLst>
                  <a:ext uri="{FF2B5EF4-FFF2-40B4-BE49-F238E27FC236}">
                    <a16:creationId xmlns:a16="http://schemas.microsoft.com/office/drawing/2014/main" id="{AA1ACC21-FA8D-46AA-914C-7970F53B3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16150" y="4721225"/>
                <a:ext cx="2203450" cy="5334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Object 32">
                <a:extLst>
                  <a:ext uri="{FF2B5EF4-FFF2-40B4-BE49-F238E27FC236}">
                    <a16:creationId xmlns:a16="http://schemas.microsoft.com/office/drawing/2014/main" id="{A3C0C2DC-BA4C-4723-824D-A32185075144}"/>
                  </a:ext>
                </a:extLst>
              </p:cNvPr>
              <p:cNvSpPr txBox="1"/>
              <p:nvPr/>
            </p:nvSpPr>
            <p:spPr bwMode="auto">
              <a:xfrm>
                <a:off x="4467226" y="4725988"/>
                <a:ext cx="1781175" cy="53181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2,5.30.48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36" name="Object 32">
                <a:extLst>
                  <a:ext uri="{FF2B5EF4-FFF2-40B4-BE49-F238E27FC236}">
                    <a16:creationId xmlns:a16="http://schemas.microsoft.com/office/drawing/2014/main" id="{A3C0C2DC-BA4C-4723-824D-A32185075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7226" y="4725988"/>
                <a:ext cx="1781175" cy="53181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37" name="Object 33">
                <a:extLst>
                  <a:ext uri="{FF2B5EF4-FFF2-40B4-BE49-F238E27FC236}">
                    <a16:creationId xmlns:a16="http://schemas.microsoft.com/office/drawing/2014/main" id="{BE569687-1F62-40EE-85A1-4F4A8AECF22F}"/>
                  </a:ext>
                </a:extLst>
              </p:cNvPr>
              <p:cNvSpPr txBox="1"/>
              <p:nvPr/>
            </p:nvSpPr>
            <p:spPr bwMode="auto">
              <a:xfrm>
                <a:off x="6276976" y="4691063"/>
                <a:ext cx="1495425" cy="5143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7137" name="Object 33">
                <a:extLst>
                  <a:ext uri="{FF2B5EF4-FFF2-40B4-BE49-F238E27FC236}">
                    <a16:creationId xmlns:a16="http://schemas.microsoft.com/office/drawing/2014/main" id="{BE569687-1F62-40EE-85A1-4F4A8AECF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76976" y="4691063"/>
                <a:ext cx="1495425" cy="51435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>
            <a:extLst>
              <a:ext uri="{FF2B5EF4-FFF2-40B4-BE49-F238E27FC236}">
                <a16:creationId xmlns:a16="http://schemas.microsoft.com/office/drawing/2014/main" id="{FED3E0E1-AE3D-4B53-8D26-5A9A863082E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-123825"/>
            <a:ext cx="9367838" cy="7162800"/>
            <a:chOff x="-23" y="0"/>
            <a:chExt cx="5783" cy="4252"/>
          </a:xfrm>
        </p:grpSpPr>
        <p:sp>
          <p:nvSpPr>
            <p:cNvPr id="15377" name="Rectangle 3">
              <a:extLst>
                <a:ext uri="{FF2B5EF4-FFF2-40B4-BE49-F238E27FC236}">
                  <a16:creationId xmlns:a16="http://schemas.microsoft.com/office/drawing/2014/main" id="{B850B630-7D78-4A83-A676-C9287DF70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800">
                <a:latin typeface="Times New Roman" panose="02020603050405020304" pitchFamily="18" charset="0"/>
              </a:endParaRPr>
            </a:p>
          </p:txBody>
        </p:sp>
        <p:sp>
          <p:nvSpPr>
            <p:cNvPr id="15378" name="plant">
              <a:extLst>
                <a:ext uri="{FF2B5EF4-FFF2-40B4-BE49-F238E27FC236}">
                  <a16:creationId xmlns:a16="http://schemas.microsoft.com/office/drawing/2014/main" id="{9A274E3F-F016-4C5A-B676-93DCECB84FFA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plant">
              <a:extLst>
                <a:ext uri="{FF2B5EF4-FFF2-40B4-BE49-F238E27FC236}">
                  <a16:creationId xmlns:a16="http://schemas.microsoft.com/office/drawing/2014/main" id="{3ABBA118-E82A-4EE3-BA6F-C1C6CF075E82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plant">
              <a:extLst>
                <a:ext uri="{FF2B5EF4-FFF2-40B4-BE49-F238E27FC236}">
                  <a16:creationId xmlns:a16="http://schemas.microsoft.com/office/drawing/2014/main" id="{4AE6679D-5A20-4529-860F-0F48335027D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plant">
              <a:extLst>
                <a:ext uri="{FF2B5EF4-FFF2-40B4-BE49-F238E27FC236}">
                  <a16:creationId xmlns:a16="http://schemas.microsoft.com/office/drawing/2014/main" id="{DFC4CDD0-05AE-4C07-B70A-C36718F3438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0 h 21600"/>
                <a:gd name="T4" fmla="*/ 384 w 21600"/>
                <a:gd name="T5" fmla="*/ 0 h 21600"/>
                <a:gd name="T6" fmla="*/ 384 w 21600"/>
                <a:gd name="T7" fmla="*/ 105 h 21600"/>
                <a:gd name="T8" fmla="*/ 384 w 21600"/>
                <a:gd name="T9" fmla="*/ 210 h 21600"/>
                <a:gd name="T10" fmla="*/ 192 w 21600"/>
                <a:gd name="T11" fmla="*/ 210 h 21600"/>
                <a:gd name="T12" fmla="*/ 0 w 21600"/>
                <a:gd name="T13" fmla="*/ 210 h 21600"/>
                <a:gd name="T14" fmla="*/ 0 w 21600"/>
                <a:gd name="T15" fmla="*/ 1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88 w 21600"/>
                <a:gd name="T25" fmla="*/ 10080 h 21600"/>
                <a:gd name="T26" fmla="*/ 14569 w 21600"/>
                <a:gd name="T27" fmla="*/ 135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137" name="Object 9">
                <a:extLst>
                  <a:ext uri="{FF2B5EF4-FFF2-40B4-BE49-F238E27FC236}">
                    <a16:creationId xmlns:a16="http://schemas.microsoft.com/office/drawing/2014/main" id="{1EAD68AE-D0F1-40B0-B35E-0FE06C85FE8B}"/>
                  </a:ext>
                </a:extLst>
              </p:cNvPr>
              <p:cNvSpPr txBox="1"/>
              <p:nvPr/>
            </p:nvSpPr>
            <p:spPr bwMode="auto">
              <a:xfrm>
                <a:off x="3581401" y="1831976"/>
                <a:ext cx="1736725" cy="5762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0,36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37" name="Object 9">
                <a:extLst>
                  <a:ext uri="{FF2B5EF4-FFF2-40B4-BE49-F238E27FC236}">
                    <a16:creationId xmlns:a16="http://schemas.microsoft.com/office/drawing/2014/main" id="{1EAD68AE-D0F1-40B0-B35E-0FE06C85F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1" y="1831976"/>
                <a:ext cx="1736725" cy="5762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38" name="Object 10">
                <a:extLst>
                  <a:ext uri="{FF2B5EF4-FFF2-40B4-BE49-F238E27FC236}">
                    <a16:creationId xmlns:a16="http://schemas.microsoft.com/office/drawing/2014/main" id="{E3EA1C9D-D5A8-42ED-9235-CC29F065C719}"/>
                  </a:ext>
                </a:extLst>
              </p:cNvPr>
              <p:cNvSpPr txBox="1"/>
              <p:nvPr/>
            </p:nvSpPr>
            <p:spPr bwMode="auto">
              <a:xfrm>
                <a:off x="5410201" y="1895476"/>
                <a:ext cx="1052513" cy="5238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=0,6.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38" name="Object 10">
                <a:extLst>
                  <a:ext uri="{FF2B5EF4-FFF2-40B4-BE49-F238E27FC236}">
                    <a16:creationId xmlns:a16="http://schemas.microsoft.com/office/drawing/2014/main" id="{E3EA1C9D-D5A8-42ED-9235-CC29F065C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1" y="1895476"/>
                <a:ext cx="1052513" cy="5238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39" name="Object 11">
                <a:extLst>
                  <a:ext uri="{FF2B5EF4-FFF2-40B4-BE49-F238E27FC236}">
                    <a16:creationId xmlns:a16="http://schemas.microsoft.com/office/drawing/2014/main" id="{4A700D10-9A9D-4811-8D67-08098FBCFED6}"/>
                  </a:ext>
                </a:extLst>
              </p:cNvPr>
              <p:cNvSpPr txBox="1"/>
              <p:nvPr/>
            </p:nvSpPr>
            <p:spPr bwMode="auto">
              <a:xfrm>
                <a:off x="2057400" y="1819275"/>
                <a:ext cx="1579563" cy="619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0,36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39" name="Object 11">
                <a:extLst>
                  <a:ext uri="{FF2B5EF4-FFF2-40B4-BE49-F238E27FC236}">
                    <a16:creationId xmlns:a16="http://schemas.microsoft.com/office/drawing/2014/main" id="{4A700D10-9A9D-4811-8D67-08098FBCF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1819275"/>
                <a:ext cx="1579563" cy="6191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40" name="Object 12">
                <a:extLst>
                  <a:ext uri="{FF2B5EF4-FFF2-40B4-BE49-F238E27FC236}">
                    <a16:creationId xmlns:a16="http://schemas.microsoft.com/office/drawing/2014/main" id="{97E4E37A-08B0-449A-91AE-5C7DECA399A5}"/>
                  </a:ext>
                </a:extLst>
              </p:cNvPr>
              <p:cNvSpPr txBox="1"/>
              <p:nvPr/>
            </p:nvSpPr>
            <p:spPr bwMode="auto">
              <a:xfrm>
                <a:off x="6019799" y="4535266"/>
                <a:ext cx="838201" cy="11779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40" name="Object 12">
                <a:extLst>
                  <a:ext uri="{FF2B5EF4-FFF2-40B4-BE49-F238E27FC236}">
                    <a16:creationId xmlns:a16="http://schemas.microsoft.com/office/drawing/2014/main" id="{97E4E37A-08B0-449A-91AE-5C7DECA3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9799" y="4535266"/>
                <a:ext cx="838201" cy="11779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41" name="Object 13">
                <a:extLst>
                  <a:ext uri="{FF2B5EF4-FFF2-40B4-BE49-F238E27FC236}">
                    <a16:creationId xmlns:a16="http://schemas.microsoft.com/office/drawing/2014/main" id="{B576EDC7-0D63-408B-9F80-4426B0B31311}"/>
                  </a:ext>
                </a:extLst>
              </p:cNvPr>
              <p:cNvSpPr txBox="1"/>
              <p:nvPr/>
            </p:nvSpPr>
            <p:spPr bwMode="auto">
              <a:xfrm>
                <a:off x="6705601" y="1962150"/>
                <a:ext cx="1076325" cy="4191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=−0,6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41" name="Object 13">
                <a:extLst>
                  <a:ext uri="{FF2B5EF4-FFF2-40B4-BE49-F238E27FC236}">
                    <a16:creationId xmlns:a16="http://schemas.microsoft.com/office/drawing/2014/main" id="{B576EDC7-0D63-408B-9F80-4426B0B31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05601" y="1962150"/>
                <a:ext cx="1076325" cy="4191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43" name="Object 15">
                <a:extLst>
                  <a:ext uri="{FF2B5EF4-FFF2-40B4-BE49-F238E27FC236}">
                    <a16:creationId xmlns:a16="http://schemas.microsoft.com/office/drawing/2014/main" id="{6AA12228-A4E7-4684-8CBB-7759CA5E3426}"/>
                  </a:ext>
                </a:extLst>
              </p:cNvPr>
              <p:cNvSpPr txBox="1"/>
              <p:nvPr/>
            </p:nvSpPr>
            <p:spPr bwMode="auto">
              <a:xfrm>
                <a:off x="2063750" y="4359275"/>
                <a:ext cx="1673225" cy="9334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</a:rPr>
                  <a:t>b)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8143" name="Object 15">
                <a:extLst>
                  <a:ext uri="{FF2B5EF4-FFF2-40B4-BE49-F238E27FC236}">
                    <a16:creationId xmlns:a16="http://schemas.microsoft.com/office/drawing/2014/main" id="{6AA12228-A4E7-4684-8CBB-7759CA5E3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63750" y="4359275"/>
                <a:ext cx="1673225" cy="933450"/>
              </a:xfrm>
              <a:prstGeom prst="rect">
                <a:avLst/>
              </a:prstGeom>
              <a:blipFill>
                <a:blip r:embed="rId7"/>
                <a:stretch>
                  <a:fillRect l="-328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48" name="Object 20">
                <a:extLst>
                  <a:ext uri="{FF2B5EF4-FFF2-40B4-BE49-F238E27FC236}">
                    <a16:creationId xmlns:a16="http://schemas.microsoft.com/office/drawing/2014/main" id="{826B822C-42BF-48F8-8B2B-21D39BF4F1EE}"/>
                  </a:ext>
                </a:extLst>
              </p:cNvPr>
              <p:cNvSpPr txBox="1"/>
              <p:nvPr/>
            </p:nvSpPr>
            <p:spPr bwMode="auto">
              <a:xfrm>
                <a:off x="3692526" y="4362450"/>
                <a:ext cx="1489075" cy="9334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48" name="Object 20">
                <a:extLst>
                  <a:ext uri="{FF2B5EF4-FFF2-40B4-BE49-F238E27FC236}">
                    <a16:creationId xmlns:a16="http://schemas.microsoft.com/office/drawing/2014/main" id="{826B822C-42BF-48F8-8B2B-21D39BF4F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2526" y="4362450"/>
                <a:ext cx="1489075" cy="9334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149" name="Object 21">
                <a:extLst>
                  <a:ext uri="{FF2B5EF4-FFF2-40B4-BE49-F238E27FC236}">
                    <a16:creationId xmlns:a16="http://schemas.microsoft.com/office/drawing/2014/main" id="{96AAC348-E5DB-4E7D-8BCC-77C88D9EE870}"/>
                  </a:ext>
                </a:extLst>
              </p:cNvPr>
              <p:cNvSpPr txBox="1"/>
              <p:nvPr/>
            </p:nvSpPr>
            <p:spPr bwMode="auto">
              <a:xfrm>
                <a:off x="5092700" y="4357688"/>
                <a:ext cx="927100" cy="92551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49" name="Object 21">
                <a:extLst>
                  <a:ext uri="{FF2B5EF4-FFF2-40B4-BE49-F238E27FC236}">
                    <a16:creationId xmlns:a16="http://schemas.microsoft.com/office/drawing/2014/main" id="{96AAC348-E5DB-4E7D-8BCC-77C88D9EE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2700" y="4357688"/>
                <a:ext cx="927100" cy="9255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150" name="Text Box 22">
            <a:extLst>
              <a:ext uri="{FF2B5EF4-FFF2-40B4-BE49-F238E27FC236}">
                <a16:creationId xmlns:a16="http://schemas.microsoft.com/office/drawing/2014/main" id="{F7526C8E-B44B-4295-B889-D2F80F440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153" name="Object 25">
                <a:extLst>
                  <a:ext uri="{FF2B5EF4-FFF2-40B4-BE49-F238E27FC236}">
                    <a16:creationId xmlns:a16="http://schemas.microsoft.com/office/drawing/2014/main" id="{7DBE3E6F-1D31-49D3-8960-4FCB3BF711B7}"/>
                  </a:ext>
                </a:extLst>
              </p:cNvPr>
              <p:cNvSpPr txBox="1"/>
              <p:nvPr/>
            </p:nvSpPr>
            <p:spPr bwMode="auto">
              <a:xfrm>
                <a:off x="6862761" y="4572001"/>
                <a:ext cx="557213" cy="8270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153" name="Object 25">
                <a:extLst>
                  <a:ext uri="{FF2B5EF4-FFF2-40B4-BE49-F238E27FC236}">
                    <a16:creationId xmlns:a16="http://schemas.microsoft.com/office/drawing/2014/main" id="{7DBE3E6F-1D31-49D3-8960-4FCB3BF71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2761" y="4572001"/>
                <a:ext cx="557213" cy="8270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156" name="Text Box 28">
            <a:extLst>
              <a:ext uri="{FF2B5EF4-FFF2-40B4-BE49-F238E27FC236}">
                <a16:creationId xmlns:a16="http://schemas.microsoft.com/office/drawing/2014/main" id="{FB2B010E-61C1-4D16-8E18-9334137B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847851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(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</a:rPr>
              <a:t> a &lt; 0)</a:t>
            </a:r>
          </a:p>
        </p:txBody>
      </p:sp>
      <p:sp>
        <p:nvSpPr>
          <p:cNvPr id="48157" name="Text Box 29">
            <a:extLst>
              <a:ext uri="{FF2B5EF4-FFF2-40B4-BE49-F238E27FC236}">
                <a16:creationId xmlns:a16="http://schemas.microsoft.com/office/drawing/2014/main" id="{824F2693-999F-4545-8454-11385CFC3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572001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(vì a &gt; 0)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4B507E2-FA82-494F-8DEC-6F02F45B15A0}"/>
              </a:ext>
            </a:extLst>
          </p:cNvPr>
          <p:cNvSpPr txBox="1"/>
          <p:nvPr/>
        </p:nvSpPr>
        <p:spPr>
          <a:xfrm>
            <a:off x="1828800" y="665818"/>
            <a:ext cx="47535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4. Rút gọn</a:t>
            </a:r>
            <a:endParaRPr lang="de-DE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E280E1-D213-4DB8-B620-18CB55C650CF}"/>
              </a:ext>
            </a:extLst>
          </p:cNvPr>
          <p:cNvSpPr txBox="1"/>
          <p:nvPr/>
        </p:nvSpPr>
        <p:spPr>
          <a:xfrm>
            <a:off x="2155824" y="2239371"/>
            <a:ext cx="1489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(</a:t>
            </a:r>
            <a:r>
              <a:rPr lang="en-US" altLang="en-US" sz="1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1800" dirty="0">
                <a:latin typeface="Times New Roman" panose="02020603050405020304" pitchFamily="18" charset="0"/>
              </a:rPr>
              <a:t> a </a:t>
            </a:r>
            <a:r>
              <a:rPr lang="en-US" altLang="en-US" dirty="0">
                <a:latin typeface="Times New Roman" panose="02020603050405020304" pitchFamily="18" charset="0"/>
              </a:rPr>
              <a:t>&lt;</a:t>
            </a:r>
            <a:r>
              <a:rPr lang="en-US" altLang="en-US" sz="1800" dirty="0">
                <a:latin typeface="Times New Roman" panose="02020603050405020304" pitchFamily="18" charset="0"/>
              </a:rPr>
              <a:t>0)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5D56759-4B84-4CC1-BD48-ECD3B671EB4E}"/>
              </a:ext>
            </a:extLst>
          </p:cNvPr>
          <p:cNvSpPr txBox="1"/>
          <p:nvPr/>
        </p:nvSpPr>
        <p:spPr>
          <a:xfrm>
            <a:off x="2135067" y="5002885"/>
            <a:ext cx="1281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(</a:t>
            </a:r>
            <a:r>
              <a:rPr lang="en-US" altLang="en-US" sz="18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1800" dirty="0">
                <a:latin typeface="Times New Roman" panose="02020603050405020304" pitchFamily="18" charset="0"/>
              </a:rPr>
              <a:t> a&gt; 0)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2C9D67B-5627-47F2-83A5-C2B7E0DD0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>
                <a:solidFill>
                  <a:srgbClr val="CC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284A53E-91E4-4C2C-9DBD-01DE77322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229600" cy="2355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ví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BTVN 11; 12; 13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; 14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SGK/18 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23AA6981-E7EA-439A-87BD-C9B7C2700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anose="02020603050405020304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OTIM~1">
            <a:extLst>
              <a:ext uri="{FF2B5EF4-FFF2-40B4-BE49-F238E27FC236}">
                <a16:creationId xmlns:a16="http://schemas.microsoft.com/office/drawing/2014/main" id="{4A0406F2-125A-408A-B791-935782810C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738" y="4876800"/>
            <a:ext cx="166846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8">
            <a:extLst>
              <a:ext uri="{FF2B5EF4-FFF2-40B4-BE49-F238E27FC236}">
                <a16:creationId xmlns:a16="http://schemas.microsoft.com/office/drawing/2014/main" id="{1D0C854E-1B74-4AF9-B0F1-E375FF2BB5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1752600"/>
            <a:ext cx="69342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§3. LIÊN HỆ GIỮA PHÉP NHÂN</a:t>
            </a:r>
          </a:p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VÀ PHÉP KHAI PHƯƠNG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F525A71-8069-4975-B324-0D339E19A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914400"/>
            <a:ext cx="82296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8DB282A-D87A-493C-A316-917D8E5CF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229600" cy="43434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Nắm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hệ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phép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phép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khai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Nắm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khai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căn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bậc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defRPr/>
            </a:pPr>
            <a:r>
              <a:rPr lang="en-US" b="1" dirty="0" err="1">
                <a:latin typeface="Times New Roman" pitchFamily="18" charset="0"/>
                <a:cs typeface="Times New Roman" panose="02020603050405020304" pitchFamily="18" charset="0"/>
              </a:rPr>
              <a:t>Kỹ</a:t>
            </a:r>
            <a:r>
              <a:rPr lang="en-US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anose="02020603050405020304" pitchFamily="18" charset="0"/>
              </a:rPr>
              <a:t>năng</a:t>
            </a:r>
            <a:r>
              <a:rPr lang="en-US" b="1" dirty="0">
                <a:latin typeface="Times New Roman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phép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rút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gọn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chứa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căn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bậc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b="1" dirty="0" err="1">
                <a:latin typeface="Times New Roman" pitchFamily="18" charset="0"/>
                <a:cs typeface="Times New Roman" panose="02020603050405020304" pitchFamily="18" charset="0"/>
              </a:rPr>
              <a:t>Thái</a:t>
            </a:r>
            <a:r>
              <a:rPr lang="en-US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>
                <a:latin typeface="Times New Roman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luyện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cẩn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thận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B9F60269-1454-4246-BC24-37BD9B5F1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anose="02020603050405020304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8" name="Text Box 88">
            <a:extLst>
              <a:ext uri="{FF2B5EF4-FFF2-40B4-BE49-F238E27FC236}">
                <a16:creationId xmlns:a16="http://schemas.microsoft.com/office/drawing/2014/main" id="{72803AB2-0032-4E7B-B62D-4347C865B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762001"/>
            <a:ext cx="220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dirty="0">
                <a:solidFill>
                  <a:srgbClr val="FF99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000" u="sng" dirty="0" err="1">
                <a:solidFill>
                  <a:srgbClr val="FF99FF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u="sng" dirty="0" err="1">
                <a:solidFill>
                  <a:srgbClr val="FF99FF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en-US" sz="3000" u="sng" dirty="0">
                <a:solidFill>
                  <a:srgbClr val="FF99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351" name="Text Box 111">
            <a:extLst>
              <a:ext uri="{FF2B5EF4-FFF2-40B4-BE49-F238E27FC236}">
                <a16:creationId xmlns:a16="http://schemas.microsoft.com/office/drawing/2014/main" id="{FD8D8F96-94AA-46A5-84B7-27001BC03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524001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chemeClr val="hlink"/>
                </a:solidFill>
                <a:latin typeface="Times New Roman" panose="02020603050405020304" pitchFamily="18" charset="0"/>
              </a:rPr>
              <a:t>VD. so </a:t>
            </a:r>
            <a:r>
              <a:rPr lang="en-US" altLang="en-US" sz="2800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2800" dirty="0">
                <a:solidFill>
                  <a:schemeClr val="hlink"/>
                </a:solidFill>
                <a:latin typeface="Times New Roman" panose="02020603050405020304" pitchFamily="18" charset="0"/>
              </a:rPr>
              <a:t>                     </a:t>
            </a:r>
            <a:r>
              <a:rPr lang="en-US" altLang="en-US" sz="2800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và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88" name="Object 148">
                <a:extLst>
                  <a:ext uri="{FF2B5EF4-FFF2-40B4-BE49-F238E27FC236}">
                    <a16:creationId xmlns:a16="http://schemas.microsoft.com/office/drawing/2014/main" id="{8500ADDF-D405-497D-9BEA-4F9C89315617}"/>
                  </a:ext>
                </a:extLst>
              </p:cNvPr>
              <p:cNvSpPr txBox="1"/>
              <p:nvPr/>
            </p:nvSpPr>
            <p:spPr bwMode="auto">
              <a:xfrm>
                <a:off x="4800600" y="1643857"/>
                <a:ext cx="4089400" cy="5746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16.25</m:t>
                          </m:r>
                        </m:e>
                      </m:rad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   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88" name="Object 148">
                <a:extLst>
                  <a:ext uri="{FF2B5EF4-FFF2-40B4-BE49-F238E27FC236}">
                    <a16:creationId xmlns:a16="http://schemas.microsoft.com/office/drawing/2014/main" id="{8500ADDF-D405-497D-9BEA-4F9C89315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0600" y="1643857"/>
                <a:ext cx="4089400" cy="5746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89" name="Text Box 149">
            <a:extLst>
              <a:ext uri="{FF2B5EF4-FFF2-40B4-BE49-F238E27FC236}">
                <a16:creationId xmlns:a16="http://schemas.microsoft.com/office/drawing/2014/main" id="{40B9050B-1B0C-4D57-9B29-B8CED2232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1336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dirty="0" err="1">
                <a:solidFill>
                  <a:srgbClr val="FF7C80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dirty="0">
              <a:solidFill>
                <a:srgbClr val="FF7C8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083EF5-44B0-43F2-9ECB-0FA5CFB55F72}"/>
              </a:ext>
            </a:extLst>
          </p:cNvPr>
          <p:cNvGrpSpPr/>
          <p:nvPr/>
        </p:nvGrpSpPr>
        <p:grpSpPr>
          <a:xfrm>
            <a:off x="2151064" y="2787651"/>
            <a:ext cx="4859336" cy="2282825"/>
            <a:chOff x="2151064" y="2787651"/>
            <a:chExt cx="4859336" cy="228282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9C1BBFF-E954-43D8-A1A1-629D68B09F5B}"/>
                </a:ext>
              </a:extLst>
            </p:cNvPr>
            <p:cNvGrpSpPr/>
            <p:nvPr/>
          </p:nvGrpSpPr>
          <p:grpSpPr>
            <a:xfrm>
              <a:off x="2151064" y="2787651"/>
              <a:ext cx="4859336" cy="2282825"/>
              <a:chOff x="2151064" y="2787651"/>
              <a:chExt cx="4859336" cy="22828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390" name="Object 150">
                    <a:extLst>
                      <a:ext uri="{FF2B5EF4-FFF2-40B4-BE49-F238E27FC236}">
                        <a16:creationId xmlns:a16="http://schemas.microsoft.com/office/drawing/2014/main" id="{5E0F6EB7-9433-4414-A812-A1A54AE189FA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151064" y="2787651"/>
                    <a:ext cx="4664075" cy="63976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16.25</m:t>
                              </m:r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=20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390" name="Object 150">
                    <a:extLst>
                      <a:ext uri="{FF2B5EF4-FFF2-40B4-BE49-F238E27FC236}">
                        <a16:creationId xmlns:a16="http://schemas.microsoft.com/office/drawing/2014/main" id="{5E0F6EB7-9433-4414-A812-A1A54AE189F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151064" y="2787651"/>
                    <a:ext cx="4664075" cy="63976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391" name="Object 151">
                    <a:extLst>
                      <a:ext uri="{FF2B5EF4-FFF2-40B4-BE49-F238E27FC236}">
                        <a16:creationId xmlns:a16="http://schemas.microsoft.com/office/drawing/2014/main" id="{A89D448A-09F9-4FE3-A32C-B95BD667D43C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154238" y="3581401"/>
                    <a:ext cx="4856162" cy="63976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=4.5=20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391" name="Object 151">
                    <a:extLst>
                      <a:ext uri="{FF2B5EF4-FFF2-40B4-BE49-F238E27FC236}">
                        <a16:creationId xmlns:a16="http://schemas.microsoft.com/office/drawing/2014/main" id="{A89D448A-09F9-4FE3-A32C-B95BD667D43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154238" y="3581401"/>
                    <a:ext cx="4856162" cy="63976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392" name="Object 152">
                    <a:extLst>
                      <a:ext uri="{FF2B5EF4-FFF2-40B4-BE49-F238E27FC236}">
                        <a16:creationId xmlns:a16="http://schemas.microsoft.com/office/drawing/2014/main" id="{72D0FEB6-E8E7-40BE-849E-BA27132E9CF3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3276600" y="4495801"/>
                    <a:ext cx="2971800" cy="57467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16.25</m:t>
                              </m:r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rad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</m:rad>
                        </m:oMath>
                      </m:oMathPara>
                    </a14:m>
                    <a:endParaRPr lang="en-US"/>
                  </a:p>
                </p:txBody>
              </p:sp>
            </mc:Choice>
            <mc:Fallback xmlns="">
              <p:sp>
                <p:nvSpPr>
                  <p:cNvPr id="10392" name="Object 152">
                    <a:extLst>
                      <a:ext uri="{FF2B5EF4-FFF2-40B4-BE49-F238E27FC236}">
                        <a16:creationId xmlns:a16="http://schemas.microsoft.com/office/drawing/2014/main" id="{72D0FEB6-E8E7-40BE-849E-BA27132E9CF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276600" y="4495801"/>
                    <a:ext cx="2971800" cy="57467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393" name="Text Box 153">
              <a:extLst>
                <a:ext uri="{FF2B5EF4-FFF2-40B4-BE49-F238E27FC236}">
                  <a16:creationId xmlns:a16="http://schemas.microsoft.com/office/drawing/2014/main" id="{C1E50982-D855-4800-A041-78CD7A01B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0" y="4457579"/>
              <a:ext cx="9906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dirty="0" err="1">
                  <a:solidFill>
                    <a:srgbClr val="00FFFF"/>
                  </a:solidFill>
                  <a:latin typeface="Times New Roman" panose="02020603050405020304" pitchFamily="18" charset="0"/>
                </a:rPr>
                <a:t>Vậy</a:t>
              </a:r>
              <a:r>
                <a:rPr lang="en-US" altLang="en-US" sz="2800" dirty="0">
                  <a:solidFill>
                    <a:srgbClr val="00FF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10394" name="Text Box 154">
            <a:extLst>
              <a:ext uri="{FF2B5EF4-FFF2-40B4-BE49-F238E27FC236}">
                <a16:creationId xmlns:a16="http://schemas.microsoft.com/office/drawing/2014/main" id="{91C08101-74BB-4491-A553-2EE7810C2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8788F53A-0AF5-4EC1-873A-AADD9C930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9601"/>
            <a:ext cx="2209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99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000" u="sng">
                <a:solidFill>
                  <a:srgbClr val="FF99FF"/>
                </a:solidFill>
                <a:latin typeface="Times New Roman" panose="02020603050405020304" pitchFamily="18" charset="0"/>
              </a:rPr>
              <a:t>Định lí: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36E4C950-004A-4659-9305-24CC7634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295401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* Định lí: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7" name="Object 7">
                <a:extLst>
                  <a:ext uri="{FF2B5EF4-FFF2-40B4-BE49-F238E27FC236}">
                    <a16:creationId xmlns:a16="http://schemas.microsoft.com/office/drawing/2014/main" id="{4CF1BC06-ED09-4336-BA7C-302653B17FA3}"/>
                  </a:ext>
                </a:extLst>
              </p:cNvPr>
              <p:cNvSpPr txBox="1"/>
              <p:nvPr/>
            </p:nvSpPr>
            <p:spPr bwMode="auto">
              <a:xfrm>
                <a:off x="4419600" y="1905001"/>
                <a:ext cx="2300288" cy="5762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0967" name="Object 7">
                <a:extLst>
                  <a:ext uri="{FF2B5EF4-FFF2-40B4-BE49-F238E27FC236}">
                    <a16:creationId xmlns:a16="http://schemas.microsoft.com/office/drawing/2014/main" id="{4CF1BC06-ED09-4336-BA7C-302653B17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600" y="1905001"/>
                <a:ext cx="2300288" cy="5762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971" name="Text Box 11">
            <a:extLst>
              <a:ext uri="{FF2B5EF4-FFF2-40B4-BE49-F238E27FC236}">
                <a16:creationId xmlns:a16="http://schemas.microsoft.com/office/drawing/2014/main" id="{A535306A-BEA6-453D-8B55-DD77C0BE4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295401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Với hai số a và b không âm, ta có: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C595E0-5883-4018-965C-FB9DE9ABB4D3}"/>
              </a:ext>
            </a:extLst>
          </p:cNvPr>
          <p:cNvGrpSpPr/>
          <p:nvPr/>
        </p:nvGrpSpPr>
        <p:grpSpPr>
          <a:xfrm>
            <a:off x="1981200" y="2438401"/>
            <a:ext cx="8305800" cy="3886199"/>
            <a:chOff x="1981200" y="2438401"/>
            <a:chExt cx="8305800" cy="3886199"/>
          </a:xfrm>
        </p:grpSpPr>
        <p:sp>
          <p:nvSpPr>
            <p:cNvPr id="40972" name="Text Box 12">
              <a:extLst>
                <a:ext uri="{FF2B5EF4-FFF2-40B4-BE49-F238E27FC236}">
                  <a16:creationId xmlns:a16="http://schemas.microsoft.com/office/drawing/2014/main" id="{C8D6837B-585D-4805-AE03-8B38EB631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2438401"/>
              <a:ext cx="23622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dirty="0">
                  <a:solidFill>
                    <a:schemeClr val="hlink"/>
                  </a:solidFill>
                  <a:latin typeface="Times New Roman" panose="02020603050405020304" pitchFamily="18" charset="0"/>
                </a:rPr>
                <a:t>* </a:t>
              </a:r>
              <a:r>
                <a:rPr lang="en-US" altLang="en-US" sz="2800" dirty="0" err="1">
                  <a:solidFill>
                    <a:schemeClr val="hlink"/>
                  </a:solidFill>
                  <a:latin typeface="Times New Roman" panose="02020603050405020304" pitchFamily="18" charset="0"/>
                </a:rPr>
                <a:t>Chứng</a:t>
              </a:r>
              <a:r>
                <a:rPr lang="en-US" altLang="en-US" sz="2800" dirty="0">
                  <a:solidFill>
                    <a:schemeClr val="hlink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chemeClr val="hlink"/>
                  </a:solidFill>
                  <a:latin typeface="Times New Roman" panose="02020603050405020304" pitchFamily="18" charset="0"/>
                </a:rPr>
                <a:t>minh</a:t>
              </a:r>
              <a:r>
                <a:rPr lang="en-US" altLang="en-US" sz="2800" dirty="0">
                  <a:solidFill>
                    <a:schemeClr val="hlink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0973" name="Text Box 13">
              <a:extLst>
                <a:ext uri="{FF2B5EF4-FFF2-40B4-BE49-F238E27FC236}">
                  <a16:creationId xmlns:a16="http://schemas.microsoft.com/office/drawing/2014/main" id="{8DA25F63-7698-4792-A034-F60E32E268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3200401"/>
              <a:ext cx="82296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dirty="0" err="1">
                  <a:latin typeface="Times New Roman" panose="02020603050405020304" pitchFamily="18" charset="0"/>
                </a:rPr>
                <a:t>Vì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 a 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≥ 0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 ≥ 0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âm</a:t>
              </a:r>
              <a:endPara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974" name="Object 14">
                  <a:extLst>
                    <a:ext uri="{FF2B5EF4-FFF2-40B4-BE49-F238E27FC236}">
                      <a16:creationId xmlns:a16="http://schemas.microsoft.com/office/drawing/2014/main" id="{5EEF3B79-BEE9-4E57-A08C-50AC5B277645}"/>
                    </a:ext>
                  </a:extLst>
                </p:cNvPr>
                <p:cNvSpPr txBox="1"/>
                <p:nvPr/>
              </p:nvSpPr>
              <p:spPr bwMode="auto">
                <a:xfrm>
                  <a:off x="5334000" y="3124201"/>
                  <a:ext cx="1150938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0974" name="Object 14">
                  <a:extLst>
                    <a:ext uri="{FF2B5EF4-FFF2-40B4-BE49-F238E27FC236}">
                      <a16:creationId xmlns:a16="http://schemas.microsoft.com/office/drawing/2014/main" id="{5EEF3B79-BEE9-4E57-A08C-50AC5B2776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34000" y="3124201"/>
                  <a:ext cx="1150938" cy="57626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975" name="Object 15">
                  <a:extLst>
                    <a:ext uri="{FF2B5EF4-FFF2-40B4-BE49-F238E27FC236}">
                      <a16:creationId xmlns:a16="http://schemas.microsoft.com/office/drawing/2014/main" id="{2E2E1000-8EAA-4358-B0E5-50C4A5749716}"/>
                    </a:ext>
                  </a:extLst>
                </p:cNvPr>
                <p:cNvSpPr txBox="1"/>
                <p:nvPr/>
              </p:nvSpPr>
              <p:spPr bwMode="auto">
                <a:xfrm>
                  <a:off x="3449638" y="3898900"/>
                  <a:ext cx="4475162" cy="7048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rad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0975" name="Object 15">
                  <a:extLst>
                    <a:ext uri="{FF2B5EF4-FFF2-40B4-BE49-F238E27FC236}">
                      <a16:creationId xmlns:a16="http://schemas.microsoft.com/office/drawing/2014/main" id="{2E2E1000-8EAA-4358-B0E5-50C4A57497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9638" y="3898900"/>
                  <a:ext cx="4475162" cy="70485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976" name="Text Box 16">
              <a:extLst>
                <a:ext uri="{FF2B5EF4-FFF2-40B4-BE49-F238E27FC236}">
                  <a16:creationId xmlns:a16="http://schemas.microsoft.com/office/drawing/2014/main" id="{7959633A-731A-4C5A-A91C-2851BD0970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4038601"/>
              <a:ext cx="190500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dirty="0">
                  <a:latin typeface="Times New Roman" panose="02020603050405020304" pitchFamily="18" charset="0"/>
                </a:rPr>
                <a:t>Ta </a:t>
              </a:r>
              <a:r>
                <a:rPr lang="en-US" altLang="en-US" sz="2800" dirty="0" err="1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0977" name="Text Box 17">
              <a:extLst>
                <a:ext uri="{FF2B5EF4-FFF2-40B4-BE49-F238E27FC236}">
                  <a16:creationId xmlns:a16="http://schemas.microsoft.com/office/drawing/2014/main" id="{9CC43AF0-E229-49CB-BB94-B9E30426B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4910138"/>
              <a:ext cx="99060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>
                  <a:latin typeface="Times New Roman" panose="02020603050405020304" pitchFamily="18" charset="0"/>
                </a:rPr>
                <a:t>Vậy:       </a:t>
              </a:r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978" name="Object 18">
                  <a:extLst>
                    <a:ext uri="{FF2B5EF4-FFF2-40B4-BE49-F238E27FC236}">
                      <a16:creationId xmlns:a16="http://schemas.microsoft.com/office/drawing/2014/main" id="{8403B031-3EF5-409C-9557-FCFBBCA6B4AC}"/>
                    </a:ext>
                  </a:extLst>
                </p:cNvPr>
                <p:cNvSpPr txBox="1"/>
                <p:nvPr/>
              </p:nvSpPr>
              <p:spPr bwMode="auto">
                <a:xfrm>
                  <a:off x="3124200" y="4910138"/>
                  <a:ext cx="2300288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0978" name="Object 18">
                  <a:extLst>
                    <a:ext uri="{FF2B5EF4-FFF2-40B4-BE49-F238E27FC236}">
                      <a16:creationId xmlns:a16="http://schemas.microsoft.com/office/drawing/2014/main" id="{8403B031-3EF5-409C-9557-FCFBBCA6B4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24200" y="4910138"/>
                  <a:ext cx="2300288" cy="57626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979" name="Text Box 19">
              <a:extLst>
                <a:ext uri="{FF2B5EF4-FFF2-40B4-BE49-F238E27FC236}">
                  <a16:creationId xmlns:a16="http://schemas.microsoft.com/office/drawing/2014/main" id="{101084D3-7150-4DF7-8195-8D159C19A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5748338"/>
              <a:ext cx="2362200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dirty="0">
                  <a:solidFill>
                    <a:schemeClr val="hlink"/>
                  </a:solidFill>
                  <a:latin typeface="Times New Roman" panose="02020603050405020304" pitchFamily="18" charset="0"/>
                </a:rPr>
                <a:t>* </a:t>
              </a:r>
              <a:r>
                <a:rPr lang="en-US" altLang="en-US" sz="2800" dirty="0" err="1">
                  <a:solidFill>
                    <a:schemeClr val="hlink"/>
                  </a:solidFill>
                  <a:latin typeface="Times New Roman" panose="02020603050405020304" pitchFamily="18" charset="0"/>
                </a:rPr>
                <a:t>Chú</a:t>
              </a:r>
              <a:r>
                <a:rPr lang="en-US" altLang="en-US" sz="2800" dirty="0">
                  <a:solidFill>
                    <a:schemeClr val="hlink"/>
                  </a:solidFill>
                  <a:latin typeface="Times New Roman" panose="02020603050405020304" pitchFamily="18" charset="0"/>
                </a:rPr>
                <a:t> ý: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980" name="Object 20">
                  <a:extLst>
                    <a:ext uri="{FF2B5EF4-FFF2-40B4-BE49-F238E27FC236}">
                      <a16:creationId xmlns:a16="http://schemas.microsoft.com/office/drawing/2014/main" id="{17C8172E-055A-46DA-8F95-D5F9C59FCEB6}"/>
                    </a:ext>
                  </a:extLst>
                </p:cNvPr>
                <p:cNvSpPr txBox="1"/>
                <p:nvPr/>
              </p:nvSpPr>
              <p:spPr bwMode="auto">
                <a:xfrm>
                  <a:off x="3757614" y="5748338"/>
                  <a:ext cx="34813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...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...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0980" name="Object 20">
                  <a:extLst>
                    <a:ext uri="{FF2B5EF4-FFF2-40B4-BE49-F238E27FC236}">
                      <a16:creationId xmlns:a16="http://schemas.microsoft.com/office/drawing/2014/main" id="{17C8172E-055A-46DA-8F95-D5F9C59FCE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57614" y="5748338"/>
                  <a:ext cx="3481387" cy="57626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981" name="Text Box 21">
            <a:extLst>
              <a:ext uri="{FF2B5EF4-FFF2-40B4-BE49-F238E27FC236}">
                <a16:creationId xmlns:a16="http://schemas.microsoft.com/office/drawing/2014/main" id="{3BE56703-6D9C-4EB3-89D8-4C0BF16B2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6" name="Text Box 82">
            <a:extLst>
              <a:ext uri="{FF2B5EF4-FFF2-40B4-BE49-F238E27FC236}">
                <a16:creationId xmlns:a16="http://schemas.microsoft.com/office/drawing/2014/main" id="{EF41429F-31CA-409F-A3E2-666219C35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1"/>
            <a:ext cx="7010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99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u="sng">
                <a:solidFill>
                  <a:srgbClr val="FF99FF"/>
                </a:solidFill>
                <a:latin typeface="Times New Roman" panose="02020603050405020304" pitchFamily="18" charset="0"/>
              </a:rPr>
              <a:t>Áp dụng:</a:t>
            </a:r>
          </a:p>
        </p:txBody>
      </p:sp>
      <p:sp>
        <p:nvSpPr>
          <p:cNvPr id="11348" name="Text Box 84">
            <a:extLst>
              <a:ext uri="{FF2B5EF4-FFF2-40B4-BE49-F238E27FC236}">
                <a16:creationId xmlns:a16="http://schemas.microsoft.com/office/drawing/2014/main" id="{DA60A4CA-141D-469C-922A-A374D5033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143001"/>
            <a:ext cx="525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800" u="sng">
                <a:solidFill>
                  <a:schemeClr val="hlink"/>
                </a:solidFill>
                <a:latin typeface="Times New Roman" panose="02020603050405020304" pitchFamily="18" charset="0"/>
              </a:rPr>
              <a:t>Quy tắc khai phương một tích:</a:t>
            </a:r>
          </a:p>
        </p:txBody>
      </p:sp>
      <p:sp>
        <p:nvSpPr>
          <p:cNvPr id="11349" name="Text Box 85">
            <a:extLst>
              <a:ext uri="{FF2B5EF4-FFF2-40B4-BE49-F238E27FC236}">
                <a16:creationId xmlns:a16="http://schemas.microsoft.com/office/drawing/2014/main" id="{2B0B837E-FD27-4A02-869D-03BEAB887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Muốn khai phương một tích của các số không âm, ta có thể khai phương từng thừa số rồi nhân kết quả với nhau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50" name="Object 86">
                <a:extLst>
                  <a:ext uri="{FF2B5EF4-FFF2-40B4-BE49-F238E27FC236}">
                    <a16:creationId xmlns:a16="http://schemas.microsoft.com/office/drawing/2014/main" id="{310053A3-A71F-4B19-B7C5-4466A58C694F}"/>
                  </a:ext>
                </a:extLst>
              </p:cNvPr>
              <p:cNvSpPr txBox="1"/>
              <p:nvPr/>
            </p:nvSpPr>
            <p:spPr bwMode="auto">
              <a:xfrm>
                <a:off x="2767014" y="3352800"/>
                <a:ext cx="6072187" cy="6492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49.1,44.25</m:t>
                          </m:r>
                        </m:e>
                      </m:rad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        </m:t>
                      </m:r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810.40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1350" name="Object 86">
                <a:extLst>
                  <a:ext uri="{FF2B5EF4-FFF2-40B4-BE49-F238E27FC236}">
                    <a16:creationId xmlns:a16="http://schemas.microsoft.com/office/drawing/2014/main" id="{310053A3-A71F-4B19-B7C5-4466A58C6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7014" y="3352800"/>
                <a:ext cx="6072187" cy="6492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66" name="Text Box 102">
            <a:extLst>
              <a:ext uri="{FF2B5EF4-FFF2-40B4-BE49-F238E27FC236}">
                <a16:creationId xmlns:a16="http://schemas.microsoft.com/office/drawing/2014/main" id="{B51298CC-64A5-4EEE-9AE7-74DAA4BD7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1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* Ví dụ1: áp dụng quy tắc khai phương một tích, hãy tính</a:t>
            </a:r>
          </a:p>
        </p:txBody>
      </p:sp>
      <p:sp>
        <p:nvSpPr>
          <p:cNvPr id="11382" name="Text Box 118">
            <a:extLst>
              <a:ext uri="{FF2B5EF4-FFF2-40B4-BE49-F238E27FC236}">
                <a16:creationId xmlns:a16="http://schemas.microsoft.com/office/drawing/2014/main" id="{C441EF06-0AC5-4A23-9099-2A3162B8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8862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1185F90-9873-4633-9C8F-02FA36B36534}"/>
              </a:ext>
            </a:extLst>
          </p:cNvPr>
          <p:cNvGrpSpPr/>
          <p:nvPr/>
        </p:nvGrpSpPr>
        <p:grpSpPr>
          <a:xfrm>
            <a:off x="1743076" y="4495800"/>
            <a:ext cx="8108949" cy="2209801"/>
            <a:chOff x="1743076" y="4495800"/>
            <a:chExt cx="8108949" cy="22098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3" name="Object 119">
                  <a:extLst>
                    <a:ext uri="{FF2B5EF4-FFF2-40B4-BE49-F238E27FC236}">
                      <a16:creationId xmlns:a16="http://schemas.microsoft.com/office/drawing/2014/main" id="{5596C66E-43BE-4E9C-A4F6-BE6084DBF256}"/>
                    </a:ext>
                  </a:extLst>
                </p:cNvPr>
                <p:cNvSpPr txBox="1"/>
                <p:nvPr/>
              </p:nvSpPr>
              <p:spPr bwMode="auto">
                <a:xfrm>
                  <a:off x="1743076" y="4495800"/>
                  <a:ext cx="2371725" cy="649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49.1,44.25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3" name="Object 119">
                  <a:extLst>
                    <a:ext uri="{FF2B5EF4-FFF2-40B4-BE49-F238E27FC236}">
                      <a16:creationId xmlns:a16="http://schemas.microsoft.com/office/drawing/2014/main" id="{5596C66E-43BE-4E9C-A4F6-BE6084DBF2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43076" y="4495800"/>
                  <a:ext cx="2371725" cy="64928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4" name="Object 120">
                  <a:extLst>
                    <a:ext uri="{FF2B5EF4-FFF2-40B4-BE49-F238E27FC236}">
                      <a16:creationId xmlns:a16="http://schemas.microsoft.com/office/drawing/2014/main" id="{3EC172DC-E32C-4082-A903-83648A1E00B3}"/>
                    </a:ext>
                  </a:extLst>
                </p:cNvPr>
                <p:cNvSpPr txBox="1"/>
                <p:nvPr/>
              </p:nvSpPr>
              <p:spPr bwMode="auto">
                <a:xfrm>
                  <a:off x="4183064" y="4495800"/>
                  <a:ext cx="2827337" cy="649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49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1,44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4" name="Object 120">
                  <a:extLst>
                    <a:ext uri="{FF2B5EF4-FFF2-40B4-BE49-F238E27FC236}">
                      <a16:creationId xmlns:a16="http://schemas.microsoft.com/office/drawing/2014/main" id="{3EC172DC-E32C-4082-A903-83648A1E00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83064" y="4495800"/>
                  <a:ext cx="2827337" cy="64928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5" name="Object 121">
                  <a:extLst>
                    <a:ext uri="{FF2B5EF4-FFF2-40B4-BE49-F238E27FC236}">
                      <a16:creationId xmlns:a16="http://schemas.microsoft.com/office/drawing/2014/main" id="{95BB34B8-9359-4A1F-9B0E-5006CEC9E622}"/>
                    </a:ext>
                  </a:extLst>
                </p:cNvPr>
                <p:cNvSpPr txBox="1"/>
                <p:nvPr/>
              </p:nvSpPr>
              <p:spPr bwMode="auto">
                <a:xfrm>
                  <a:off x="7239000" y="4560888"/>
                  <a:ext cx="1462088" cy="519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=7.1,2.5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5" name="Object 121">
                  <a:extLst>
                    <a:ext uri="{FF2B5EF4-FFF2-40B4-BE49-F238E27FC236}">
                      <a16:creationId xmlns:a16="http://schemas.microsoft.com/office/drawing/2014/main" id="{95BB34B8-9359-4A1F-9B0E-5006CEC9E6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39000" y="4560888"/>
                  <a:ext cx="1462088" cy="51911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6" name="Object 122">
                  <a:extLst>
                    <a:ext uri="{FF2B5EF4-FFF2-40B4-BE49-F238E27FC236}">
                      <a16:creationId xmlns:a16="http://schemas.microsoft.com/office/drawing/2014/main" id="{9CDEFAE7-2778-4537-9BA4-60214CD2EEAA}"/>
                    </a:ext>
                  </a:extLst>
                </p:cNvPr>
                <p:cNvSpPr txBox="1"/>
                <p:nvPr/>
              </p:nvSpPr>
              <p:spPr bwMode="auto">
                <a:xfrm>
                  <a:off x="9039225" y="4619626"/>
                  <a:ext cx="81280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=42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6" name="Object 122">
                  <a:extLst>
                    <a:ext uri="{FF2B5EF4-FFF2-40B4-BE49-F238E27FC236}">
                      <a16:creationId xmlns:a16="http://schemas.microsoft.com/office/drawing/2014/main" id="{9CDEFAE7-2778-4537-9BA4-60214CD2EE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039225" y="4619626"/>
                  <a:ext cx="812800" cy="4222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7" name="Object 123">
                  <a:extLst>
                    <a:ext uri="{FF2B5EF4-FFF2-40B4-BE49-F238E27FC236}">
                      <a16:creationId xmlns:a16="http://schemas.microsoft.com/office/drawing/2014/main" id="{955DC7C9-6A44-4EA5-BFC9-835EE7ECC1BB}"/>
                    </a:ext>
                  </a:extLst>
                </p:cNvPr>
                <p:cNvSpPr txBox="1"/>
                <p:nvPr/>
              </p:nvSpPr>
              <p:spPr bwMode="auto">
                <a:xfrm>
                  <a:off x="1752601" y="5426075"/>
                  <a:ext cx="1819275" cy="615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810.40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7" name="Object 123">
                  <a:extLst>
                    <a:ext uri="{FF2B5EF4-FFF2-40B4-BE49-F238E27FC236}">
                      <a16:creationId xmlns:a16="http://schemas.microsoft.com/office/drawing/2014/main" id="{955DC7C9-6A44-4EA5-BFC9-835EE7ECC1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52601" y="5426075"/>
                  <a:ext cx="1819275" cy="61595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8" name="Object 124">
                  <a:extLst>
                    <a:ext uri="{FF2B5EF4-FFF2-40B4-BE49-F238E27FC236}">
                      <a16:creationId xmlns:a16="http://schemas.microsoft.com/office/drawing/2014/main" id="{F71902FF-0CB3-42DC-B0AE-AA7A1E86518C}"/>
                    </a:ext>
                  </a:extLst>
                </p:cNvPr>
                <p:cNvSpPr txBox="1"/>
                <p:nvPr/>
              </p:nvSpPr>
              <p:spPr bwMode="auto">
                <a:xfrm>
                  <a:off x="3733801" y="5426076"/>
                  <a:ext cx="2079625" cy="5826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81.4.100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8" name="Object 124">
                  <a:extLst>
                    <a:ext uri="{FF2B5EF4-FFF2-40B4-BE49-F238E27FC236}">
                      <a16:creationId xmlns:a16="http://schemas.microsoft.com/office/drawing/2014/main" id="{F71902FF-0CB3-42DC-B0AE-AA7A1E8651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33801" y="5426076"/>
                  <a:ext cx="2079625" cy="58261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89" name="Object 125">
                  <a:extLst>
                    <a:ext uri="{FF2B5EF4-FFF2-40B4-BE49-F238E27FC236}">
                      <a16:creationId xmlns:a16="http://schemas.microsoft.com/office/drawing/2014/main" id="{B65AD5A8-422B-4AB5-8882-D47E9D960373}"/>
                    </a:ext>
                  </a:extLst>
                </p:cNvPr>
                <p:cNvSpPr txBox="1"/>
                <p:nvPr/>
              </p:nvSpPr>
              <p:spPr bwMode="auto">
                <a:xfrm>
                  <a:off x="5848350" y="5437188"/>
                  <a:ext cx="2533650" cy="5826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81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89" name="Object 125">
                  <a:extLst>
                    <a:ext uri="{FF2B5EF4-FFF2-40B4-BE49-F238E27FC236}">
                      <a16:creationId xmlns:a16="http://schemas.microsoft.com/office/drawing/2014/main" id="{B65AD5A8-422B-4AB5-8882-D47E9D9603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48350" y="5437188"/>
                  <a:ext cx="2533650" cy="58261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90" name="Object 126">
                  <a:extLst>
                    <a:ext uri="{FF2B5EF4-FFF2-40B4-BE49-F238E27FC236}">
                      <a16:creationId xmlns:a16="http://schemas.microsoft.com/office/drawing/2014/main" id="{F5A9DC9E-DD9E-4FD6-A190-3FFEF57BBB14}"/>
                    </a:ext>
                  </a:extLst>
                </p:cNvPr>
                <p:cNvSpPr txBox="1"/>
                <p:nvPr/>
              </p:nvSpPr>
              <p:spPr bwMode="auto">
                <a:xfrm>
                  <a:off x="3733800" y="6253164"/>
                  <a:ext cx="1397000" cy="4524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=9.2.10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90" name="Object 126">
                  <a:extLst>
                    <a:ext uri="{FF2B5EF4-FFF2-40B4-BE49-F238E27FC236}">
                      <a16:creationId xmlns:a16="http://schemas.microsoft.com/office/drawing/2014/main" id="{F5A9DC9E-DD9E-4FD6-A190-3FFEF57BBB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33800" y="6253164"/>
                  <a:ext cx="1397000" cy="45243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91" name="Object 127">
                  <a:extLst>
                    <a:ext uri="{FF2B5EF4-FFF2-40B4-BE49-F238E27FC236}">
                      <a16:creationId xmlns:a16="http://schemas.microsoft.com/office/drawing/2014/main" id="{01009046-D0E2-4053-89C2-07F3E9FF1D4C}"/>
                    </a:ext>
                  </a:extLst>
                </p:cNvPr>
                <p:cNvSpPr txBox="1"/>
                <p:nvPr/>
              </p:nvSpPr>
              <p:spPr bwMode="auto">
                <a:xfrm>
                  <a:off x="5410201" y="6248400"/>
                  <a:ext cx="974725" cy="4524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=180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1391" name="Object 127">
                  <a:extLst>
                    <a:ext uri="{FF2B5EF4-FFF2-40B4-BE49-F238E27FC236}">
                      <a16:creationId xmlns:a16="http://schemas.microsoft.com/office/drawing/2014/main" id="{01009046-D0E2-4053-89C2-07F3E9FF1D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410201" y="6248400"/>
                  <a:ext cx="974725" cy="45243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393" name="Text Box 129">
            <a:extLst>
              <a:ext uri="{FF2B5EF4-FFF2-40B4-BE49-F238E27FC236}">
                <a16:creationId xmlns:a16="http://schemas.microsoft.com/office/drawing/2014/main" id="{C5A67F97-6EF1-4C06-B77E-464E443E0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5">
            <a:extLst>
              <a:ext uri="{FF2B5EF4-FFF2-40B4-BE49-F238E27FC236}">
                <a16:creationId xmlns:a16="http://schemas.microsoft.com/office/drawing/2014/main" id="{FE59D8FB-8AE4-4023-8E77-23755B3B7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798513"/>
            <a:ext cx="14493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?2. Tính</a:t>
            </a:r>
            <a:endParaRPr lang="de-DE" altLang="en-US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30">
            <a:extLst>
              <a:ext uri="{FF2B5EF4-FFF2-40B4-BE49-F238E27FC236}">
                <a16:creationId xmlns:a16="http://schemas.microsoft.com/office/drawing/2014/main" id="{844CA4B4-04A2-4557-927F-BB847D57D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3" y="18288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9" name="Object 39">
                <a:extLst>
                  <a:ext uri="{FF2B5EF4-FFF2-40B4-BE49-F238E27FC236}">
                    <a16:creationId xmlns:a16="http://schemas.microsoft.com/office/drawing/2014/main" id="{975D4FE0-C1C8-4F7D-9E07-71BD6A13331E}"/>
                  </a:ext>
                </a:extLst>
              </p:cNvPr>
              <p:cNvSpPr txBox="1"/>
              <p:nvPr/>
            </p:nvSpPr>
            <p:spPr bwMode="auto">
              <a:xfrm>
                <a:off x="1936750" y="1262064"/>
                <a:ext cx="2482850" cy="5619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0,16.0,64.225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199" name="Object 39">
                <a:extLst>
                  <a:ext uri="{FF2B5EF4-FFF2-40B4-BE49-F238E27FC236}">
                    <a16:creationId xmlns:a16="http://schemas.microsoft.com/office/drawing/2014/main" id="{975D4FE0-C1C8-4F7D-9E07-71BD6A133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6750" y="1262064"/>
                <a:ext cx="2482850" cy="561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00" name="Object 40">
                <a:extLst>
                  <a:ext uri="{FF2B5EF4-FFF2-40B4-BE49-F238E27FC236}">
                    <a16:creationId xmlns:a16="http://schemas.microsoft.com/office/drawing/2014/main" id="{9F8486E8-8936-44F1-BE2F-925B112C2DA0}"/>
                  </a:ext>
                </a:extLst>
              </p:cNvPr>
              <p:cNvSpPr txBox="1"/>
              <p:nvPr/>
            </p:nvSpPr>
            <p:spPr bwMode="auto">
              <a:xfrm>
                <a:off x="6042026" y="1277939"/>
                <a:ext cx="1806575" cy="5540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250.360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8200" name="Object 40">
                <a:extLst>
                  <a:ext uri="{FF2B5EF4-FFF2-40B4-BE49-F238E27FC236}">
                    <a16:creationId xmlns:a16="http://schemas.microsoft.com/office/drawing/2014/main" id="{9F8486E8-8936-44F1-BE2F-925B112C2D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42026" y="1277939"/>
                <a:ext cx="1806575" cy="5540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F968075D-6783-4660-A359-4133D195A433}"/>
              </a:ext>
            </a:extLst>
          </p:cNvPr>
          <p:cNvGrpSpPr/>
          <p:nvPr/>
        </p:nvGrpSpPr>
        <p:grpSpPr>
          <a:xfrm>
            <a:off x="1676400" y="2387600"/>
            <a:ext cx="8763000" cy="2565400"/>
            <a:chOff x="1676400" y="2387600"/>
            <a:chExt cx="8763000" cy="25654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43" name="Object 31">
                  <a:extLst>
                    <a:ext uri="{FF2B5EF4-FFF2-40B4-BE49-F238E27FC236}">
                      <a16:creationId xmlns:a16="http://schemas.microsoft.com/office/drawing/2014/main" id="{7A5C527C-7A01-4403-B272-30DEB479BFA6}"/>
                    </a:ext>
                  </a:extLst>
                </p:cNvPr>
                <p:cNvSpPr txBox="1"/>
                <p:nvPr/>
              </p:nvSpPr>
              <p:spPr bwMode="auto">
                <a:xfrm>
                  <a:off x="1752601" y="2413001"/>
                  <a:ext cx="2314575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0,16.0,64.225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43" name="Object 31">
                  <a:extLst>
                    <a:ext uri="{FF2B5EF4-FFF2-40B4-BE49-F238E27FC236}">
                      <a16:creationId xmlns:a16="http://schemas.microsoft.com/office/drawing/2014/main" id="{7A5C527C-7A01-4403-B272-30DEB479BF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52601" y="2413001"/>
                  <a:ext cx="2314575" cy="5238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45" name="Object 33">
                  <a:extLst>
                    <a:ext uri="{FF2B5EF4-FFF2-40B4-BE49-F238E27FC236}">
                      <a16:creationId xmlns:a16="http://schemas.microsoft.com/office/drawing/2014/main" id="{AFE0167D-A34E-475D-B7BC-68D5DB903947}"/>
                    </a:ext>
                  </a:extLst>
                </p:cNvPr>
                <p:cNvSpPr txBox="1"/>
                <p:nvPr/>
              </p:nvSpPr>
              <p:spPr bwMode="auto">
                <a:xfrm>
                  <a:off x="1752601" y="3057526"/>
                  <a:ext cx="2703513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0,16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0,64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225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45" name="Object 33">
                  <a:extLst>
                    <a:ext uri="{FF2B5EF4-FFF2-40B4-BE49-F238E27FC236}">
                      <a16:creationId xmlns:a16="http://schemas.microsoft.com/office/drawing/2014/main" id="{AFE0167D-A34E-475D-B7BC-68D5DB9039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52601" y="3057526"/>
                  <a:ext cx="2703513" cy="5238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350" name="Line 38">
              <a:extLst>
                <a:ext uri="{FF2B5EF4-FFF2-40B4-BE49-F238E27FC236}">
                  <a16:creationId xmlns:a16="http://schemas.microsoft.com/office/drawing/2014/main" id="{3719C808-AD6B-4A73-A7C0-7EEF3377B2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6313" y="2438400"/>
              <a:ext cx="0" cy="2514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53" name="Object 41">
                  <a:extLst>
                    <a:ext uri="{FF2B5EF4-FFF2-40B4-BE49-F238E27FC236}">
                      <a16:creationId xmlns:a16="http://schemas.microsoft.com/office/drawing/2014/main" id="{79285295-D532-4EE8-9FD6-F85F4A9D90BD}"/>
                    </a:ext>
                  </a:extLst>
                </p:cNvPr>
                <p:cNvSpPr txBox="1"/>
                <p:nvPr/>
              </p:nvSpPr>
              <p:spPr bwMode="auto">
                <a:xfrm>
                  <a:off x="1752600" y="3798888"/>
                  <a:ext cx="1574800" cy="419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=0,4.0,8.15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53" name="Object 41">
                  <a:extLst>
                    <a:ext uri="{FF2B5EF4-FFF2-40B4-BE49-F238E27FC236}">
                      <a16:creationId xmlns:a16="http://schemas.microsoft.com/office/drawing/2014/main" id="{79285295-D532-4EE8-9FD6-F85F4A9D90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52600" y="3798888"/>
                  <a:ext cx="1574800" cy="41910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354" name="Text Box 42">
              <a:extLst>
                <a:ext uri="{FF2B5EF4-FFF2-40B4-BE49-F238E27FC236}">
                  <a16:creationId xmlns:a16="http://schemas.microsoft.com/office/drawing/2014/main" id="{A012D531-3F69-47A5-B18A-62CFDF217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4343400"/>
              <a:ext cx="1143000" cy="48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600">
                  <a:latin typeface="Times New Roman" panose="02020603050405020304" pitchFamily="18" charset="0"/>
                </a:rPr>
                <a:t>= 4,8</a:t>
              </a:r>
              <a:endPara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57" name="Object 45">
                  <a:extLst>
                    <a:ext uri="{FF2B5EF4-FFF2-40B4-BE49-F238E27FC236}">
                      <a16:creationId xmlns:a16="http://schemas.microsoft.com/office/drawing/2014/main" id="{E6C8E7FA-0B96-4CCF-8369-B341A9DAC4E4}"/>
                    </a:ext>
                  </a:extLst>
                </p:cNvPr>
                <p:cNvSpPr txBox="1"/>
                <p:nvPr/>
              </p:nvSpPr>
              <p:spPr bwMode="auto">
                <a:xfrm>
                  <a:off x="6503988" y="2425701"/>
                  <a:ext cx="1630362" cy="498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250.360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57" name="Object 45">
                  <a:extLst>
                    <a:ext uri="{FF2B5EF4-FFF2-40B4-BE49-F238E27FC236}">
                      <a16:creationId xmlns:a16="http://schemas.microsoft.com/office/drawing/2014/main" id="{E6C8E7FA-0B96-4CCF-8369-B341A9DAC4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03988" y="2425701"/>
                  <a:ext cx="1630362" cy="4984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58" name="Object 46">
                  <a:extLst>
                    <a:ext uri="{FF2B5EF4-FFF2-40B4-BE49-F238E27FC236}">
                      <a16:creationId xmlns:a16="http://schemas.microsoft.com/office/drawing/2014/main" id="{C258C793-7741-4F9B-801F-699D00FC3BA2}"/>
                    </a:ext>
                  </a:extLst>
                </p:cNvPr>
                <p:cNvSpPr txBox="1"/>
                <p:nvPr/>
              </p:nvSpPr>
              <p:spPr bwMode="auto">
                <a:xfrm>
                  <a:off x="8458200" y="2387600"/>
                  <a:ext cx="1981200" cy="508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25.36.100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58" name="Object 46">
                  <a:extLst>
                    <a:ext uri="{FF2B5EF4-FFF2-40B4-BE49-F238E27FC236}">
                      <a16:creationId xmlns:a16="http://schemas.microsoft.com/office/drawing/2014/main" id="{C258C793-7741-4F9B-801F-699D00FC3B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58200" y="2387600"/>
                  <a:ext cx="1981200" cy="50800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59" name="Object 47">
                  <a:extLst>
                    <a:ext uri="{FF2B5EF4-FFF2-40B4-BE49-F238E27FC236}">
                      <a16:creationId xmlns:a16="http://schemas.microsoft.com/office/drawing/2014/main" id="{0E1E52BF-9FFE-49B2-84AC-CE8AEAC33AA2}"/>
                    </a:ext>
                  </a:extLst>
                </p:cNvPr>
                <p:cNvSpPr txBox="1"/>
                <p:nvPr/>
              </p:nvSpPr>
              <p:spPr bwMode="auto">
                <a:xfrm>
                  <a:off x="6324600" y="3109914"/>
                  <a:ext cx="2438400" cy="517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36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59" name="Object 47">
                  <a:extLst>
                    <a:ext uri="{FF2B5EF4-FFF2-40B4-BE49-F238E27FC236}">
                      <a16:creationId xmlns:a16="http://schemas.microsoft.com/office/drawing/2014/main" id="{0E1E52BF-9FFE-49B2-84AC-CE8AEAC33A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24600" y="3109914"/>
                  <a:ext cx="2438400" cy="51752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74" name="Object 62">
                  <a:extLst>
                    <a:ext uri="{FF2B5EF4-FFF2-40B4-BE49-F238E27FC236}">
                      <a16:creationId xmlns:a16="http://schemas.microsoft.com/office/drawing/2014/main" id="{23871452-B6A6-4D00-8888-CBCB62068A64}"/>
                    </a:ext>
                  </a:extLst>
                </p:cNvPr>
                <p:cNvSpPr txBox="1"/>
                <p:nvPr/>
              </p:nvSpPr>
              <p:spPr bwMode="auto">
                <a:xfrm>
                  <a:off x="8991600" y="3200401"/>
                  <a:ext cx="1233488" cy="403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=5.6.10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74" name="Object 62">
                  <a:extLst>
                    <a:ext uri="{FF2B5EF4-FFF2-40B4-BE49-F238E27FC236}">
                      <a16:creationId xmlns:a16="http://schemas.microsoft.com/office/drawing/2014/main" id="{23871452-B6A6-4D00-8888-CBCB62068A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991600" y="3200401"/>
                  <a:ext cx="1233488" cy="40322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75" name="Object 63">
                  <a:extLst>
                    <a:ext uri="{FF2B5EF4-FFF2-40B4-BE49-F238E27FC236}">
                      <a16:creationId xmlns:a16="http://schemas.microsoft.com/office/drawing/2014/main" id="{BDC8B63E-EDEC-44AB-BCF1-9C463724CBD4}"/>
                    </a:ext>
                  </a:extLst>
                </p:cNvPr>
                <p:cNvSpPr txBox="1"/>
                <p:nvPr/>
              </p:nvSpPr>
              <p:spPr bwMode="auto">
                <a:xfrm>
                  <a:off x="6400800" y="3940176"/>
                  <a:ext cx="889000" cy="4032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=300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3375" name="Object 63">
                  <a:extLst>
                    <a:ext uri="{FF2B5EF4-FFF2-40B4-BE49-F238E27FC236}">
                      <a16:creationId xmlns:a16="http://schemas.microsoft.com/office/drawing/2014/main" id="{BDC8B63E-EDEC-44AB-BCF1-9C463724CB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00800" y="3940176"/>
                  <a:ext cx="889000" cy="40322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77" name="Text Box 65">
            <a:extLst>
              <a:ext uri="{FF2B5EF4-FFF2-40B4-BE49-F238E27FC236}">
                <a16:creationId xmlns:a16="http://schemas.microsoft.com/office/drawing/2014/main" id="{179895CD-3E81-44A0-8DB7-B42244B62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E9AA3AAE-B583-4F36-B9D5-9C02AB62F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1"/>
            <a:ext cx="7010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FF99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000" u="sng">
                <a:solidFill>
                  <a:srgbClr val="FF99FF"/>
                </a:solidFill>
                <a:latin typeface="Times New Roman" panose="02020603050405020304" pitchFamily="18" charset="0"/>
              </a:rPr>
              <a:t>Áp dụng: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90E5F151-CA77-46CE-8294-F1A63DB98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143001"/>
            <a:ext cx="525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800" u="sng">
                <a:solidFill>
                  <a:schemeClr val="hlink"/>
                </a:solidFill>
                <a:latin typeface="Times New Roman" panose="02020603050405020304" pitchFamily="18" charset="0"/>
              </a:rPr>
              <a:t>Quy tắc nhân các căn bậc hai: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D7D635EB-3281-4712-8334-CE699D06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752600"/>
            <a:ext cx="8382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Muốn nhân các căn bậc hai của các số không âm, ta có thể nhân các số dưới dấu căn với nhau rồi khai phương kết quả đó.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990" name="Object 6">
                <a:extLst>
                  <a:ext uri="{FF2B5EF4-FFF2-40B4-BE49-F238E27FC236}">
                    <a16:creationId xmlns:a16="http://schemas.microsoft.com/office/drawing/2014/main" id="{96958E0C-0528-46A6-8873-24E83A24C119}"/>
                  </a:ext>
                </a:extLst>
              </p:cNvPr>
              <p:cNvSpPr txBox="1"/>
              <p:nvPr/>
            </p:nvSpPr>
            <p:spPr bwMode="auto">
              <a:xfrm>
                <a:off x="2827338" y="3751264"/>
                <a:ext cx="5554662" cy="5921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1,3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1990" name="Object 6">
                <a:extLst>
                  <a:ext uri="{FF2B5EF4-FFF2-40B4-BE49-F238E27FC236}">
                    <a16:creationId xmlns:a16="http://schemas.microsoft.com/office/drawing/2014/main" id="{96958E0C-0528-46A6-8873-24E83A24C1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27338" y="3751264"/>
                <a:ext cx="5554662" cy="5921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991" name="Text Box 7">
            <a:extLst>
              <a:ext uri="{FF2B5EF4-FFF2-40B4-BE49-F238E27FC236}">
                <a16:creationId xmlns:a16="http://schemas.microsoft.com/office/drawing/2014/main" id="{A371B4E5-328C-4E81-990A-5E0D4595F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14688"/>
            <a:ext cx="434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* Ví dụ2: Tính</a:t>
            </a:r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EBC9E245-F5B3-4E5C-9707-CC9C6672E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1148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39CF2EB-278E-43DB-AD8D-382BDB619FEA}"/>
              </a:ext>
            </a:extLst>
          </p:cNvPr>
          <p:cNvGrpSpPr/>
          <p:nvPr/>
        </p:nvGrpSpPr>
        <p:grpSpPr>
          <a:xfrm>
            <a:off x="1727200" y="4705351"/>
            <a:ext cx="8004176" cy="1957388"/>
            <a:chOff x="1727200" y="4705351"/>
            <a:chExt cx="8004176" cy="19573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3" name="Object 9">
                  <a:extLst>
                    <a:ext uri="{FF2B5EF4-FFF2-40B4-BE49-F238E27FC236}">
                      <a16:creationId xmlns:a16="http://schemas.microsoft.com/office/drawing/2014/main" id="{D17578EF-89ED-4964-A5CD-B13AA039167C}"/>
                    </a:ext>
                  </a:extLst>
                </p:cNvPr>
                <p:cNvSpPr txBox="1"/>
                <p:nvPr/>
              </p:nvSpPr>
              <p:spPr bwMode="auto">
                <a:xfrm>
                  <a:off x="1752601" y="4705351"/>
                  <a:ext cx="1444625" cy="5381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1993" name="Object 9">
                  <a:extLst>
                    <a:ext uri="{FF2B5EF4-FFF2-40B4-BE49-F238E27FC236}">
                      <a16:creationId xmlns:a16="http://schemas.microsoft.com/office/drawing/2014/main" id="{D17578EF-89ED-4964-A5CD-B13AA03916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52601" y="4705351"/>
                  <a:ext cx="1444625" cy="53816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4" name="Object 10">
                  <a:extLst>
                    <a:ext uri="{FF2B5EF4-FFF2-40B4-BE49-F238E27FC236}">
                      <a16:creationId xmlns:a16="http://schemas.microsoft.com/office/drawing/2014/main" id="{845735B1-654B-4026-AF28-92334F468222}"/>
                    </a:ext>
                  </a:extLst>
                </p:cNvPr>
                <p:cNvSpPr txBox="1"/>
                <p:nvPr/>
              </p:nvSpPr>
              <p:spPr bwMode="auto">
                <a:xfrm>
                  <a:off x="3657600" y="4721226"/>
                  <a:ext cx="1284288" cy="536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5.20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1994" name="Object 10">
                  <a:extLst>
                    <a:ext uri="{FF2B5EF4-FFF2-40B4-BE49-F238E27FC236}">
                      <a16:creationId xmlns:a16="http://schemas.microsoft.com/office/drawing/2014/main" id="{845735B1-654B-4026-AF28-92334F4682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57600" y="4721226"/>
                  <a:ext cx="1284288" cy="5365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5" name="Object 11">
                  <a:extLst>
                    <a:ext uri="{FF2B5EF4-FFF2-40B4-BE49-F238E27FC236}">
                      <a16:creationId xmlns:a16="http://schemas.microsoft.com/office/drawing/2014/main" id="{6D4E6CA2-927A-4024-8435-EF4592A2DF63}"/>
                    </a:ext>
                  </a:extLst>
                </p:cNvPr>
                <p:cNvSpPr txBox="1"/>
                <p:nvPr/>
              </p:nvSpPr>
              <p:spPr bwMode="auto">
                <a:xfrm>
                  <a:off x="5105401" y="4775200"/>
                  <a:ext cx="1046163" cy="482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1995" name="Object 11">
                  <a:extLst>
                    <a:ext uri="{FF2B5EF4-FFF2-40B4-BE49-F238E27FC236}">
                      <a16:creationId xmlns:a16="http://schemas.microsoft.com/office/drawing/2014/main" id="{6D4E6CA2-927A-4024-8435-EF4592A2DF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05401" y="4775200"/>
                  <a:ext cx="1046163" cy="48260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6" name="Object 12">
                  <a:extLst>
                    <a:ext uri="{FF2B5EF4-FFF2-40B4-BE49-F238E27FC236}">
                      <a16:creationId xmlns:a16="http://schemas.microsoft.com/office/drawing/2014/main" id="{D0AC0AEC-358F-4C9E-93D3-C4FDD2062088}"/>
                    </a:ext>
                  </a:extLst>
                </p:cNvPr>
                <p:cNvSpPr txBox="1"/>
                <p:nvPr/>
              </p:nvSpPr>
              <p:spPr bwMode="auto">
                <a:xfrm>
                  <a:off x="6400801" y="4851400"/>
                  <a:ext cx="696913" cy="406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1996" name="Object 12">
                  <a:extLst>
                    <a:ext uri="{FF2B5EF4-FFF2-40B4-BE49-F238E27FC236}">
                      <a16:creationId xmlns:a16="http://schemas.microsoft.com/office/drawing/2014/main" id="{D0AC0AEC-358F-4C9E-93D3-C4FDD20620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00801" y="4851400"/>
                  <a:ext cx="696913" cy="40640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7" name="Object 13">
                  <a:extLst>
                    <a:ext uri="{FF2B5EF4-FFF2-40B4-BE49-F238E27FC236}">
                      <a16:creationId xmlns:a16="http://schemas.microsoft.com/office/drawing/2014/main" id="{0F3F6BAF-87A4-4A70-90DB-0B811059ECC3}"/>
                    </a:ext>
                  </a:extLst>
                </p:cNvPr>
                <p:cNvSpPr txBox="1"/>
                <p:nvPr/>
              </p:nvSpPr>
              <p:spPr bwMode="auto">
                <a:xfrm>
                  <a:off x="1727200" y="5508626"/>
                  <a:ext cx="2387600" cy="587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1,3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52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1997" name="Object 13">
                  <a:extLst>
                    <a:ext uri="{FF2B5EF4-FFF2-40B4-BE49-F238E27FC236}">
                      <a16:creationId xmlns:a16="http://schemas.microsoft.com/office/drawing/2014/main" id="{0F3F6BAF-87A4-4A70-90DB-0B811059EC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27200" y="5508626"/>
                  <a:ext cx="2387600" cy="5873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8" name="Object 14">
                  <a:extLst>
                    <a:ext uri="{FF2B5EF4-FFF2-40B4-BE49-F238E27FC236}">
                      <a16:creationId xmlns:a16="http://schemas.microsoft.com/office/drawing/2014/main" id="{D7445C20-DE1B-49BB-8CD0-BF720B331467}"/>
                    </a:ext>
                  </a:extLst>
                </p:cNvPr>
                <p:cNvSpPr txBox="1"/>
                <p:nvPr/>
              </p:nvSpPr>
              <p:spPr bwMode="auto">
                <a:xfrm>
                  <a:off x="4311650" y="5486400"/>
                  <a:ext cx="1936750" cy="5857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1,3.52.10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1998" name="Object 14">
                  <a:extLst>
                    <a:ext uri="{FF2B5EF4-FFF2-40B4-BE49-F238E27FC236}">
                      <a16:creationId xmlns:a16="http://schemas.microsoft.com/office/drawing/2014/main" id="{D7445C20-DE1B-49BB-8CD0-BF720B3314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11650" y="5486400"/>
                  <a:ext cx="1936750" cy="58578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9" name="Object 15">
                  <a:extLst>
                    <a:ext uri="{FF2B5EF4-FFF2-40B4-BE49-F238E27FC236}">
                      <a16:creationId xmlns:a16="http://schemas.microsoft.com/office/drawing/2014/main" id="{BC9D9C80-0DB9-4159-905F-7856CDE6EA82}"/>
                    </a:ext>
                  </a:extLst>
                </p:cNvPr>
                <p:cNvSpPr txBox="1"/>
                <p:nvPr/>
              </p:nvSpPr>
              <p:spPr bwMode="auto">
                <a:xfrm>
                  <a:off x="6477000" y="5486400"/>
                  <a:ext cx="1676400" cy="5270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n-US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13.13.4</m:t>
                            </m:r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1999" name="Object 15">
                  <a:extLst>
                    <a:ext uri="{FF2B5EF4-FFF2-40B4-BE49-F238E27FC236}">
                      <a16:creationId xmlns:a16="http://schemas.microsoft.com/office/drawing/2014/main" id="{BC9D9C80-0DB9-4159-905F-7856CDE6EA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77000" y="5486400"/>
                  <a:ext cx="1676400" cy="52705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000" name="Object 16">
                  <a:extLst>
                    <a:ext uri="{FF2B5EF4-FFF2-40B4-BE49-F238E27FC236}">
                      <a16:creationId xmlns:a16="http://schemas.microsoft.com/office/drawing/2014/main" id="{CBC4ECED-B2FD-4E8B-9CD8-5E2CE659084C}"/>
                    </a:ext>
                  </a:extLst>
                </p:cNvPr>
                <p:cNvSpPr txBox="1"/>
                <p:nvPr/>
              </p:nvSpPr>
              <p:spPr bwMode="auto">
                <a:xfrm>
                  <a:off x="8305801" y="5486401"/>
                  <a:ext cx="1425575" cy="555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2000" name="Object 16">
                  <a:extLst>
                    <a:ext uri="{FF2B5EF4-FFF2-40B4-BE49-F238E27FC236}">
                      <a16:creationId xmlns:a16="http://schemas.microsoft.com/office/drawing/2014/main" id="{CBC4ECED-B2FD-4E8B-9CD8-5E2CE65908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305801" y="5486401"/>
                  <a:ext cx="1425575" cy="55562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001" name="Object 17">
                  <a:extLst>
                    <a:ext uri="{FF2B5EF4-FFF2-40B4-BE49-F238E27FC236}">
                      <a16:creationId xmlns:a16="http://schemas.microsoft.com/office/drawing/2014/main" id="{22A45050-D4EB-4C4F-AE9B-C8064BD3FCA4}"/>
                    </a:ext>
                  </a:extLst>
                </p:cNvPr>
                <p:cNvSpPr txBox="1"/>
                <p:nvPr/>
              </p:nvSpPr>
              <p:spPr bwMode="auto">
                <a:xfrm>
                  <a:off x="4267200" y="6253164"/>
                  <a:ext cx="1676400" cy="409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=13.2=26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2001" name="Object 17">
                  <a:extLst>
                    <a:ext uri="{FF2B5EF4-FFF2-40B4-BE49-F238E27FC236}">
                      <a16:creationId xmlns:a16="http://schemas.microsoft.com/office/drawing/2014/main" id="{22A45050-D4EB-4C4F-AE9B-C8064BD3FC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67200" y="6253164"/>
                  <a:ext cx="1676400" cy="40957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003" name="Text Box 19">
            <a:extLst>
              <a:ext uri="{FF2B5EF4-FFF2-40B4-BE49-F238E27FC236}">
                <a16:creationId xmlns:a16="http://schemas.microsoft.com/office/drawing/2014/main" id="{EAF7AD19-F13B-4579-802A-88D28C62F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B9DA3FB-670E-4A05-92B6-712686B99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798513"/>
            <a:ext cx="10967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Tính</a:t>
            </a:r>
            <a:endParaRPr lang="de-DE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0E922AC-C237-4FC5-8A6B-0878A61DC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3" y="18288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7" name="Object 7">
                <a:extLst>
                  <a:ext uri="{FF2B5EF4-FFF2-40B4-BE49-F238E27FC236}">
                    <a16:creationId xmlns:a16="http://schemas.microsoft.com/office/drawing/2014/main" id="{07F502D6-E282-4C2C-9EA8-03EB35B5253A}"/>
                  </a:ext>
                </a:extLst>
              </p:cNvPr>
              <p:cNvSpPr txBox="1"/>
              <p:nvPr/>
            </p:nvSpPr>
            <p:spPr bwMode="auto">
              <a:xfrm>
                <a:off x="2444750" y="1274764"/>
                <a:ext cx="1466850" cy="5349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0247" name="Object 7">
                <a:extLst>
                  <a:ext uri="{FF2B5EF4-FFF2-40B4-BE49-F238E27FC236}">
                    <a16:creationId xmlns:a16="http://schemas.microsoft.com/office/drawing/2014/main" id="{07F502D6-E282-4C2C-9EA8-03EB35B52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4750" y="1274764"/>
                <a:ext cx="1466850" cy="534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48" name="Object 8">
                <a:extLst>
                  <a:ext uri="{FF2B5EF4-FFF2-40B4-BE49-F238E27FC236}">
                    <a16:creationId xmlns:a16="http://schemas.microsoft.com/office/drawing/2014/main" id="{30B1CEA3-F725-48AF-8019-7D6700E8525E}"/>
                  </a:ext>
                </a:extLst>
              </p:cNvPr>
              <p:cNvSpPr txBox="1"/>
              <p:nvPr/>
            </p:nvSpPr>
            <p:spPr bwMode="auto">
              <a:xfrm>
                <a:off x="5721351" y="1263650"/>
                <a:ext cx="2447925" cy="584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4,9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0248" name="Object 8">
                <a:extLst>
                  <a:ext uri="{FF2B5EF4-FFF2-40B4-BE49-F238E27FC236}">
                    <a16:creationId xmlns:a16="http://schemas.microsoft.com/office/drawing/2014/main" id="{30B1CEA3-F725-48AF-8019-7D6700E85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1351" y="1263650"/>
                <a:ext cx="2447925" cy="584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55853713-6A95-430B-B845-DBD020BD7161}"/>
              </a:ext>
            </a:extLst>
          </p:cNvPr>
          <p:cNvGrpSpPr/>
          <p:nvPr/>
        </p:nvGrpSpPr>
        <p:grpSpPr>
          <a:xfrm>
            <a:off x="2133600" y="2360614"/>
            <a:ext cx="8188325" cy="2592386"/>
            <a:chOff x="2133600" y="2360614"/>
            <a:chExt cx="8188325" cy="25923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12" name="Object 4">
                  <a:extLst>
                    <a:ext uri="{FF2B5EF4-FFF2-40B4-BE49-F238E27FC236}">
                      <a16:creationId xmlns:a16="http://schemas.microsoft.com/office/drawing/2014/main" id="{EE1AEB34-B698-477D-AFC4-4109DA45FB6F}"/>
                    </a:ext>
                  </a:extLst>
                </p:cNvPr>
                <p:cNvSpPr txBox="1"/>
                <p:nvPr/>
              </p:nvSpPr>
              <p:spPr bwMode="auto">
                <a:xfrm>
                  <a:off x="2225676" y="2425701"/>
                  <a:ext cx="1368425" cy="498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75</m:t>
                            </m:r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012" name="Object 4">
                  <a:extLst>
                    <a:ext uri="{FF2B5EF4-FFF2-40B4-BE49-F238E27FC236}">
                      <a16:creationId xmlns:a16="http://schemas.microsoft.com/office/drawing/2014/main" id="{EE1AEB34-B698-477D-AFC4-4109DA45FB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25676" y="2425701"/>
                  <a:ext cx="1368425" cy="4984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13" name="Object 5">
                  <a:extLst>
                    <a:ext uri="{FF2B5EF4-FFF2-40B4-BE49-F238E27FC236}">
                      <a16:creationId xmlns:a16="http://schemas.microsoft.com/office/drawing/2014/main" id="{6FCB01A6-2DE1-47C6-93CA-72A699848F47}"/>
                    </a:ext>
                  </a:extLst>
                </p:cNvPr>
                <p:cNvSpPr txBox="1"/>
                <p:nvPr/>
              </p:nvSpPr>
              <p:spPr bwMode="auto">
                <a:xfrm>
                  <a:off x="3824288" y="2438400"/>
                  <a:ext cx="1128712" cy="4714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3.75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13" name="Object 5">
                  <a:extLst>
                    <a:ext uri="{FF2B5EF4-FFF2-40B4-BE49-F238E27FC236}">
                      <a16:creationId xmlns:a16="http://schemas.microsoft.com/office/drawing/2014/main" id="{6FCB01A6-2DE1-47C6-93CA-72A699848F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24288" y="2438400"/>
                  <a:ext cx="1128712" cy="47148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014" name="Line 6">
              <a:extLst>
                <a:ext uri="{FF2B5EF4-FFF2-40B4-BE49-F238E27FC236}">
                  <a16:creationId xmlns:a16="http://schemas.microsoft.com/office/drawing/2014/main" id="{232B82D0-0F51-416E-88CD-52E6A1ABB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6313" y="2438400"/>
              <a:ext cx="0" cy="2514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17" name="Object 9">
                  <a:extLst>
                    <a:ext uri="{FF2B5EF4-FFF2-40B4-BE49-F238E27FC236}">
                      <a16:creationId xmlns:a16="http://schemas.microsoft.com/office/drawing/2014/main" id="{6BA146BE-B7D0-4EBB-A855-6A16643E841C}"/>
                    </a:ext>
                  </a:extLst>
                </p:cNvPr>
                <p:cNvSpPr txBox="1"/>
                <p:nvPr/>
              </p:nvSpPr>
              <p:spPr bwMode="auto">
                <a:xfrm>
                  <a:off x="2133600" y="3200400"/>
                  <a:ext cx="1365250" cy="4714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3.3.25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17" name="Object 9">
                  <a:extLst>
                    <a:ext uri="{FF2B5EF4-FFF2-40B4-BE49-F238E27FC236}">
                      <a16:creationId xmlns:a16="http://schemas.microsoft.com/office/drawing/2014/main" id="{6BA146BE-B7D0-4EBB-A855-6A16643E84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33600" y="3200400"/>
                  <a:ext cx="1365250" cy="47148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19" name="Object 11">
                  <a:extLst>
                    <a:ext uri="{FF2B5EF4-FFF2-40B4-BE49-F238E27FC236}">
                      <a16:creationId xmlns:a16="http://schemas.microsoft.com/office/drawing/2014/main" id="{1D13701D-3A57-4FC6-99D1-C556F8A3E658}"/>
                    </a:ext>
                  </a:extLst>
                </p:cNvPr>
                <p:cNvSpPr txBox="1"/>
                <p:nvPr/>
              </p:nvSpPr>
              <p:spPr bwMode="auto">
                <a:xfrm>
                  <a:off x="6215063" y="2413001"/>
                  <a:ext cx="2209800" cy="5254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72</m:t>
                            </m:r>
                          </m:e>
                        </m:ra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4,9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19" name="Object 11">
                  <a:extLst>
                    <a:ext uri="{FF2B5EF4-FFF2-40B4-BE49-F238E27FC236}">
                      <a16:creationId xmlns:a16="http://schemas.microsoft.com/office/drawing/2014/main" id="{1D13701D-3A57-4FC6-99D1-C556F8A3E6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215063" y="2413001"/>
                  <a:ext cx="2209800" cy="52546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20" name="Object 12">
                  <a:extLst>
                    <a:ext uri="{FF2B5EF4-FFF2-40B4-BE49-F238E27FC236}">
                      <a16:creationId xmlns:a16="http://schemas.microsoft.com/office/drawing/2014/main" id="{961C211B-4B75-43F8-AE97-E34FD584A569}"/>
                    </a:ext>
                  </a:extLst>
                </p:cNvPr>
                <p:cNvSpPr txBox="1"/>
                <p:nvPr/>
              </p:nvSpPr>
              <p:spPr bwMode="auto">
                <a:xfrm>
                  <a:off x="8499475" y="2360614"/>
                  <a:ext cx="1822450" cy="542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20.72.4,9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20" name="Object 12">
                  <a:extLst>
                    <a:ext uri="{FF2B5EF4-FFF2-40B4-BE49-F238E27FC236}">
                      <a16:creationId xmlns:a16="http://schemas.microsoft.com/office/drawing/2014/main" id="{961C211B-4B75-43F8-AE97-E34FD584A5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499475" y="2360614"/>
                  <a:ext cx="1822450" cy="54292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21" name="Object 13">
                  <a:extLst>
                    <a:ext uri="{FF2B5EF4-FFF2-40B4-BE49-F238E27FC236}">
                      <a16:creationId xmlns:a16="http://schemas.microsoft.com/office/drawing/2014/main" id="{1843B3B2-A3AE-4D8F-BD3C-ADB1895FC6EF}"/>
                    </a:ext>
                  </a:extLst>
                </p:cNvPr>
                <p:cNvSpPr txBox="1"/>
                <p:nvPr/>
              </p:nvSpPr>
              <p:spPr bwMode="auto">
                <a:xfrm>
                  <a:off x="6400801" y="3109914"/>
                  <a:ext cx="1801813" cy="485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2.2.36.49</m:t>
                            </m:r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21" name="Object 13">
                  <a:extLst>
                    <a:ext uri="{FF2B5EF4-FFF2-40B4-BE49-F238E27FC236}">
                      <a16:creationId xmlns:a16="http://schemas.microsoft.com/office/drawing/2014/main" id="{1843B3B2-A3AE-4D8F-BD3C-ADB1895FC6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00801" y="3109914"/>
                  <a:ext cx="1801813" cy="48577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22" name="Object 14">
                  <a:extLst>
                    <a:ext uri="{FF2B5EF4-FFF2-40B4-BE49-F238E27FC236}">
                      <a16:creationId xmlns:a16="http://schemas.microsoft.com/office/drawing/2014/main" id="{4E243E12-39B3-45F2-A585-F8790930D9F8}"/>
                    </a:ext>
                  </a:extLst>
                </p:cNvPr>
                <p:cNvSpPr txBox="1"/>
                <p:nvPr/>
              </p:nvSpPr>
              <p:spPr bwMode="auto">
                <a:xfrm>
                  <a:off x="8610600" y="3048000"/>
                  <a:ext cx="1568450" cy="533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22" name="Object 14">
                  <a:extLst>
                    <a:ext uri="{FF2B5EF4-FFF2-40B4-BE49-F238E27FC236}">
                      <a16:creationId xmlns:a16="http://schemas.microsoft.com/office/drawing/2014/main" id="{4E243E12-39B3-45F2-A585-F8790930D9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10600" y="3048000"/>
                  <a:ext cx="1568450" cy="53340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23" name="Object 15">
                  <a:extLst>
                    <a:ext uri="{FF2B5EF4-FFF2-40B4-BE49-F238E27FC236}">
                      <a16:creationId xmlns:a16="http://schemas.microsoft.com/office/drawing/2014/main" id="{382BC86B-2B3F-45DB-9189-C2E533143B62}"/>
                    </a:ext>
                  </a:extLst>
                </p:cNvPr>
                <p:cNvSpPr txBox="1"/>
                <p:nvPr/>
              </p:nvSpPr>
              <p:spPr bwMode="auto">
                <a:xfrm>
                  <a:off x="6427788" y="3940176"/>
                  <a:ext cx="1649412" cy="3794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=2.6.7=84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23" name="Object 15">
                  <a:extLst>
                    <a:ext uri="{FF2B5EF4-FFF2-40B4-BE49-F238E27FC236}">
                      <a16:creationId xmlns:a16="http://schemas.microsoft.com/office/drawing/2014/main" id="{382BC86B-2B3F-45DB-9189-C2E533143B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27788" y="3940176"/>
                  <a:ext cx="1649412" cy="37941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25" name="Object 17">
                  <a:extLst>
                    <a:ext uri="{FF2B5EF4-FFF2-40B4-BE49-F238E27FC236}">
                      <a16:creationId xmlns:a16="http://schemas.microsoft.com/office/drawing/2014/main" id="{25B02BCB-937E-4A4B-854C-D990D28B6E87}"/>
                    </a:ext>
                  </a:extLst>
                </p:cNvPr>
                <p:cNvSpPr txBox="1"/>
                <p:nvPr/>
              </p:nvSpPr>
              <p:spPr bwMode="auto">
                <a:xfrm>
                  <a:off x="3902075" y="3175001"/>
                  <a:ext cx="1181100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25" name="Object 17">
                  <a:extLst>
                    <a:ext uri="{FF2B5EF4-FFF2-40B4-BE49-F238E27FC236}">
                      <a16:creationId xmlns:a16="http://schemas.microsoft.com/office/drawing/2014/main" id="{25B02BCB-937E-4A4B-854C-D990D28B6E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02075" y="3175001"/>
                  <a:ext cx="1181100" cy="52387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026" name="Object 18">
                  <a:extLst>
                    <a:ext uri="{FF2B5EF4-FFF2-40B4-BE49-F238E27FC236}">
                      <a16:creationId xmlns:a16="http://schemas.microsoft.com/office/drawing/2014/main" id="{E3DAAF5D-6254-4147-B60B-7286AB22AEBA}"/>
                    </a:ext>
                  </a:extLst>
                </p:cNvPr>
                <p:cNvSpPr txBox="1"/>
                <p:nvPr/>
              </p:nvSpPr>
              <p:spPr bwMode="auto">
                <a:xfrm>
                  <a:off x="2133601" y="4014788"/>
                  <a:ext cx="1311275" cy="3667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=3.5=15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43026" name="Object 18">
                  <a:extLst>
                    <a:ext uri="{FF2B5EF4-FFF2-40B4-BE49-F238E27FC236}">
                      <a16:creationId xmlns:a16="http://schemas.microsoft.com/office/drawing/2014/main" id="{E3DAAF5D-6254-4147-B60B-7286AB22AE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33601" y="4014788"/>
                  <a:ext cx="1311275" cy="36671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027" name="Text Box 19">
            <a:extLst>
              <a:ext uri="{FF2B5EF4-FFF2-40B4-BE49-F238E27FC236}">
                <a16:creationId xmlns:a16="http://schemas.microsoft.com/office/drawing/2014/main" id="{44FF3263-6CDB-4E47-88D4-D753CA36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4984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tx2"/>
              </a:gs>
              <a:gs pos="100000">
                <a:srgbClr val="FFFF00"/>
              </a:gs>
            </a:gsLst>
            <a:lin ang="5400000" scaled="1"/>
          </a:gra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0000FF"/>
                </a:solidFill>
                <a:cs typeface="Times New Roman" pitchFamily="18" charset="0"/>
              </a:rPr>
              <a:t>§3. LIÊN HỆ GiỮA PHÉP NHÂN VÀ PHÉP KHAI PHƯƠNG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976</Words>
  <Application>Microsoft Office PowerPoint</Application>
  <PresentationFormat>Widescreen</PresentationFormat>
  <Paragraphs>184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megiaitoan@gmail.com</dc:creator>
  <cp:lastModifiedBy>megiaitoan@gmail.com</cp:lastModifiedBy>
  <cp:revision>7</cp:revision>
  <dcterms:created xsi:type="dcterms:W3CDTF">2021-09-06T00:55:35Z</dcterms:created>
  <dcterms:modified xsi:type="dcterms:W3CDTF">2021-09-06T01:19:34Z</dcterms:modified>
</cp:coreProperties>
</file>