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0066"/>
    <a:srgbClr val="FFCCCC"/>
    <a:srgbClr val="FFFFCC"/>
    <a:srgbClr val="FFCC66"/>
    <a:srgbClr val="FF99FF"/>
    <a:srgbClr val="99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2" Type="http://schemas.openxmlformats.org/officeDocument/2006/relationships/image" Target="../media/image35.emf"/><Relationship Id="rId1" Type="http://schemas.openxmlformats.org/officeDocument/2006/relationships/image" Target="../media/image34.emf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13" Type="http://schemas.openxmlformats.org/officeDocument/2006/relationships/image" Target="../media/image57.emf"/><Relationship Id="rId18" Type="http://schemas.openxmlformats.org/officeDocument/2006/relationships/image" Target="../media/image62.emf"/><Relationship Id="rId3" Type="http://schemas.openxmlformats.org/officeDocument/2006/relationships/image" Target="../media/image47.emf"/><Relationship Id="rId7" Type="http://schemas.openxmlformats.org/officeDocument/2006/relationships/image" Target="../media/image51.emf"/><Relationship Id="rId12" Type="http://schemas.openxmlformats.org/officeDocument/2006/relationships/image" Target="../media/image56.emf"/><Relationship Id="rId17" Type="http://schemas.openxmlformats.org/officeDocument/2006/relationships/image" Target="../media/image61.emf"/><Relationship Id="rId2" Type="http://schemas.openxmlformats.org/officeDocument/2006/relationships/image" Target="../media/image46.emf"/><Relationship Id="rId16" Type="http://schemas.openxmlformats.org/officeDocument/2006/relationships/image" Target="../media/image60.emf"/><Relationship Id="rId20" Type="http://schemas.openxmlformats.org/officeDocument/2006/relationships/image" Target="../media/image64.emf"/><Relationship Id="rId1" Type="http://schemas.openxmlformats.org/officeDocument/2006/relationships/image" Target="../media/image45.emf"/><Relationship Id="rId6" Type="http://schemas.openxmlformats.org/officeDocument/2006/relationships/image" Target="../media/image50.emf"/><Relationship Id="rId11" Type="http://schemas.openxmlformats.org/officeDocument/2006/relationships/image" Target="../media/image55.emf"/><Relationship Id="rId5" Type="http://schemas.openxmlformats.org/officeDocument/2006/relationships/image" Target="../media/image49.emf"/><Relationship Id="rId15" Type="http://schemas.openxmlformats.org/officeDocument/2006/relationships/image" Target="../media/image59.emf"/><Relationship Id="rId10" Type="http://schemas.openxmlformats.org/officeDocument/2006/relationships/image" Target="../media/image54.emf"/><Relationship Id="rId19" Type="http://schemas.openxmlformats.org/officeDocument/2006/relationships/image" Target="../media/image63.emf"/><Relationship Id="rId4" Type="http://schemas.openxmlformats.org/officeDocument/2006/relationships/image" Target="../media/image48.emf"/><Relationship Id="rId9" Type="http://schemas.openxmlformats.org/officeDocument/2006/relationships/image" Target="../media/image53.emf"/><Relationship Id="rId14" Type="http://schemas.openxmlformats.org/officeDocument/2006/relationships/image" Target="../media/image58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6.emf"/><Relationship Id="rId1" Type="http://schemas.openxmlformats.org/officeDocument/2006/relationships/image" Target="../media/image65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emf"/><Relationship Id="rId1" Type="http://schemas.openxmlformats.org/officeDocument/2006/relationships/image" Target="../media/image68.e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13" Type="http://schemas.openxmlformats.org/officeDocument/2006/relationships/image" Target="../media/image82.emf"/><Relationship Id="rId18" Type="http://schemas.openxmlformats.org/officeDocument/2006/relationships/image" Target="../media/image87.emf"/><Relationship Id="rId26" Type="http://schemas.openxmlformats.org/officeDocument/2006/relationships/image" Target="../media/image95.emf"/><Relationship Id="rId3" Type="http://schemas.openxmlformats.org/officeDocument/2006/relationships/image" Target="../media/image72.emf"/><Relationship Id="rId21" Type="http://schemas.openxmlformats.org/officeDocument/2006/relationships/image" Target="../media/image90.emf"/><Relationship Id="rId7" Type="http://schemas.openxmlformats.org/officeDocument/2006/relationships/image" Target="../media/image76.emf"/><Relationship Id="rId12" Type="http://schemas.openxmlformats.org/officeDocument/2006/relationships/image" Target="../media/image81.emf"/><Relationship Id="rId17" Type="http://schemas.openxmlformats.org/officeDocument/2006/relationships/image" Target="../media/image86.emf"/><Relationship Id="rId25" Type="http://schemas.openxmlformats.org/officeDocument/2006/relationships/image" Target="../media/image94.emf"/><Relationship Id="rId2" Type="http://schemas.openxmlformats.org/officeDocument/2006/relationships/image" Target="../media/image71.emf"/><Relationship Id="rId16" Type="http://schemas.openxmlformats.org/officeDocument/2006/relationships/image" Target="../media/image85.emf"/><Relationship Id="rId20" Type="http://schemas.openxmlformats.org/officeDocument/2006/relationships/image" Target="../media/image89.emf"/><Relationship Id="rId29" Type="http://schemas.openxmlformats.org/officeDocument/2006/relationships/image" Target="../media/image98.emf"/><Relationship Id="rId1" Type="http://schemas.openxmlformats.org/officeDocument/2006/relationships/image" Target="../media/image70.emf"/><Relationship Id="rId6" Type="http://schemas.openxmlformats.org/officeDocument/2006/relationships/image" Target="../media/image75.emf"/><Relationship Id="rId11" Type="http://schemas.openxmlformats.org/officeDocument/2006/relationships/image" Target="../media/image80.emf"/><Relationship Id="rId24" Type="http://schemas.openxmlformats.org/officeDocument/2006/relationships/image" Target="../media/image93.emf"/><Relationship Id="rId5" Type="http://schemas.openxmlformats.org/officeDocument/2006/relationships/image" Target="../media/image74.emf"/><Relationship Id="rId15" Type="http://schemas.openxmlformats.org/officeDocument/2006/relationships/image" Target="../media/image84.emf"/><Relationship Id="rId23" Type="http://schemas.openxmlformats.org/officeDocument/2006/relationships/image" Target="../media/image92.emf"/><Relationship Id="rId28" Type="http://schemas.openxmlformats.org/officeDocument/2006/relationships/image" Target="../media/image97.emf"/><Relationship Id="rId10" Type="http://schemas.openxmlformats.org/officeDocument/2006/relationships/image" Target="../media/image79.emf"/><Relationship Id="rId19" Type="http://schemas.openxmlformats.org/officeDocument/2006/relationships/image" Target="../media/image88.emf"/><Relationship Id="rId31" Type="http://schemas.openxmlformats.org/officeDocument/2006/relationships/image" Target="../media/image100.emf"/><Relationship Id="rId4" Type="http://schemas.openxmlformats.org/officeDocument/2006/relationships/image" Target="../media/image73.emf"/><Relationship Id="rId9" Type="http://schemas.openxmlformats.org/officeDocument/2006/relationships/image" Target="../media/image78.emf"/><Relationship Id="rId14" Type="http://schemas.openxmlformats.org/officeDocument/2006/relationships/image" Target="../media/image83.emf"/><Relationship Id="rId22" Type="http://schemas.openxmlformats.org/officeDocument/2006/relationships/image" Target="../media/image91.emf"/><Relationship Id="rId27" Type="http://schemas.openxmlformats.org/officeDocument/2006/relationships/image" Target="../media/image96.emf"/><Relationship Id="rId30" Type="http://schemas.openxmlformats.org/officeDocument/2006/relationships/image" Target="../media/image99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emf"/><Relationship Id="rId2" Type="http://schemas.openxmlformats.org/officeDocument/2006/relationships/image" Target="../media/image102.emf"/><Relationship Id="rId1" Type="http://schemas.openxmlformats.org/officeDocument/2006/relationships/image" Target="../media/image101.emf"/><Relationship Id="rId4" Type="http://schemas.openxmlformats.org/officeDocument/2006/relationships/image" Target="../media/image104.e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emf"/><Relationship Id="rId3" Type="http://schemas.openxmlformats.org/officeDocument/2006/relationships/image" Target="../media/image107.emf"/><Relationship Id="rId7" Type="http://schemas.openxmlformats.org/officeDocument/2006/relationships/image" Target="../media/image111.emf"/><Relationship Id="rId2" Type="http://schemas.openxmlformats.org/officeDocument/2006/relationships/image" Target="../media/image106.emf"/><Relationship Id="rId1" Type="http://schemas.openxmlformats.org/officeDocument/2006/relationships/image" Target="../media/image105.emf"/><Relationship Id="rId6" Type="http://schemas.openxmlformats.org/officeDocument/2006/relationships/image" Target="../media/image110.emf"/><Relationship Id="rId5" Type="http://schemas.openxmlformats.org/officeDocument/2006/relationships/image" Target="../media/image109.emf"/><Relationship Id="rId4" Type="http://schemas.openxmlformats.org/officeDocument/2006/relationships/image" Target="../media/image108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emf"/><Relationship Id="rId2" Type="http://schemas.openxmlformats.org/officeDocument/2006/relationships/image" Target="../media/image118.emf"/><Relationship Id="rId1" Type="http://schemas.openxmlformats.org/officeDocument/2006/relationships/image" Target="../media/image117.emf"/><Relationship Id="rId5" Type="http://schemas.openxmlformats.org/officeDocument/2006/relationships/image" Target="../media/image121.emf"/><Relationship Id="rId4" Type="http://schemas.openxmlformats.org/officeDocument/2006/relationships/image" Target="../media/image1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wmf"/><Relationship Id="rId4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28.emf"/><Relationship Id="rId7" Type="http://schemas.openxmlformats.org/officeDocument/2006/relationships/image" Target="../media/image32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CBA19-A1F0-4146-ADC7-6EDD06CAB18A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770A7-3F5D-4A89-80AE-D73197A2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05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770A7-3F5D-4A89-80AE-D73197A268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45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770A7-3F5D-4A89-80AE-D73197A268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71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4470-5F04-4BF6-B487-893D166F1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D9111-473F-4FEF-B46D-3AA5A8CBD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C57EE-0F99-474B-BB2B-3BE12FF6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AF202-72F6-42AF-9841-5BA3AD6B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0A5B8-E5C7-4964-85C2-6CE7B5B3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F7ABE-E17B-4E67-93A5-F7B188DD3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4530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B44BD-F4E3-4443-9657-E30394C6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5B569-9EA3-4706-AB0A-536249A51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A67CB-9D97-417B-B850-B28C5F9A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8E346-44CD-454F-9983-81CBEDBA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22084-1B8A-45DF-8BAA-0ED1DD136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B9329-9662-4CB9-892F-3F2D88CBA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49983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68924-3879-467B-B9B9-8924453D2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159D6-C33C-4A8B-9734-38E0ED277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E3B0-1894-4468-A7EA-52C6CE35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CAF67-8C03-4566-92AB-A8602D29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A22FA-841A-42D3-A0B7-668098E4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FB49B-A680-4EC8-9373-E00D15538E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7140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3D67D-2475-4408-8853-63B5F3847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757E4-F062-44AE-8FF2-3AE3279C072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6792A-DDF4-4F2D-B856-DB5EA262D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EB289-AD3E-4615-86E3-CC6EB4F2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9BFD1-7317-4A77-805B-5848E0AD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0C7FD-3221-44B6-B8B2-28D15D49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D255AC-EDFF-41F6-AC1E-58CBB9E4C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23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751B-3559-42F3-9D6A-6B4CA36E0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57C35-2382-430B-91BE-82E4C2715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89A35-9FB1-46F8-B3B1-A332C253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965F5-3176-4FAE-B7B0-EB04CB2D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60650-3518-4B82-A009-1760A0316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C15CB-0E56-404E-B9E0-AF48F97B11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5013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1173D-B9BE-48A4-ACD6-BD379952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12EA5-1A61-41F6-9B6D-28CA8BC35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A1669-C067-4081-8E96-7A4C75A2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921A4-3BF6-4962-96DF-C8AFF041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3B447-57C9-4F05-B227-8123B581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CA1E0-4A65-42A9-9F48-3D11999BB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5818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B83E7-29BA-4D27-99EC-89936F32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9735-9D7D-41EA-8571-AEEC37D51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24E47-8EFD-49F7-A9E3-DADBCBA01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8572F-61DD-42B6-BF3A-764CE338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277F3-8D6D-430E-8172-3B654E642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A2E0-F97B-48E9-9E79-7ACDA41B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B8B0E-C6C0-4D36-9DE1-B926291466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56535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75F09-EEAA-4ECA-B528-C957E85B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D585B-62D5-45B3-ADFF-58F1509C1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7346B-4E58-480D-AAE4-E02D54D1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17381E-EE45-43A5-AA89-AF70EADFC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908ED-D714-4123-BF3C-5C21889A4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CB4070-B195-4804-AE88-1BE3CA6F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AC43A-FFE9-4434-9F58-B07D1BF3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488B39-3DB7-4A3A-9139-BE1781A5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F8EAE-CBF7-45E6-B1D5-7F8940CC8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3126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7E20-5FD3-4AF8-BADB-0E7EAD3A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9570F-B069-4264-BCCF-2F0150FE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1BD95-7F07-4EC0-B3F1-CC9785DD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FD5B1-0B49-471C-9010-6AD1F4D8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701AB-F95B-4104-B7E7-2EE4B2D059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1152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8F5AC-E79E-4EB4-A657-E9DEC444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CFF03D-CB6C-4063-B539-15DCDDFF0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E16B9-C5B5-4EA9-9229-B8709C282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762D7-F5C7-44D9-B9FD-4594B38579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2937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BD76-309B-4CEC-97D8-890E8604A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C937A-155E-4994-9B13-70C94E50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DE0E1-FE42-423C-B69C-B3FCCB4EE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6B9EA-1788-437D-BBD6-83A0B439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8354B-16FD-41DE-ABF1-0C41BCEE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3650A-3CDD-429B-A6CB-94968F4C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DE770-4960-4A8E-9ED3-4FC766913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9950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6218-B3C3-4F72-BB33-7DCE00BF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6C086-6D75-41D8-9200-4F80589B0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BA7F-B37B-43BF-8052-323BA631B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AC291-C34D-46B2-97E1-3D56C4B6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B2848-42F0-42A0-8421-442729105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D55EB-9400-449B-9ABD-8E991226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9D859-66DB-4168-95BC-C97AB24231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5418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57C697-DE21-4A29-8E3B-BBE80D367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9FD77E0-59FB-4262-837E-8D54D9FB5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B90A43-640D-4187-91BD-FCBC67DCC0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221A320-272D-4287-845F-C2AEB14575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C28ABA-BC9B-4003-9447-E38928F474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A1CBFD-E1CF-4181-867A-ED67B6C492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0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e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37.emf"/><Relationship Id="rId4" Type="http://schemas.openxmlformats.org/officeDocument/2006/relationships/image" Target="../media/image34.e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9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0.bin"/><Relationship Id="rId18" Type="http://schemas.openxmlformats.org/officeDocument/2006/relationships/image" Target="../media/image52.emf"/><Relationship Id="rId26" Type="http://schemas.openxmlformats.org/officeDocument/2006/relationships/image" Target="../media/image56.emf"/><Relationship Id="rId39" Type="http://schemas.openxmlformats.org/officeDocument/2006/relationships/image" Target="../media/image66.png"/><Relationship Id="rId21" Type="http://schemas.openxmlformats.org/officeDocument/2006/relationships/oleObject" Target="../embeddings/oleObject54.bin"/><Relationship Id="rId34" Type="http://schemas.openxmlformats.org/officeDocument/2006/relationships/image" Target="../media/image60.emf"/><Relationship Id="rId42" Type="http://schemas.openxmlformats.org/officeDocument/2006/relationships/oleObject" Target="../embeddings/oleObject6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1.emf"/><Relationship Id="rId20" Type="http://schemas.openxmlformats.org/officeDocument/2006/relationships/image" Target="../media/image53.emf"/><Relationship Id="rId29" Type="http://schemas.openxmlformats.org/officeDocument/2006/relationships/oleObject" Target="../embeddings/oleObject58.bin"/><Relationship Id="rId41" Type="http://schemas.openxmlformats.org/officeDocument/2006/relationships/image" Target="../media/image62.e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55.emf"/><Relationship Id="rId32" Type="http://schemas.openxmlformats.org/officeDocument/2006/relationships/image" Target="../media/image59.emf"/><Relationship Id="rId40" Type="http://schemas.openxmlformats.org/officeDocument/2006/relationships/oleObject" Target="../embeddings/oleObject62.bin"/><Relationship Id="rId45" Type="http://schemas.openxmlformats.org/officeDocument/2006/relationships/image" Target="../media/image64.emf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23" Type="http://schemas.openxmlformats.org/officeDocument/2006/relationships/oleObject" Target="../embeddings/oleObject55.bin"/><Relationship Id="rId28" Type="http://schemas.openxmlformats.org/officeDocument/2006/relationships/image" Target="../media/image57.emf"/><Relationship Id="rId36" Type="http://schemas.openxmlformats.org/officeDocument/2006/relationships/image" Target="../media/image61.emf"/><Relationship Id="rId10" Type="http://schemas.openxmlformats.org/officeDocument/2006/relationships/image" Target="../media/image48.emf"/><Relationship Id="rId19" Type="http://schemas.openxmlformats.org/officeDocument/2006/relationships/oleObject" Target="../embeddings/oleObject53.bin"/><Relationship Id="rId31" Type="http://schemas.openxmlformats.org/officeDocument/2006/relationships/oleObject" Target="../embeddings/oleObject59.bin"/><Relationship Id="rId44" Type="http://schemas.openxmlformats.org/officeDocument/2006/relationships/oleObject" Target="../embeddings/oleObject64.bin"/><Relationship Id="rId4" Type="http://schemas.openxmlformats.org/officeDocument/2006/relationships/image" Target="../media/image45.e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0.emf"/><Relationship Id="rId22" Type="http://schemas.openxmlformats.org/officeDocument/2006/relationships/image" Target="../media/image54.emf"/><Relationship Id="rId27" Type="http://schemas.openxmlformats.org/officeDocument/2006/relationships/oleObject" Target="../embeddings/oleObject57.bin"/><Relationship Id="rId30" Type="http://schemas.openxmlformats.org/officeDocument/2006/relationships/image" Target="../media/image58.emf"/><Relationship Id="rId35" Type="http://schemas.openxmlformats.org/officeDocument/2006/relationships/oleObject" Target="../embeddings/oleObject61.bin"/><Relationship Id="rId43" Type="http://schemas.openxmlformats.org/officeDocument/2006/relationships/image" Target="../media/image63.emf"/><Relationship Id="rId8" Type="http://schemas.openxmlformats.org/officeDocument/2006/relationships/image" Target="../media/image47.emf"/><Relationship Id="rId3" Type="http://schemas.openxmlformats.org/officeDocument/2006/relationships/oleObject" Target="../embeddings/oleObject45.bin"/><Relationship Id="rId12" Type="http://schemas.openxmlformats.org/officeDocument/2006/relationships/image" Target="../media/image49.emf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56.bin"/><Relationship Id="rId33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6.e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9.e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8.e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5.bin"/><Relationship Id="rId18" Type="http://schemas.openxmlformats.org/officeDocument/2006/relationships/image" Target="../media/image77.emf"/><Relationship Id="rId26" Type="http://schemas.openxmlformats.org/officeDocument/2006/relationships/image" Target="../media/image81.emf"/><Relationship Id="rId39" Type="http://schemas.openxmlformats.org/officeDocument/2006/relationships/oleObject" Target="../embeddings/oleObject88.bin"/><Relationship Id="rId21" Type="http://schemas.openxmlformats.org/officeDocument/2006/relationships/oleObject" Target="../embeddings/oleObject79.bin"/><Relationship Id="rId34" Type="http://schemas.openxmlformats.org/officeDocument/2006/relationships/image" Target="../media/image85.emf"/><Relationship Id="rId42" Type="http://schemas.openxmlformats.org/officeDocument/2006/relationships/image" Target="../media/image89.emf"/><Relationship Id="rId47" Type="http://schemas.openxmlformats.org/officeDocument/2006/relationships/oleObject" Target="../embeddings/oleObject92.bin"/><Relationship Id="rId50" Type="http://schemas.openxmlformats.org/officeDocument/2006/relationships/image" Target="../media/image93.emf"/><Relationship Id="rId55" Type="http://schemas.openxmlformats.org/officeDocument/2006/relationships/oleObject" Target="../embeddings/oleObject96.bin"/><Relationship Id="rId63" Type="http://schemas.openxmlformats.org/officeDocument/2006/relationships/oleObject" Target="../embeddings/oleObject10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6.emf"/><Relationship Id="rId29" Type="http://schemas.openxmlformats.org/officeDocument/2006/relationships/oleObject" Target="../embeddings/oleObject83.bin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80.emf"/><Relationship Id="rId32" Type="http://schemas.openxmlformats.org/officeDocument/2006/relationships/image" Target="../media/image84.emf"/><Relationship Id="rId37" Type="http://schemas.openxmlformats.org/officeDocument/2006/relationships/oleObject" Target="../embeddings/oleObject87.bin"/><Relationship Id="rId40" Type="http://schemas.openxmlformats.org/officeDocument/2006/relationships/image" Target="../media/image88.emf"/><Relationship Id="rId45" Type="http://schemas.openxmlformats.org/officeDocument/2006/relationships/oleObject" Target="../embeddings/oleObject91.bin"/><Relationship Id="rId53" Type="http://schemas.openxmlformats.org/officeDocument/2006/relationships/oleObject" Target="../embeddings/oleObject95.bin"/><Relationship Id="rId58" Type="http://schemas.openxmlformats.org/officeDocument/2006/relationships/image" Target="../media/image97.emf"/><Relationship Id="rId5" Type="http://schemas.openxmlformats.org/officeDocument/2006/relationships/oleObject" Target="../embeddings/oleObject71.bin"/><Relationship Id="rId61" Type="http://schemas.openxmlformats.org/officeDocument/2006/relationships/oleObject" Target="../embeddings/oleObject99.bin"/><Relationship Id="rId19" Type="http://schemas.openxmlformats.org/officeDocument/2006/relationships/oleObject" Target="../embeddings/oleObject78.bin"/><Relationship Id="rId14" Type="http://schemas.openxmlformats.org/officeDocument/2006/relationships/image" Target="../media/image75.emf"/><Relationship Id="rId22" Type="http://schemas.openxmlformats.org/officeDocument/2006/relationships/image" Target="../media/image79.emf"/><Relationship Id="rId27" Type="http://schemas.openxmlformats.org/officeDocument/2006/relationships/oleObject" Target="../embeddings/oleObject82.bin"/><Relationship Id="rId30" Type="http://schemas.openxmlformats.org/officeDocument/2006/relationships/image" Target="../media/image83.emf"/><Relationship Id="rId35" Type="http://schemas.openxmlformats.org/officeDocument/2006/relationships/oleObject" Target="../embeddings/oleObject86.bin"/><Relationship Id="rId43" Type="http://schemas.openxmlformats.org/officeDocument/2006/relationships/oleObject" Target="../embeddings/oleObject90.bin"/><Relationship Id="rId48" Type="http://schemas.openxmlformats.org/officeDocument/2006/relationships/image" Target="../media/image92.emf"/><Relationship Id="rId56" Type="http://schemas.openxmlformats.org/officeDocument/2006/relationships/image" Target="../media/image96.emf"/><Relationship Id="rId64" Type="http://schemas.openxmlformats.org/officeDocument/2006/relationships/image" Target="../media/image100.emf"/><Relationship Id="rId8" Type="http://schemas.openxmlformats.org/officeDocument/2006/relationships/image" Target="../media/image72.emf"/><Relationship Id="rId51" Type="http://schemas.openxmlformats.org/officeDocument/2006/relationships/oleObject" Target="../embeddings/oleObject94.bin"/><Relationship Id="rId3" Type="http://schemas.openxmlformats.org/officeDocument/2006/relationships/oleObject" Target="../embeddings/oleObject70.bin"/><Relationship Id="rId12" Type="http://schemas.openxmlformats.org/officeDocument/2006/relationships/image" Target="../media/image74.emf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33" Type="http://schemas.openxmlformats.org/officeDocument/2006/relationships/oleObject" Target="../embeddings/oleObject85.bin"/><Relationship Id="rId38" Type="http://schemas.openxmlformats.org/officeDocument/2006/relationships/image" Target="../media/image87.emf"/><Relationship Id="rId46" Type="http://schemas.openxmlformats.org/officeDocument/2006/relationships/image" Target="../media/image91.emf"/><Relationship Id="rId59" Type="http://schemas.openxmlformats.org/officeDocument/2006/relationships/oleObject" Target="../embeddings/oleObject98.bin"/><Relationship Id="rId20" Type="http://schemas.openxmlformats.org/officeDocument/2006/relationships/image" Target="../media/image78.emf"/><Relationship Id="rId41" Type="http://schemas.openxmlformats.org/officeDocument/2006/relationships/oleObject" Target="../embeddings/oleObject89.bin"/><Relationship Id="rId54" Type="http://schemas.openxmlformats.org/officeDocument/2006/relationships/image" Target="../media/image95.emf"/><Relationship Id="rId62" Type="http://schemas.openxmlformats.org/officeDocument/2006/relationships/image" Target="../media/image99.e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1.emf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0.bin"/><Relationship Id="rId28" Type="http://schemas.openxmlformats.org/officeDocument/2006/relationships/image" Target="../media/image82.emf"/><Relationship Id="rId36" Type="http://schemas.openxmlformats.org/officeDocument/2006/relationships/image" Target="../media/image86.emf"/><Relationship Id="rId49" Type="http://schemas.openxmlformats.org/officeDocument/2006/relationships/oleObject" Target="../embeddings/oleObject93.bin"/><Relationship Id="rId57" Type="http://schemas.openxmlformats.org/officeDocument/2006/relationships/oleObject" Target="../embeddings/oleObject97.bin"/><Relationship Id="rId10" Type="http://schemas.openxmlformats.org/officeDocument/2006/relationships/image" Target="../media/image73.emf"/><Relationship Id="rId31" Type="http://schemas.openxmlformats.org/officeDocument/2006/relationships/oleObject" Target="../embeddings/oleObject84.bin"/><Relationship Id="rId44" Type="http://schemas.openxmlformats.org/officeDocument/2006/relationships/image" Target="../media/image90.emf"/><Relationship Id="rId52" Type="http://schemas.openxmlformats.org/officeDocument/2006/relationships/image" Target="../media/image94.emf"/><Relationship Id="rId60" Type="http://schemas.openxmlformats.org/officeDocument/2006/relationships/image" Target="../media/image98.emf"/><Relationship Id="rId4" Type="http://schemas.openxmlformats.org/officeDocument/2006/relationships/image" Target="../media/image70.emf"/><Relationship Id="rId9" Type="http://schemas.openxmlformats.org/officeDocument/2006/relationships/oleObject" Target="../embeddings/oleObject7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e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2.emf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104.emf"/><Relationship Id="rId4" Type="http://schemas.openxmlformats.org/officeDocument/2006/relationships/image" Target="../media/image101.emf"/><Relationship Id="rId9" Type="http://schemas.openxmlformats.org/officeDocument/2006/relationships/oleObject" Target="../embeddings/oleObject10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image" Target="../media/image107.emf"/><Relationship Id="rId18" Type="http://schemas.openxmlformats.org/officeDocument/2006/relationships/oleObject" Target="../embeddings/oleObject110.bin"/><Relationship Id="rId3" Type="http://schemas.openxmlformats.org/officeDocument/2006/relationships/image" Target="../media/image113.jpeg"/><Relationship Id="rId21" Type="http://schemas.openxmlformats.org/officeDocument/2006/relationships/image" Target="../media/image111.emf"/><Relationship Id="rId7" Type="http://schemas.openxmlformats.org/officeDocument/2006/relationships/image" Target="../media/image116.jpeg"/><Relationship Id="rId12" Type="http://schemas.openxmlformats.org/officeDocument/2006/relationships/oleObject" Target="../embeddings/oleObject107.bin"/><Relationship Id="rId17" Type="http://schemas.openxmlformats.org/officeDocument/2006/relationships/image" Target="../media/image109.e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9.bin"/><Relationship Id="rId20" Type="http://schemas.openxmlformats.org/officeDocument/2006/relationships/oleObject" Target="../embeddings/oleObject111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15.jpeg"/><Relationship Id="rId11" Type="http://schemas.openxmlformats.org/officeDocument/2006/relationships/image" Target="../media/image106.emf"/><Relationship Id="rId5" Type="http://schemas.openxmlformats.org/officeDocument/2006/relationships/image" Target="../media/image114.jpeg"/><Relationship Id="rId15" Type="http://schemas.openxmlformats.org/officeDocument/2006/relationships/image" Target="../media/image108.emf"/><Relationship Id="rId23" Type="http://schemas.openxmlformats.org/officeDocument/2006/relationships/image" Target="../media/image112.emf"/><Relationship Id="rId10" Type="http://schemas.openxmlformats.org/officeDocument/2006/relationships/oleObject" Target="../embeddings/oleObject106.bin"/><Relationship Id="rId19" Type="http://schemas.openxmlformats.org/officeDocument/2006/relationships/image" Target="../media/image110.emf"/><Relationship Id="rId4" Type="http://schemas.openxmlformats.org/officeDocument/2006/relationships/image" Target="../media/image1.jpeg"/><Relationship Id="rId9" Type="http://schemas.openxmlformats.org/officeDocument/2006/relationships/image" Target="../media/image105.emf"/><Relationship Id="rId14" Type="http://schemas.openxmlformats.org/officeDocument/2006/relationships/oleObject" Target="../embeddings/oleObject108.bin"/><Relationship Id="rId22" Type="http://schemas.openxmlformats.org/officeDocument/2006/relationships/oleObject" Target="../embeddings/oleObject11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e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2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18.e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120.emf"/><Relationship Id="rId4" Type="http://schemas.openxmlformats.org/officeDocument/2006/relationships/image" Target="../media/image117.emf"/><Relationship Id="rId9" Type="http://schemas.openxmlformats.org/officeDocument/2006/relationships/oleObject" Target="../embeddings/oleObject11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e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emf"/><Relationship Id="rId5" Type="http://schemas.openxmlformats.org/officeDocument/2006/relationships/image" Target="../media/image14.e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e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3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e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2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e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9.emf"/><Relationship Id="rId4" Type="http://schemas.openxmlformats.org/officeDocument/2006/relationships/image" Target="../media/image26.e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1AA12F4-1FC1-4F6A-B105-0870DCA32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algn="l"/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§2. CĂN THỨC BẬC HAI VÀ HẰNG ĐẲNG THỨC         =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051" name="Object 3">
            <a:extLst>
              <a:ext uri="{FF2B5EF4-FFF2-40B4-BE49-F238E27FC236}">
                <a16:creationId xmlns:a16="http://schemas.microsoft.com/office/drawing/2014/main" id="{4783728D-2D56-4D12-A81F-6F07D37C8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244754"/>
              </p:ext>
            </p:extLst>
          </p:nvPr>
        </p:nvGraphicFramePr>
        <p:xfrm>
          <a:off x="5943600" y="990600"/>
          <a:ext cx="1066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3" imgW="342720" imgH="241200" progId="Equation.3">
                  <p:embed/>
                </p:oleObj>
              </mc:Choice>
              <mc:Fallback>
                <p:oleObj name="Equation" r:id="rId3" imgW="3427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990600"/>
                        <a:ext cx="10668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>
            <a:extLst>
              <a:ext uri="{FF2B5EF4-FFF2-40B4-BE49-F238E27FC236}">
                <a16:creationId xmlns:a16="http://schemas.microsoft.com/office/drawing/2014/main" id="{3484B4FD-C525-496B-9CCC-FAB875CC2D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926221"/>
              </p:ext>
            </p:extLst>
          </p:nvPr>
        </p:nvGraphicFramePr>
        <p:xfrm>
          <a:off x="7620000" y="990600"/>
          <a:ext cx="7810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" imgW="190440" imgH="253800" progId="Equation.3">
                  <p:embed/>
                </p:oleObj>
              </mc:Choice>
              <mc:Fallback>
                <p:oleObj name="Equation" r:id="rId5" imgW="1904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990600"/>
                        <a:ext cx="7810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>
            <a:extLst>
              <a:ext uri="{FF2B5EF4-FFF2-40B4-BE49-F238E27FC236}">
                <a16:creationId xmlns:a16="http://schemas.microsoft.com/office/drawing/2014/main" id="{39248AA8-1468-4B82-BD77-C11262CA9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484438"/>
            <a:ext cx="8229600" cy="216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27AA889-BC7F-4246-ADDB-3264097A0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86000"/>
            <a:ext cx="4267200" cy="838200"/>
          </a:xfrm>
          <a:prstGeom prst="rect">
            <a:avLst/>
          </a:prstGeom>
          <a:solidFill>
            <a:srgbClr val="99CCFF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E3B54B5-B088-4F95-A64A-F7E5A8240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733800"/>
            <a:ext cx="8305800" cy="1600200"/>
          </a:xfrm>
          <a:prstGeom prst="rect">
            <a:avLst/>
          </a:prstGeom>
          <a:solidFill>
            <a:srgbClr val="EDFCA2"/>
          </a:soli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 căn bậc hai số học </a:t>
            </a:r>
          </a:p>
          <a:p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a. Viết dưới dạng kí hiệu.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4" grpId="0" animBg="1"/>
      <p:bldP spid="20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FF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11A4174-5E7B-44A2-8D16-DE64F6F69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782763"/>
          </a:xfrm>
        </p:spPr>
        <p:txBody>
          <a:bodyPr/>
          <a:lstStyle/>
          <a:p>
            <a:pPr algn="l"/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b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B7060738-9515-43AB-AF93-AB44D26D6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486165"/>
              </p:ext>
            </p:extLst>
          </p:nvPr>
        </p:nvGraphicFramePr>
        <p:xfrm>
          <a:off x="6978650" y="665163"/>
          <a:ext cx="178435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3" imgW="520560" imgH="228600" progId="Equation.3">
                  <p:embed/>
                </p:oleObj>
              </mc:Choice>
              <mc:Fallback>
                <p:oleObj name="Equation" r:id="rId3" imgW="5205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8650" y="665163"/>
                        <a:ext cx="1784350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>
            <a:extLst>
              <a:ext uri="{FF2B5EF4-FFF2-40B4-BE49-F238E27FC236}">
                <a16:creationId xmlns:a16="http://schemas.microsoft.com/office/drawing/2014/main" id="{A65DD96F-67C2-48CC-8ACE-E5491A023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13038"/>
            <a:ext cx="8686800" cy="353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3864DAC-74D0-46D4-A82B-969489933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97163"/>
            <a:ext cx="8534400" cy="3200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A2FCC4"/>
              </a:gs>
            </a:gsLst>
            <a:path path="rect">
              <a:fillToRect r="100000" b="100000"/>
            </a:path>
          </a:gradFill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khi: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 – 2x         0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5        2x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x	        2,5		</a:t>
            </a:r>
          </a:p>
        </p:txBody>
      </p:sp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72D97F14-28CD-406B-A086-1A2C31D1D9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106220"/>
              </p:ext>
            </p:extLst>
          </p:nvPr>
        </p:nvGraphicFramePr>
        <p:xfrm>
          <a:off x="838200" y="2925763"/>
          <a:ext cx="1828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5" imgW="520560" imgH="228600" progId="Equation.3">
                  <p:embed/>
                </p:oleObj>
              </mc:Choice>
              <mc:Fallback>
                <p:oleObj name="Equation" r:id="rId5" imgW="52056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25763"/>
                        <a:ext cx="18288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>
            <a:extLst>
              <a:ext uri="{FF2B5EF4-FFF2-40B4-BE49-F238E27FC236}">
                <a16:creationId xmlns:a16="http://schemas.microsoft.com/office/drawing/2014/main" id="{4D1AC580-D7EA-40D8-9335-4084EE60B6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303838"/>
              </p:ext>
            </p:extLst>
          </p:nvPr>
        </p:nvGraphicFramePr>
        <p:xfrm>
          <a:off x="1066800" y="4981575"/>
          <a:ext cx="11747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7" imgW="215640" imgH="152280" progId="Equation.3">
                  <p:embed/>
                </p:oleObj>
              </mc:Choice>
              <mc:Fallback>
                <p:oleObj name="Equation" r:id="rId7" imgW="215640" imgH="1522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981575"/>
                        <a:ext cx="11747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>
            <a:extLst>
              <a:ext uri="{FF2B5EF4-FFF2-40B4-BE49-F238E27FC236}">
                <a16:creationId xmlns:a16="http://schemas.microsoft.com/office/drawing/2014/main" id="{98B28451-FC10-4933-8FB7-FFD108176B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572708"/>
              </p:ext>
            </p:extLst>
          </p:nvPr>
        </p:nvGraphicFramePr>
        <p:xfrm>
          <a:off x="2590800" y="4983163"/>
          <a:ext cx="901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9" imgW="126720" imgH="152280" progId="Equation.3">
                  <p:embed/>
                </p:oleObj>
              </mc:Choice>
              <mc:Fallback>
                <p:oleObj name="Equation" r:id="rId9" imgW="126720" imgH="152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83163"/>
                        <a:ext cx="9017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>
            <a:extLst>
              <a:ext uri="{FF2B5EF4-FFF2-40B4-BE49-F238E27FC236}">
                <a16:creationId xmlns:a16="http://schemas.microsoft.com/office/drawing/2014/main" id="{D094853E-8D27-4C56-B3A6-AAE2DBD211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791414"/>
              </p:ext>
            </p:extLst>
          </p:nvPr>
        </p:nvGraphicFramePr>
        <p:xfrm>
          <a:off x="3124200" y="3535363"/>
          <a:ext cx="63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11" imgW="126720" imgH="152280" progId="Equation.3">
                  <p:embed/>
                </p:oleObj>
              </mc:Choice>
              <mc:Fallback>
                <p:oleObj name="Equation" r:id="rId11" imgW="126720" imgH="1522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35363"/>
                        <a:ext cx="63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>
            <a:extLst>
              <a:ext uri="{FF2B5EF4-FFF2-40B4-BE49-F238E27FC236}">
                <a16:creationId xmlns:a16="http://schemas.microsoft.com/office/drawing/2014/main" id="{747C7473-2581-4D6D-AB07-C249D588B9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408697"/>
              </p:ext>
            </p:extLst>
          </p:nvPr>
        </p:nvGraphicFramePr>
        <p:xfrm>
          <a:off x="1066800" y="4295775"/>
          <a:ext cx="11747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13" imgW="215640" imgH="152280" progId="Equation.3">
                  <p:embed/>
                </p:oleObj>
              </mc:Choice>
              <mc:Fallback>
                <p:oleObj name="Equation" r:id="rId13" imgW="215640" imgH="1522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95775"/>
                        <a:ext cx="11747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>
            <a:extLst>
              <a:ext uri="{FF2B5EF4-FFF2-40B4-BE49-F238E27FC236}">
                <a16:creationId xmlns:a16="http://schemas.microsoft.com/office/drawing/2014/main" id="{7B1026EC-FC18-4FDC-A3C6-9AB8F3213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978065"/>
              </p:ext>
            </p:extLst>
          </p:nvPr>
        </p:nvGraphicFramePr>
        <p:xfrm>
          <a:off x="2743200" y="4221163"/>
          <a:ext cx="63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15" imgW="126720" imgH="152280" progId="Equation.3">
                  <p:embed/>
                </p:oleObj>
              </mc:Choice>
              <mc:Fallback>
                <p:oleObj name="Equation" r:id="rId15" imgW="126720" imgH="1522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221163"/>
                        <a:ext cx="63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D19292D-FB07-43C4-87BF-054C73D5E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27819"/>
            <a:ext cx="8229600" cy="868362"/>
          </a:xfrm>
        </p:spPr>
        <p:txBody>
          <a:bodyPr/>
          <a:lstStyle/>
          <a:p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1C95B6A-E0F8-456F-8C51-F8C1B36FE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D6DA9368-6EB8-4F53-8E03-28A3A5530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6839FD26-6B54-4B66-AF8F-EF0E208D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971800"/>
            <a:ext cx="2819400" cy="1295400"/>
          </a:xfrm>
          <a:prstGeom prst="rect">
            <a:avLst/>
          </a:prstGeom>
          <a:solidFill>
            <a:srgbClr val="00FF99"/>
          </a:solidFill>
          <a:ln w="57150" cmpd="thinThick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6ABC4BD3-E2D7-4CB6-AFF3-1D39A375E3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109674"/>
              </p:ext>
            </p:extLst>
          </p:nvPr>
        </p:nvGraphicFramePr>
        <p:xfrm>
          <a:off x="1173163" y="3016250"/>
          <a:ext cx="1798637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3" imgW="279360" imgH="469800" progId="Equation.3">
                  <p:embed/>
                </p:oleObj>
              </mc:Choice>
              <mc:Fallback>
                <p:oleObj name="Equation" r:id="rId3" imgW="27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3016250"/>
                        <a:ext cx="1798637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7">
            <a:extLst>
              <a:ext uri="{FF2B5EF4-FFF2-40B4-BE49-F238E27FC236}">
                <a16:creationId xmlns:a16="http://schemas.microsoft.com/office/drawing/2014/main" id="{2C2AAB4C-0281-4B05-B8CF-2629176B4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3657600" cy="1295400"/>
          </a:xfrm>
          <a:prstGeom prst="rect">
            <a:avLst/>
          </a:prstGeom>
          <a:solidFill>
            <a:srgbClr val="00FF99"/>
          </a:solidFill>
          <a:ln w="57150" cmpd="thinThick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graphicFrame>
        <p:nvGraphicFramePr>
          <p:cNvPr id="12296" name="Object 8">
            <a:extLst>
              <a:ext uri="{FF2B5EF4-FFF2-40B4-BE49-F238E27FC236}">
                <a16:creationId xmlns:a16="http://schemas.microsoft.com/office/drawing/2014/main" id="{26050FE8-D48E-461B-BBEA-DA1F46E5B6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65952"/>
              </p:ext>
            </p:extLst>
          </p:nvPr>
        </p:nvGraphicFramePr>
        <p:xfrm>
          <a:off x="5857875" y="3016250"/>
          <a:ext cx="2078038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5" imgW="457200" imgH="241200" progId="Equation.3">
                  <p:embed/>
                </p:oleObj>
              </mc:Choice>
              <mc:Fallback>
                <p:oleObj name="Equation" r:id="rId5" imgW="4572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016250"/>
                        <a:ext cx="2078038" cy="1206500"/>
                      </a:xfrm>
                      <a:prstGeom prst="rect">
                        <a:avLst/>
                      </a:prstGeom>
                      <a:solidFill>
                        <a:srgbClr val="00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>
            <a:extLst>
              <a:ext uri="{FF2B5EF4-FFF2-40B4-BE49-F238E27FC236}">
                <a16:creationId xmlns:a16="http://schemas.microsoft.com/office/drawing/2014/main" id="{DD7BE2AD-A66E-46D4-AF16-B997C68A6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00600"/>
            <a:ext cx="2895600" cy="1295400"/>
          </a:xfrm>
          <a:prstGeom prst="rect">
            <a:avLst/>
          </a:prstGeom>
          <a:solidFill>
            <a:srgbClr val="00FF99"/>
          </a:solidFill>
          <a:ln w="57150" cmpd="thinThick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04EB573-6C0F-45C3-937B-7733F9220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00600"/>
            <a:ext cx="3581400" cy="1295400"/>
          </a:xfrm>
          <a:prstGeom prst="rect">
            <a:avLst/>
          </a:prstGeom>
          <a:solidFill>
            <a:srgbClr val="00FF99"/>
          </a:solidFill>
          <a:ln w="57150" cmpd="thinThick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graphicFrame>
        <p:nvGraphicFramePr>
          <p:cNvPr id="12299" name="Object 11">
            <a:extLst>
              <a:ext uri="{FF2B5EF4-FFF2-40B4-BE49-F238E27FC236}">
                <a16:creationId xmlns:a16="http://schemas.microsoft.com/office/drawing/2014/main" id="{D3F89698-7C0F-4D28-83CF-8FE599E610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014679"/>
              </p:ext>
            </p:extLst>
          </p:nvPr>
        </p:nvGraphicFramePr>
        <p:xfrm>
          <a:off x="1295400" y="4876800"/>
          <a:ext cx="1893888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7" imgW="482400" imgH="241200" progId="Equation.3">
                  <p:embed/>
                </p:oleObj>
              </mc:Choice>
              <mc:Fallback>
                <p:oleObj name="Equation" r:id="rId7" imgW="48240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76800"/>
                        <a:ext cx="1893888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>
            <a:extLst>
              <a:ext uri="{FF2B5EF4-FFF2-40B4-BE49-F238E27FC236}">
                <a16:creationId xmlns:a16="http://schemas.microsoft.com/office/drawing/2014/main" id="{A9A1B1E4-82A7-4C74-A234-F05B7858DA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64196"/>
              </p:ext>
            </p:extLst>
          </p:nvPr>
        </p:nvGraphicFramePr>
        <p:xfrm>
          <a:off x="5791200" y="4876800"/>
          <a:ext cx="21796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Equation" r:id="rId9" imgW="571320" imgH="241200" progId="Equation.3">
                  <p:embed/>
                </p:oleObj>
              </mc:Choice>
              <mc:Fallback>
                <p:oleObj name="Equation" r:id="rId9" imgW="57132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876800"/>
                        <a:ext cx="21796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3" grpId="0" animBg="1"/>
      <p:bldP spid="12295" grpId="0" animBg="1"/>
      <p:bldP spid="12297" grpId="0" animBg="1"/>
      <p:bldP spid="122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>
            <a:extLst>
              <a:ext uri="{FF2B5EF4-FFF2-40B4-BE49-F238E27FC236}">
                <a16:creationId xmlns:a16="http://schemas.microsoft.com/office/drawing/2014/main" id="{7D75AC9D-88DC-447A-A8FD-91FFD9777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"/>
            <a:ext cx="4724400" cy="838200"/>
          </a:xfrm>
          <a:prstGeom prst="ellipse">
            <a:avLst/>
          </a:prstGeom>
          <a:solidFill>
            <a:srgbClr val="33CC33"/>
          </a:solidFill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8EA10A7-F8EC-4BC6-9A67-5DA67335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219200"/>
            <a:ext cx="8915400" cy="175260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≥0    a     0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DD687E1-7BEC-48B4-B388-AA1D441F2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971800"/>
            <a:ext cx="8915400" cy="99060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có nghĩa     -5a   0      a    0 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4683402-A3A2-4CC4-9E5C-B505D9603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038600"/>
            <a:ext cx="8915400" cy="129540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 – a      0</a:t>
            </a: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a     4    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0CD9D34D-5AA3-4EBF-8E05-EB2EC4F5E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486400"/>
            <a:ext cx="8915400" cy="121920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3a+7   0    a</a:t>
            </a:r>
          </a:p>
        </p:txBody>
      </p:sp>
      <p:graphicFrame>
        <p:nvGraphicFramePr>
          <p:cNvPr id="13319" name="Object 7">
            <a:extLst>
              <a:ext uri="{FF2B5EF4-FFF2-40B4-BE49-F238E27FC236}">
                <a16:creationId xmlns:a16="http://schemas.microsoft.com/office/drawing/2014/main" id="{5C856358-B44C-4F3E-B1C0-5F26ECBF8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51805"/>
              </p:ext>
            </p:extLst>
          </p:nvPr>
        </p:nvGraphicFramePr>
        <p:xfrm>
          <a:off x="508000" y="1472406"/>
          <a:ext cx="1295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2" name="Equation" r:id="rId3" imgW="266400" imgH="444240" progId="Equation.3">
                  <p:embed/>
                </p:oleObj>
              </mc:Choice>
              <mc:Fallback>
                <p:oleObj name="Equation" r:id="rId3" imgW="26640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72406"/>
                        <a:ext cx="1295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>
            <a:extLst>
              <a:ext uri="{FF2B5EF4-FFF2-40B4-BE49-F238E27FC236}">
                <a16:creationId xmlns:a16="http://schemas.microsoft.com/office/drawing/2014/main" id="{35B99257-AFE2-45FA-ACCD-73DCD6E524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461526"/>
              </p:ext>
            </p:extLst>
          </p:nvPr>
        </p:nvGraphicFramePr>
        <p:xfrm>
          <a:off x="4267200" y="1981200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3" name="Equation" r:id="rId5" imgW="215640" imgH="152280" progId="Equation.3">
                  <p:embed/>
                </p:oleObj>
              </mc:Choice>
              <mc:Fallback>
                <p:oleObj name="Equation" r:id="rId5" imgW="215640" imgH="152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981200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>
            <a:extLst>
              <a:ext uri="{FF2B5EF4-FFF2-40B4-BE49-F238E27FC236}">
                <a16:creationId xmlns:a16="http://schemas.microsoft.com/office/drawing/2014/main" id="{F1B85508-CEEF-4F99-82D7-645E1B0596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51109"/>
              </p:ext>
            </p:extLst>
          </p:nvPr>
        </p:nvGraphicFramePr>
        <p:xfrm>
          <a:off x="4953000" y="1371600"/>
          <a:ext cx="762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4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71600"/>
                        <a:ext cx="7620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>
            <a:extLst>
              <a:ext uri="{FF2B5EF4-FFF2-40B4-BE49-F238E27FC236}">
                <a16:creationId xmlns:a16="http://schemas.microsoft.com/office/drawing/2014/main" id="{6B2E5C05-2AB0-4BDB-9A05-34F4E63DD0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71054"/>
              </p:ext>
            </p:extLst>
          </p:nvPr>
        </p:nvGraphicFramePr>
        <p:xfrm>
          <a:off x="6981825" y="1774030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5" name="Equation" r:id="rId9" imgW="126720" imgH="152280" progId="Equation.3">
                  <p:embed/>
                </p:oleObj>
              </mc:Choice>
              <mc:Fallback>
                <p:oleObj name="Equation" r:id="rId9" imgW="126720" imgH="1522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1774030"/>
                        <a:ext cx="673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>
            <a:extLst>
              <a:ext uri="{FF2B5EF4-FFF2-40B4-BE49-F238E27FC236}">
                <a16:creationId xmlns:a16="http://schemas.microsoft.com/office/drawing/2014/main" id="{46AB842B-E8B0-4A0C-95CA-79DFB14132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04297"/>
              </p:ext>
            </p:extLst>
          </p:nvPr>
        </p:nvGraphicFramePr>
        <p:xfrm>
          <a:off x="6188075" y="1878012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6" name="Equation" r:id="rId11" imgW="215640" imgH="152280" progId="Equation.3">
                  <p:embed/>
                </p:oleObj>
              </mc:Choice>
              <mc:Fallback>
                <p:oleObj name="Equation" r:id="rId11" imgW="215640" imgH="1522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075" y="1878012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>
            <a:extLst>
              <a:ext uri="{FF2B5EF4-FFF2-40B4-BE49-F238E27FC236}">
                <a16:creationId xmlns:a16="http://schemas.microsoft.com/office/drawing/2014/main" id="{E1D7FA8C-D013-4BEF-B518-28DD0C59C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525794"/>
              </p:ext>
            </p:extLst>
          </p:nvPr>
        </p:nvGraphicFramePr>
        <p:xfrm>
          <a:off x="519723" y="2996406"/>
          <a:ext cx="1263650" cy="842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7" name="Equation" r:id="rId13" imgW="419040" imgH="228600" progId="Equation.3">
                  <p:embed/>
                </p:oleObj>
              </mc:Choice>
              <mc:Fallback>
                <p:oleObj name="Equation" r:id="rId13" imgW="41904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23" y="2996406"/>
                        <a:ext cx="1263650" cy="842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>
            <a:extLst>
              <a:ext uri="{FF2B5EF4-FFF2-40B4-BE49-F238E27FC236}">
                <a16:creationId xmlns:a16="http://schemas.microsoft.com/office/drawing/2014/main" id="{167DC535-BE03-4996-9F81-C262F35445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119338"/>
              </p:ext>
            </p:extLst>
          </p:nvPr>
        </p:nvGraphicFramePr>
        <p:xfrm>
          <a:off x="3916362" y="3274219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8" name="Equation" r:id="rId15" imgW="215640" imgH="152280" progId="Equation.3">
                  <p:embed/>
                </p:oleObj>
              </mc:Choice>
              <mc:Fallback>
                <p:oleObj name="Equation" r:id="rId15" imgW="215640" imgH="1522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2" y="3274219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>
            <a:extLst>
              <a:ext uri="{FF2B5EF4-FFF2-40B4-BE49-F238E27FC236}">
                <a16:creationId xmlns:a16="http://schemas.microsoft.com/office/drawing/2014/main" id="{CFC10389-13B7-4832-9B50-1A0F96CC2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233164"/>
              </p:ext>
            </p:extLst>
          </p:nvPr>
        </p:nvGraphicFramePr>
        <p:xfrm>
          <a:off x="5105400" y="3162300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9" name="Equation" r:id="rId17" imgW="126720" imgH="152280" progId="Equation.3">
                  <p:embed/>
                </p:oleObj>
              </mc:Choice>
              <mc:Fallback>
                <p:oleObj name="Equation" r:id="rId17" imgW="126720" imgH="1522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162300"/>
                        <a:ext cx="673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>
            <a:extLst>
              <a:ext uri="{FF2B5EF4-FFF2-40B4-BE49-F238E27FC236}">
                <a16:creationId xmlns:a16="http://schemas.microsoft.com/office/drawing/2014/main" id="{EB631593-714F-4DA0-9BCF-6B2877D756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988621"/>
              </p:ext>
            </p:extLst>
          </p:nvPr>
        </p:nvGraphicFramePr>
        <p:xfrm>
          <a:off x="6216650" y="3287713"/>
          <a:ext cx="7937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0" name="Equation" r:id="rId19" imgW="215640" imgH="152280" progId="Equation.3">
                  <p:embed/>
                </p:oleObj>
              </mc:Choice>
              <mc:Fallback>
                <p:oleObj name="Equation" r:id="rId19" imgW="215640" imgH="1522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3287713"/>
                        <a:ext cx="79375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>
            <a:extLst>
              <a:ext uri="{FF2B5EF4-FFF2-40B4-BE49-F238E27FC236}">
                <a16:creationId xmlns:a16="http://schemas.microsoft.com/office/drawing/2014/main" id="{FC0EEC77-B14C-4850-B24C-FD70BA2E99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887558"/>
              </p:ext>
            </p:extLst>
          </p:nvPr>
        </p:nvGraphicFramePr>
        <p:xfrm>
          <a:off x="398462" y="3957635"/>
          <a:ext cx="1894116" cy="914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1" name="Equation" r:id="rId21" imgW="457200" imgH="228600" progId="Equation.3">
                  <p:embed/>
                </p:oleObj>
              </mc:Choice>
              <mc:Fallback>
                <p:oleObj name="Equation" r:id="rId21" imgW="4572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" y="3957635"/>
                        <a:ext cx="1894116" cy="914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>
            <a:extLst>
              <a:ext uri="{FF2B5EF4-FFF2-40B4-BE49-F238E27FC236}">
                <a16:creationId xmlns:a16="http://schemas.microsoft.com/office/drawing/2014/main" id="{1F0A6363-A931-407E-B90D-1D45CEA645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160339"/>
              </p:ext>
            </p:extLst>
          </p:nvPr>
        </p:nvGraphicFramePr>
        <p:xfrm>
          <a:off x="4556125" y="4114800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2" name="Equation" r:id="rId23" imgW="215640" imgH="152280" progId="Equation.3">
                  <p:embed/>
                </p:oleObj>
              </mc:Choice>
              <mc:Fallback>
                <p:oleObj name="Equation" r:id="rId23" imgW="215640" imgH="1522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114800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>
            <a:extLst>
              <a:ext uri="{FF2B5EF4-FFF2-40B4-BE49-F238E27FC236}">
                <a16:creationId xmlns:a16="http://schemas.microsoft.com/office/drawing/2014/main" id="{2B3FEB4B-1B0A-459A-99F8-EFC63D7125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752140"/>
              </p:ext>
            </p:extLst>
          </p:nvPr>
        </p:nvGraphicFramePr>
        <p:xfrm>
          <a:off x="6489700" y="4052094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3" name="Equation" r:id="rId25" imgW="126720" imgH="152280" progId="Equation.3">
                  <p:embed/>
                </p:oleObj>
              </mc:Choice>
              <mc:Fallback>
                <p:oleObj name="Equation" r:id="rId25" imgW="126720" imgH="1522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4052094"/>
                        <a:ext cx="673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>
            <a:extLst>
              <a:ext uri="{FF2B5EF4-FFF2-40B4-BE49-F238E27FC236}">
                <a16:creationId xmlns:a16="http://schemas.microsoft.com/office/drawing/2014/main" id="{3230826A-2C8D-440A-B344-DBABCD8892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897666"/>
              </p:ext>
            </p:extLst>
          </p:nvPr>
        </p:nvGraphicFramePr>
        <p:xfrm>
          <a:off x="4533900" y="4795044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4" name="Equation" r:id="rId27" imgW="215640" imgH="152280" progId="Equation.3">
                  <p:embed/>
                </p:oleObj>
              </mc:Choice>
              <mc:Fallback>
                <p:oleObj name="Equation" r:id="rId27" imgW="215640" imgH="1522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4795044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>
            <a:extLst>
              <a:ext uri="{FF2B5EF4-FFF2-40B4-BE49-F238E27FC236}">
                <a16:creationId xmlns:a16="http://schemas.microsoft.com/office/drawing/2014/main" id="{146FDB47-DC0C-4CB9-A61E-8C9988F8D4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29235"/>
              </p:ext>
            </p:extLst>
          </p:nvPr>
        </p:nvGraphicFramePr>
        <p:xfrm>
          <a:off x="6969125" y="3186906"/>
          <a:ext cx="571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5" name="Equation" r:id="rId29" imgW="126720" imgH="152280" progId="Equation.3">
                  <p:embed/>
                </p:oleObj>
              </mc:Choice>
              <mc:Fallback>
                <p:oleObj name="Equation" r:id="rId29" imgW="126720" imgH="1522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3186906"/>
                        <a:ext cx="571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>
            <a:extLst>
              <a:ext uri="{FF2B5EF4-FFF2-40B4-BE49-F238E27FC236}">
                <a16:creationId xmlns:a16="http://schemas.microsoft.com/office/drawing/2014/main" id="{E04AB7DE-CC10-4849-AFC3-F1D8167699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094472"/>
              </p:ext>
            </p:extLst>
          </p:nvPr>
        </p:nvGraphicFramePr>
        <p:xfrm>
          <a:off x="5734050" y="4762500"/>
          <a:ext cx="571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6" name="Equation" r:id="rId31" imgW="126720" imgH="152280" progId="Equation.3">
                  <p:embed/>
                </p:oleObj>
              </mc:Choice>
              <mc:Fallback>
                <p:oleObj name="Equation" r:id="rId31" imgW="126720" imgH="1522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4762500"/>
                        <a:ext cx="571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5" name="Object 23">
            <a:extLst>
              <a:ext uri="{FF2B5EF4-FFF2-40B4-BE49-F238E27FC236}">
                <a16:creationId xmlns:a16="http://schemas.microsoft.com/office/drawing/2014/main" id="{27E22464-0BCE-40C6-935C-D9DEEE4E06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144"/>
              </p:ext>
            </p:extLst>
          </p:nvPr>
        </p:nvGraphicFramePr>
        <p:xfrm>
          <a:off x="540727" y="5621336"/>
          <a:ext cx="1280746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" name="Equation" r:id="rId33" imgW="520560" imgH="228600" progId="Equation.3">
                  <p:embed/>
                </p:oleObj>
              </mc:Choice>
              <mc:Fallback>
                <p:oleObj name="Equation" r:id="rId33" imgW="52056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27" y="5621336"/>
                        <a:ext cx="1280746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6" name="Object 24">
            <a:extLst>
              <a:ext uri="{FF2B5EF4-FFF2-40B4-BE49-F238E27FC236}">
                <a16:creationId xmlns:a16="http://schemas.microsoft.com/office/drawing/2014/main" id="{1E704F71-F34C-462E-A6B9-2189DF4CA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46135"/>
              </p:ext>
            </p:extLst>
          </p:nvPr>
        </p:nvGraphicFramePr>
        <p:xfrm>
          <a:off x="3794124" y="5903118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8" name="Equation" r:id="rId35" imgW="215640" imgH="152280" progId="Equation.3">
                  <p:embed/>
                </p:oleObj>
              </mc:Choice>
              <mc:Fallback>
                <p:oleObj name="Equation" r:id="rId35" imgW="215640" imgH="1522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24" y="5903118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337" name="Object 25">
                <a:extLst>
                  <a:ext uri="{FF2B5EF4-FFF2-40B4-BE49-F238E27FC236}">
                    <a16:creationId xmlns:a16="http://schemas.microsoft.com/office/drawing/2014/main" id="{22616DFE-A1D2-4EDE-BA78-FFBF49E62C74}"/>
                  </a:ext>
                </a:extLst>
              </p:cNvPr>
              <p:cNvSpPr txBox="1"/>
              <p:nvPr/>
            </p:nvSpPr>
            <p:spPr bwMode="auto">
              <a:xfrm>
                <a:off x="7600950" y="5715000"/>
                <a:ext cx="1447800" cy="1295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7/3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337" name="Object 25">
                <a:extLst>
                  <a:ext uri="{FF2B5EF4-FFF2-40B4-BE49-F238E27FC236}">
                    <a16:creationId xmlns:a16="http://schemas.microsoft.com/office/drawing/2014/main" id="{22616DFE-A1D2-4EDE-BA78-FFBF49E62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00950" y="5715000"/>
                <a:ext cx="1447800" cy="1295400"/>
              </a:xfrm>
              <a:prstGeom prst="rect">
                <a:avLst/>
              </a:prstGeom>
              <a:blipFill>
                <a:blip r:embed="rId39"/>
                <a:stretch>
                  <a:fillRect t="-10377" r="-1223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338" name="Object 26">
            <a:extLst>
              <a:ext uri="{FF2B5EF4-FFF2-40B4-BE49-F238E27FC236}">
                <a16:creationId xmlns:a16="http://schemas.microsoft.com/office/drawing/2014/main" id="{9EB7ABEF-8A08-4150-8A3C-0989CA2C7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049125"/>
              </p:ext>
            </p:extLst>
          </p:nvPr>
        </p:nvGraphicFramePr>
        <p:xfrm>
          <a:off x="5380037" y="5845968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9" name="Equation" r:id="rId40" imgW="126720" imgH="152280" progId="Equation.3">
                  <p:embed/>
                </p:oleObj>
              </mc:Choice>
              <mc:Fallback>
                <p:oleObj name="Equation" r:id="rId40" imgW="126720" imgH="1522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7" y="5845968"/>
                        <a:ext cx="673100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3CC3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9" name="Object 27">
            <a:extLst>
              <a:ext uri="{FF2B5EF4-FFF2-40B4-BE49-F238E27FC236}">
                <a16:creationId xmlns:a16="http://schemas.microsoft.com/office/drawing/2014/main" id="{FCB3348C-6A42-4B78-8FD5-B4A5824BAA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201381"/>
              </p:ext>
            </p:extLst>
          </p:nvPr>
        </p:nvGraphicFramePr>
        <p:xfrm>
          <a:off x="7074694" y="5845968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0" name="Equation" r:id="rId42" imgW="126720" imgH="152280" progId="Equation.3">
                  <p:embed/>
                </p:oleObj>
              </mc:Choice>
              <mc:Fallback>
                <p:oleObj name="Equation" r:id="rId42" imgW="126720" imgH="1522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4694" y="5845968"/>
                        <a:ext cx="673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0" name="Object 28">
            <a:extLst>
              <a:ext uri="{FF2B5EF4-FFF2-40B4-BE49-F238E27FC236}">
                <a16:creationId xmlns:a16="http://schemas.microsoft.com/office/drawing/2014/main" id="{08D0E6EB-5EA1-414B-84DC-810E38C86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87698"/>
              </p:ext>
            </p:extLst>
          </p:nvPr>
        </p:nvGraphicFramePr>
        <p:xfrm>
          <a:off x="6069805" y="5895180"/>
          <a:ext cx="7937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1" name="Equation" r:id="rId44" imgW="215640" imgH="152280" progId="Equation.3">
                  <p:embed/>
                </p:oleObj>
              </mc:Choice>
              <mc:Fallback>
                <p:oleObj name="Equation" r:id="rId44" imgW="215640" imgH="1522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805" y="5895180"/>
                        <a:ext cx="7937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0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  <p:bldP spid="13318" grpId="0" animBg="1"/>
      <p:bldP spid="133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CB782E3-D50A-4044-A14F-7DF375432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10600" cy="1020762"/>
          </a:xfrm>
        </p:spPr>
        <p:txBody>
          <a:bodyPr/>
          <a:lstStyle/>
          <a:p>
            <a:pPr algn="l"/>
            <a:r>
              <a:rPr lang="en-US" altLang="en-US" b="1">
                <a:solidFill>
                  <a:srgbClr val="FF0066"/>
                </a:solidFill>
              </a:rPr>
              <a:t>II.HẰNG ĐẲNG THỨC        =</a:t>
            </a:r>
            <a:r>
              <a:rPr lang="en-US" altLang="en-US"/>
              <a:t> </a:t>
            </a:r>
          </a:p>
        </p:txBody>
      </p:sp>
      <p:graphicFrame>
        <p:nvGraphicFramePr>
          <p:cNvPr id="14339" name="Object 3">
            <a:extLst>
              <a:ext uri="{FF2B5EF4-FFF2-40B4-BE49-F238E27FC236}">
                <a16:creationId xmlns:a16="http://schemas.microsoft.com/office/drawing/2014/main" id="{1D8AC17D-0503-451D-BB8F-DD84A24737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304800"/>
          <a:ext cx="1308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Equation" r:id="rId3" imgW="330120" imgH="241200" progId="Equation.3">
                  <p:embed/>
                </p:oleObj>
              </mc:Choice>
              <mc:Fallback>
                <p:oleObj name="Equation" r:id="rId3" imgW="3301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"/>
                        <a:ext cx="13081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A53D8552-0C8D-4565-ADD6-D002C0B54A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3810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Equation" r:id="rId5" imgW="190440" imgH="253800" progId="Equation.3">
                  <p:embed/>
                </p:oleObj>
              </mc:Choice>
              <mc:Fallback>
                <p:oleObj name="Equation" r:id="rId5" imgW="1904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10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5">
            <a:extLst>
              <a:ext uri="{FF2B5EF4-FFF2-40B4-BE49-F238E27FC236}">
                <a16:creationId xmlns:a16="http://schemas.microsoft.com/office/drawing/2014/main" id="{D799694A-3C8A-4739-BDEA-2D930B90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00200"/>
            <a:ext cx="8610600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F69B6CBE-979F-49A6-8375-D8278C445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398838"/>
            <a:ext cx="8610600" cy="216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/>
          </a:p>
        </p:txBody>
      </p:sp>
      <p:graphicFrame>
        <p:nvGraphicFramePr>
          <p:cNvPr id="14343" name="Group 7">
            <a:extLst>
              <a:ext uri="{FF2B5EF4-FFF2-40B4-BE49-F238E27FC236}">
                <a16:creationId xmlns:a16="http://schemas.microsoft.com/office/drawing/2014/main" id="{99BB0C2F-C084-4612-ABDB-BDDA23D6CE05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3352800"/>
          <a:ext cx="8458200" cy="2819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val="328722706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957330936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9532257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66549892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68839154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33646803"/>
                    </a:ext>
                  </a:extLst>
                </a:gridCol>
              </a:tblGrid>
              <a:tr h="965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452346"/>
                  </a:ext>
                </a:extLst>
              </a:tr>
              <a:tr h="965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kumimoji="0" lang="en-US" altLang="en-US" sz="4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altLang="en-US" sz="4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761074"/>
                  </a:ext>
                </a:extLst>
              </a:tr>
              <a:tr h="889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989846"/>
                  </a:ext>
                </a:extLst>
              </a:tr>
            </a:tbl>
          </a:graphicData>
        </a:graphic>
      </p:graphicFrame>
      <p:graphicFrame>
        <p:nvGraphicFramePr>
          <p:cNvPr id="14373" name="Object 37">
            <a:extLst>
              <a:ext uri="{FF2B5EF4-FFF2-40B4-BE49-F238E27FC236}">
                <a16:creationId xmlns:a16="http://schemas.microsoft.com/office/drawing/2014/main" id="{4CE99774-846F-4043-ACEE-078D443566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5334000"/>
          <a:ext cx="1295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Equation" r:id="rId7" imgW="317160" imgH="253800" progId="Equation.3">
                  <p:embed/>
                </p:oleObj>
              </mc:Choice>
              <mc:Fallback>
                <p:oleObj name="Equation" r:id="rId7" imgW="317160" imgH="2538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1295400" cy="7620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4" name="Rectangle 38">
            <a:extLst>
              <a:ext uri="{FF2B5EF4-FFF2-40B4-BE49-F238E27FC236}">
                <a16:creationId xmlns:a16="http://schemas.microsoft.com/office/drawing/2014/main" id="{12D49403-A06A-4FB4-812F-854C06334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3505200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4375" name="Rectangle 39">
            <a:extLst>
              <a:ext uri="{FF2B5EF4-FFF2-40B4-BE49-F238E27FC236}">
                <a16:creationId xmlns:a16="http://schemas.microsoft.com/office/drawing/2014/main" id="{FC4F5980-29DE-478C-8EA5-3FFFC7F72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15240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1</a:t>
            </a:r>
          </a:p>
        </p:txBody>
      </p:sp>
      <p:sp>
        <p:nvSpPr>
          <p:cNvPr id="14376" name="Rectangle 40">
            <a:extLst>
              <a:ext uri="{FF2B5EF4-FFF2-40B4-BE49-F238E27FC236}">
                <a16:creationId xmlns:a16="http://schemas.microsoft.com/office/drawing/2014/main" id="{D275C63F-BE48-48AC-A940-F8001072E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257800"/>
            <a:ext cx="15240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1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A316C847-270E-4967-B9C6-F8A5B339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2578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0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9BB63C7B-C944-4549-9C15-D925C413E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2578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14379" name="Rectangle 43">
            <a:extLst>
              <a:ext uri="{FF2B5EF4-FFF2-40B4-BE49-F238E27FC236}">
                <a16:creationId xmlns:a16="http://schemas.microsoft.com/office/drawing/2014/main" id="{C0A97189-8F16-4DA3-8892-E56B73FCC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434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14380" name="Rectangle 44">
            <a:extLst>
              <a:ext uri="{FF2B5EF4-FFF2-40B4-BE49-F238E27FC236}">
                <a16:creationId xmlns:a16="http://schemas.microsoft.com/office/drawing/2014/main" id="{1CF94BA0-03B3-45B3-8309-25EFB785E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3434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0</a:t>
            </a:r>
          </a:p>
        </p:txBody>
      </p:sp>
      <p:sp>
        <p:nvSpPr>
          <p:cNvPr id="14381" name="Rectangle 45">
            <a:extLst>
              <a:ext uri="{FF2B5EF4-FFF2-40B4-BE49-F238E27FC236}">
                <a16:creationId xmlns:a16="http://schemas.microsoft.com/office/drawing/2014/main" id="{C1E2A3AF-3E72-4B36-A63E-DD818C6B3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578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9EEC94C7-71DA-41CF-81A6-48C8552C6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14383" name="Rectangle 47">
            <a:extLst>
              <a:ext uri="{FF2B5EF4-FFF2-40B4-BE49-F238E27FC236}">
                <a16:creationId xmlns:a16="http://schemas.microsoft.com/office/drawing/2014/main" id="{F4490942-7A86-431C-AD44-D6F1D1ADD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2578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14384" name="Rectangle 48">
            <a:extLst>
              <a:ext uri="{FF2B5EF4-FFF2-40B4-BE49-F238E27FC236}">
                <a16:creationId xmlns:a16="http://schemas.microsoft.com/office/drawing/2014/main" id="{B102DB61-2A99-4B12-8530-E50A0E18B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343400"/>
            <a:ext cx="1371600" cy="9144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66FF"/>
                </a:solidFill>
              </a:rPr>
              <a:t>9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/>
      <p:bldP spid="14375" grpId="0" animBg="1"/>
      <p:bldP spid="14376" grpId="0" animBg="1"/>
      <p:bldP spid="14377" grpId="0" animBg="1"/>
      <p:bldP spid="14378" grpId="0" animBg="1"/>
      <p:bldP spid="14379" grpId="0" animBg="1"/>
      <p:bldP spid="14380" grpId="0" animBg="1"/>
      <p:bldP spid="14381" grpId="0" animBg="1"/>
      <p:bldP spid="14382" grpId="0" animBg="1"/>
      <p:bldP spid="14383" grpId="0" animBg="1"/>
      <p:bldP spid="143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00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CFBE4BC-9319-4ABA-98DB-A8282E70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800100"/>
            <a:ext cx="3657600" cy="1066800"/>
          </a:xfrm>
          <a:prstGeom prst="rect">
            <a:avLst/>
          </a:prstGeom>
          <a:solidFill>
            <a:srgbClr val="00FF99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13020B5-2B5A-4E53-BFE5-FC3D5CF8D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47900"/>
            <a:ext cx="7924800" cy="2438400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ta </a:t>
            </a:r>
            <a:r>
              <a:rPr lang="en-US" altLang="en-US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=       .</a:t>
            </a:r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EC22A815-29E8-4C44-BF85-8B06AB86BF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150502"/>
              </p:ext>
            </p:extLst>
          </p:nvPr>
        </p:nvGraphicFramePr>
        <p:xfrm>
          <a:off x="6534150" y="2933700"/>
          <a:ext cx="990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164880" imgH="253800" progId="Equation.3">
                  <p:embed/>
                </p:oleObj>
              </mc:Choice>
              <mc:Fallback>
                <p:oleObj name="Equation" r:id="rId3" imgW="16488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2933700"/>
                        <a:ext cx="990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35D5E9F8-EC0C-4077-8988-42916FFC38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9127"/>
              </p:ext>
            </p:extLst>
          </p:nvPr>
        </p:nvGraphicFramePr>
        <p:xfrm>
          <a:off x="4648200" y="2933700"/>
          <a:ext cx="1295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" imgW="317160" imgH="253800" progId="Equation.3">
                  <p:embed/>
                </p:oleObj>
              </mc:Choice>
              <mc:Fallback>
                <p:oleObj name="Equation" r:id="rId5" imgW="31716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33700"/>
                        <a:ext cx="1295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8A23FA2-9AE7-4B74-AB2E-AC7F4B8F5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6019800"/>
          </a:xfrm>
        </p:spPr>
        <p:txBody>
          <a:bodyPr/>
          <a:lstStyle/>
          <a:p>
            <a:pPr algn="l"/>
            <a:r>
              <a:rPr lang="en-US" altLang="en-US" sz="4000" b="1" i="1">
                <a:solidFill>
                  <a:srgbClr val="0066FF"/>
                </a:solidFill>
              </a:rPr>
              <a:t>Chứng minh</a:t>
            </a:r>
            <a:br>
              <a:rPr lang="en-US" altLang="en-US" sz="4000" b="1" i="1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Theo định nghĩa giá trị tuyệt đối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thì          0.Ta thấy: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    0  thì       = a,nên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&lt; 0 thì      = - a,nên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=(-a)</a:t>
            </a:r>
            <a:r>
              <a:rPr lang="en-US" altLang="en-US" sz="4000" baseline="30000">
                <a:solidFill>
                  <a:srgbClr val="0066FF"/>
                </a:solidFill>
              </a:rPr>
              <a:t>2 </a:t>
            </a:r>
            <a:r>
              <a:rPr lang="en-US" altLang="en-US" sz="4000">
                <a:solidFill>
                  <a:srgbClr val="0066FF"/>
                </a:solidFill>
              </a:rPr>
              <a:t> =a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.do đó,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 với mọi số a. 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Vậy        chính là căn bậc hai số học của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,</a:t>
            </a:r>
            <a:r>
              <a:rPr lang="en-US" altLang="en-US" sz="4000" baseline="30000">
                <a:solidFill>
                  <a:srgbClr val="0066FF"/>
                </a:solidFill>
              </a:rPr>
              <a:t> </a:t>
            </a:r>
            <a:r>
              <a:rPr lang="en-US" altLang="en-US" sz="4000">
                <a:solidFill>
                  <a:srgbClr val="0066FF"/>
                </a:solidFill>
              </a:rPr>
              <a:t>tức là         =         .</a:t>
            </a:r>
            <a:r>
              <a:rPr lang="en-US" altLang="en-US" sz="4000"/>
              <a:t>                                                                                              </a:t>
            </a:r>
          </a:p>
        </p:txBody>
      </p:sp>
      <p:graphicFrame>
        <p:nvGraphicFramePr>
          <p:cNvPr id="16387" name="Object 3">
            <a:extLst>
              <a:ext uri="{FF2B5EF4-FFF2-40B4-BE49-F238E27FC236}">
                <a16:creationId xmlns:a16="http://schemas.microsoft.com/office/drawing/2014/main" id="{B8B6A9BD-0FFE-4782-8325-EA5FA773B6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5300" y="19050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0" name="Equation" r:id="rId3" imgW="126720" imgH="152280" progId="Equation.3">
                  <p:embed/>
                </p:oleObj>
              </mc:Choice>
              <mc:Fallback>
                <p:oleObj name="Equation" r:id="rId3" imgW="126720" imgH="152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19050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6AFE29FA-14E0-4FAE-B1C8-08E061CC8D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5146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1" name="Equation" r:id="rId5" imgW="126720" imgH="152280" progId="Equation.3">
                  <p:embed/>
                </p:oleObj>
              </mc:Choice>
              <mc:Fallback>
                <p:oleObj name="Equation" r:id="rId5" imgW="126720" imgH="152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E8283268-1E1B-4664-A673-52C2F9134F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23622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2" name="Equation" r:id="rId7" imgW="304560" imgH="279360" progId="Equation.3">
                  <p:embed/>
                </p:oleObj>
              </mc:Choice>
              <mc:Fallback>
                <p:oleObj name="Equation" r:id="rId7" imgW="30456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A80251FA-1757-4387-9935-3E7CB86E5E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2514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3" name="Equation" r:id="rId9" imgW="164880" imgH="253800" progId="Equation.3">
                  <p:embed/>
                </p:oleObj>
              </mc:Choice>
              <mc:Fallback>
                <p:oleObj name="Equation" r:id="rId9" imgW="16488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14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>
            <a:extLst>
              <a:ext uri="{FF2B5EF4-FFF2-40B4-BE49-F238E27FC236}">
                <a16:creationId xmlns:a16="http://schemas.microsoft.com/office/drawing/2014/main" id="{C4E0E0DE-8806-4841-BF6F-0A10451015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7100" y="1906588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4" name="Equation" r:id="rId11" imgW="164880" imgH="253800" progId="Equation.3">
                  <p:embed/>
                </p:oleObj>
              </mc:Choice>
              <mc:Fallback>
                <p:oleObj name="Equation" r:id="rId11" imgW="16488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906588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>
            <a:extLst>
              <a:ext uri="{FF2B5EF4-FFF2-40B4-BE49-F238E27FC236}">
                <a16:creationId xmlns:a16="http://schemas.microsoft.com/office/drawing/2014/main" id="{D0072CC7-72D8-47D2-B217-C32C88E8B1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048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5" name="Equation" r:id="rId13" imgW="164880" imgH="253800" progId="Equation.3">
                  <p:embed/>
                </p:oleObj>
              </mc:Choice>
              <mc:Fallback>
                <p:oleObj name="Equation" r:id="rId13" imgW="164880" imgH="253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>
            <a:extLst>
              <a:ext uri="{FF2B5EF4-FFF2-40B4-BE49-F238E27FC236}">
                <a16:creationId xmlns:a16="http://schemas.microsoft.com/office/drawing/2014/main" id="{689AA504-A0B8-4583-A059-D4940C24D7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36068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6" name="Equation" r:id="rId15" imgW="304560" imgH="279360" progId="Equation.3">
                  <p:embed/>
                </p:oleObj>
              </mc:Choice>
              <mc:Fallback>
                <p:oleObj name="Equation" r:id="rId15" imgW="304560" imgH="2793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068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>
            <a:extLst>
              <a:ext uri="{FF2B5EF4-FFF2-40B4-BE49-F238E27FC236}">
                <a16:creationId xmlns:a16="http://schemas.microsoft.com/office/drawing/2014/main" id="{7D3DBB36-2ED0-4CCF-A8D9-691C8C64C9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42164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7" name="Equation" r:id="rId17" imgW="304560" imgH="279360" progId="Equation.3">
                  <p:embed/>
                </p:oleObj>
              </mc:Choice>
              <mc:Fallback>
                <p:oleObj name="Equation" r:id="rId17" imgW="304560" imgH="2793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164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>
            <a:extLst>
              <a:ext uri="{FF2B5EF4-FFF2-40B4-BE49-F238E27FC236}">
                <a16:creationId xmlns:a16="http://schemas.microsoft.com/office/drawing/2014/main" id="{AE183BAF-403E-42D9-B038-003F9B6370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953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8" name="Equation" r:id="rId19" imgW="164880" imgH="253800" progId="Equation.3">
                  <p:embed/>
                </p:oleObj>
              </mc:Choice>
              <mc:Fallback>
                <p:oleObj name="Equation" r:id="rId19" imgW="16488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953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>
            <a:extLst>
              <a:ext uri="{FF2B5EF4-FFF2-40B4-BE49-F238E27FC236}">
                <a16:creationId xmlns:a16="http://schemas.microsoft.com/office/drawing/2014/main" id="{65F56D3C-D100-4FF4-AC21-53AC426C52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5562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9" name="Equation" r:id="rId21" imgW="164880" imgH="253800" progId="Equation.3">
                  <p:embed/>
                </p:oleObj>
              </mc:Choice>
              <mc:Fallback>
                <p:oleObj name="Equation" r:id="rId21" imgW="16488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62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>
            <a:extLst>
              <a:ext uri="{FF2B5EF4-FFF2-40B4-BE49-F238E27FC236}">
                <a16:creationId xmlns:a16="http://schemas.microsoft.com/office/drawing/2014/main" id="{0EFE355E-181D-4AF7-862D-8DE956BBD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562600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0" name="Equation" r:id="rId23" imgW="317160" imgH="253800" progId="Equation.3">
                  <p:embed/>
                </p:oleObj>
              </mc:Choice>
              <mc:Fallback>
                <p:oleObj name="Equation" r:id="rId23" imgW="317160" imgH="253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62600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4">
            <a:extLst>
              <a:ext uri="{FF2B5EF4-FFF2-40B4-BE49-F238E27FC236}">
                <a16:creationId xmlns:a16="http://schemas.microsoft.com/office/drawing/2014/main" id="{04CAD39C-B9D1-47D6-9D84-62FEBB846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4000" b="1" i="1">
                <a:solidFill>
                  <a:srgbClr val="0066FF"/>
                </a:solidFill>
              </a:rPr>
              <a:t>Chứng minh</a:t>
            </a:r>
            <a:br>
              <a:rPr lang="en-US" altLang="en-US" sz="4000" b="1" i="1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Theo định nghĩa giá trị tuyệt đối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thì          0.Ta thấy: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    0  thì       = a,nên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&lt; 0 thì      = - a,nên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=(-a)</a:t>
            </a:r>
            <a:r>
              <a:rPr lang="en-US" altLang="en-US" sz="4000" baseline="30000">
                <a:solidFill>
                  <a:srgbClr val="0066FF"/>
                </a:solidFill>
              </a:rPr>
              <a:t>2 </a:t>
            </a:r>
            <a:r>
              <a:rPr lang="en-US" altLang="en-US" sz="4000">
                <a:solidFill>
                  <a:srgbClr val="0066FF"/>
                </a:solidFill>
              </a:rPr>
              <a:t> =a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.do đó,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 với mọi số a. 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Vậy        chính là căn bậc hai số học của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,</a:t>
            </a:r>
            <a:r>
              <a:rPr lang="en-US" altLang="en-US" sz="4000" baseline="30000">
                <a:solidFill>
                  <a:srgbClr val="0066FF"/>
                </a:solidFill>
              </a:rPr>
              <a:t> </a:t>
            </a:r>
            <a:r>
              <a:rPr lang="en-US" altLang="en-US" sz="4000">
                <a:solidFill>
                  <a:srgbClr val="0066FF"/>
                </a:solidFill>
              </a:rPr>
              <a:t>tức là         =         .</a:t>
            </a:r>
            <a:r>
              <a:rPr lang="en-US" altLang="en-US" sz="4000"/>
              <a:t>                                                                                              </a:t>
            </a:r>
          </a:p>
        </p:txBody>
      </p:sp>
      <p:graphicFrame>
        <p:nvGraphicFramePr>
          <p:cNvPr id="16399" name="Object 15">
            <a:extLst>
              <a:ext uri="{FF2B5EF4-FFF2-40B4-BE49-F238E27FC236}">
                <a16:creationId xmlns:a16="http://schemas.microsoft.com/office/drawing/2014/main" id="{1B228C73-FAF1-40C2-9BBF-4005C9AEDC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5300" y="19050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1" name="Equation" r:id="rId25" imgW="126720" imgH="152280" progId="Equation.3">
                  <p:embed/>
                </p:oleObj>
              </mc:Choice>
              <mc:Fallback>
                <p:oleObj name="Equation" r:id="rId25" imgW="126720" imgH="1522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19050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Object 16">
            <a:extLst>
              <a:ext uri="{FF2B5EF4-FFF2-40B4-BE49-F238E27FC236}">
                <a16:creationId xmlns:a16="http://schemas.microsoft.com/office/drawing/2014/main" id="{9790E5ED-14F4-44CB-99EC-B1A23A77A5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5146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2" name="Equation" r:id="rId27" imgW="126720" imgH="152280" progId="Equation.3">
                  <p:embed/>
                </p:oleObj>
              </mc:Choice>
              <mc:Fallback>
                <p:oleObj name="Equation" r:id="rId27" imgW="126720" imgH="1522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1" name="Object 17">
            <a:extLst>
              <a:ext uri="{FF2B5EF4-FFF2-40B4-BE49-F238E27FC236}">
                <a16:creationId xmlns:a16="http://schemas.microsoft.com/office/drawing/2014/main" id="{74C72128-525E-4E44-86F8-37978B6014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23622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3" name="Equation" r:id="rId29" imgW="304560" imgH="279360" progId="Equation.3">
                  <p:embed/>
                </p:oleObj>
              </mc:Choice>
              <mc:Fallback>
                <p:oleObj name="Equation" r:id="rId29" imgW="304560" imgH="2793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>
            <a:extLst>
              <a:ext uri="{FF2B5EF4-FFF2-40B4-BE49-F238E27FC236}">
                <a16:creationId xmlns:a16="http://schemas.microsoft.com/office/drawing/2014/main" id="{9F266A8D-28D0-45A8-8497-5B4F02765B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2514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4" name="Equation" r:id="rId31" imgW="164880" imgH="253800" progId="Equation.3">
                  <p:embed/>
                </p:oleObj>
              </mc:Choice>
              <mc:Fallback>
                <p:oleObj name="Equation" r:id="rId31" imgW="164880" imgH="253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14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>
            <a:extLst>
              <a:ext uri="{FF2B5EF4-FFF2-40B4-BE49-F238E27FC236}">
                <a16:creationId xmlns:a16="http://schemas.microsoft.com/office/drawing/2014/main" id="{DB2AEB36-1051-483F-B4CA-412541D028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7100" y="1906588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5" name="Equation" r:id="rId33" imgW="164880" imgH="253800" progId="Equation.3">
                  <p:embed/>
                </p:oleObj>
              </mc:Choice>
              <mc:Fallback>
                <p:oleObj name="Equation" r:id="rId33" imgW="164880" imgH="253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906588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" name="Object 20">
            <a:extLst>
              <a:ext uri="{FF2B5EF4-FFF2-40B4-BE49-F238E27FC236}">
                <a16:creationId xmlns:a16="http://schemas.microsoft.com/office/drawing/2014/main" id="{21EAA359-2517-4974-A06E-996F433246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048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6" name="Equation" r:id="rId35" imgW="164880" imgH="253800" progId="Equation.3">
                  <p:embed/>
                </p:oleObj>
              </mc:Choice>
              <mc:Fallback>
                <p:oleObj name="Equation" r:id="rId35" imgW="164880" imgH="253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5" name="Object 21">
            <a:extLst>
              <a:ext uri="{FF2B5EF4-FFF2-40B4-BE49-F238E27FC236}">
                <a16:creationId xmlns:a16="http://schemas.microsoft.com/office/drawing/2014/main" id="{16D49370-3D7D-4648-9148-CCB4D8FA9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36068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7" name="Equation" r:id="rId37" imgW="304560" imgH="279360" progId="Equation.3">
                  <p:embed/>
                </p:oleObj>
              </mc:Choice>
              <mc:Fallback>
                <p:oleObj name="Equation" r:id="rId37" imgW="304560" imgH="2793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068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2">
            <a:extLst>
              <a:ext uri="{FF2B5EF4-FFF2-40B4-BE49-F238E27FC236}">
                <a16:creationId xmlns:a16="http://schemas.microsoft.com/office/drawing/2014/main" id="{3F3A4181-2193-47CA-ABF0-8A3D2466CD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953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8" name="Equation" r:id="rId39" imgW="164880" imgH="253800" progId="Equation.3">
                  <p:embed/>
                </p:oleObj>
              </mc:Choice>
              <mc:Fallback>
                <p:oleObj name="Equation" r:id="rId39" imgW="164880" imgH="253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953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>
            <a:extLst>
              <a:ext uri="{FF2B5EF4-FFF2-40B4-BE49-F238E27FC236}">
                <a16:creationId xmlns:a16="http://schemas.microsoft.com/office/drawing/2014/main" id="{158EE0C6-322D-4561-9B7B-F96B4328BF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5562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9" name="Equation" r:id="rId41" imgW="164880" imgH="253800" progId="Equation.3">
                  <p:embed/>
                </p:oleObj>
              </mc:Choice>
              <mc:Fallback>
                <p:oleObj name="Equation" r:id="rId41" imgW="164880" imgH="2538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62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24">
            <a:extLst>
              <a:ext uri="{FF2B5EF4-FFF2-40B4-BE49-F238E27FC236}">
                <a16:creationId xmlns:a16="http://schemas.microsoft.com/office/drawing/2014/main" id="{C9317AAB-74F4-4934-BCED-C3EB5616C9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562600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0" name="Equation" r:id="rId43" imgW="317160" imgH="253800" progId="Equation.3">
                  <p:embed/>
                </p:oleObj>
              </mc:Choice>
              <mc:Fallback>
                <p:oleObj name="Equation" r:id="rId43" imgW="317160" imgH="253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62600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9" name="Rectangle 25">
            <a:extLst>
              <a:ext uri="{FF2B5EF4-FFF2-40B4-BE49-F238E27FC236}">
                <a16:creationId xmlns:a16="http://schemas.microsoft.com/office/drawing/2014/main" id="{62A814B9-D774-4868-AD2D-C716B108C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4000" b="1" i="1">
                <a:solidFill>
                  <a:srgbClr val="0066FF"/>
                </a:solidFill>
              </a:rPr>
              <a:t>Chứng minh</a:t>
            </a:r>
            <a:br>
              <a:rPr lang="en-US" altLang="en-US" sz="4000" b="1" i="1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Theo định nghĩa giá trị tuyệt đối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thì          0.Ta thấy: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    0  thì       = a,nên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Nếu a &lt; 0 thì      = - a,nên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=(-a)</a:t>
            </a:r>
            <a:r>
              <a:rPr lang="en-US" altLang="en-US" sz="4000" baseline="30000">
                <a:solidFill>
                  <a:srgbClr val="0066FF"/>
                </a:solidFill>
              </a:rPr>
              <a:t>2 </a:t>
            </a:r>
            <a:r>
              <a:rPr lang="en-US" altLang="en-US" sz="4000">
                <a:solidFill>
                  <a:srgbClr val="0066FF"/>
                </a:solidFill>
              </a:rPr>
              <a:t> =a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.do đó,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            =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 với mọi số a.  </a:t>
            </a:r>
            <a:br>
              <a:rPr lang="en-US" altLang="en-US" sz="4000">
                <a:solidFill>
                  <a:srgbClr val="0066FF"/>
                </a:solidFill>
              </a:rPr>
            </a:br>
            <a:r>
              <a:rPr lang="en-US" altLang="en-US" sz="4000">
                <a:solidFill>
                  <a:srgbClr val="0066FF"/>
                </a:solidFill>
              </a:rPr>
              <a:t>Vậy        chính là căn bậc hai số học của a</a:t>
            </a:r>
            <a:r>
              <a:rPr lang="en-US" altLang="en-US" sz="4000" baseline="30000">
                <a:solidFill>
                  <a:srgbClr val="0066FF"/>
                </a:solidFill>
              </a:rPr>
              <a:t>2</a:t>
            </a:r>
            <a:r>
              <a:rPr lang="en-US" altLang="en-US" sz="4000">
                <a:solidFill>
                  <a:srgbClr val="0066FF"/>
                </a:solidFill>
              </a:rPr>
              <a:t> ,</a:t>
            </a:r>
            <a:r>
              <a:rPr lang="en-US" altLang="en-US" sz="4000" baseline="30000">
                <a:solidFill>
                  <a:srgbClr val="0066FF"/>
                </a:solidFill>
              </a:rPr>
              <a:t> </a:t>
            </a:r>
            <a:r>
              <a:rPr lang="en-US" altLang="en-US" sz="4000">
                <a:solidFill>
                  <a:srgbClr val="0066FF"/>
                </a:solidFill>
              </a:rPr>
              <a:t>tức là         =         .</a:t>
            </a:r>
            <a:r>
              <a:rPr lang="en-US" altLang="en-US" sz="4000"/>
              <a:t>                                                                                              </a:t>
            </a:r>
          </a:p>
        </p:txBody>
      </p:sp>
      <p:graphicFrame>
        <p:nvGraphicFramePr>
          <p:cNvPr id="16410" name="Object 26">
            <a:extLst>
              <a:ext uri="{FF2B5EF4-FFF2-40B4-BE49-F238E27FC236}">
                <a16:creationId xmlns:a16="http://schemas.microsoft.com/office/drawing/2014/main" id="{143E6FB0-B7BD-45D4-964B-E782D8E1F4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5300" y="19050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1" name="Equation" r:id="rId45" imgW="126720" imgH="152280" progId="Equation.3">
                  <p:embed/>
                </p:oleObj>
              </mc:Choice>
              <mc:Fallback>
                <p:oleObj name="Equation" r:id="rId45" imgW="126720" imgH="1522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19050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1" name="Object 27">
            <a:extLst>
              <a:ext uri="{FF2B5EF4-FFF2-40B4-BE49-F238E27FC236}">
                <a16:creationId xmlns:a16="http://schemas.microsoft.com/office/drawing/2014/main" id="{3DD1B0FC-BFA7-4609-87F1-F93944911C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514600"/>
          <a:ext cx="52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2" name="Equation" r:id="rId47" imgW="126720" imgH="152280" progId="Equation.3">
                  <p:embed/>
                </p:oleObj>
              </mc:Choice>
              <mc:Fallback>
                <p:oleObj name="Equation" r:id="rId47" imgW="126720" imgH="1522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520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2" name="Object 28">
            <a:extLst>
              <a:ext uri="{FF2B5EF4-FFF2-40B4-BE49-F238E27FC236}">
                <a16:creationId xmlns:a16="http://schemas.microsoft.com/office/drawing/2014/main" id="{BB58ACA6-2446-4F06-B072-E570D08CF3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23622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3" name="Equation" r:id="rId49" imgW="304560" imgH="279360" progId="Equation.3">
                  <p:embed/>
                </p:oleObj>
              </mc:Choice>
              <mc:Fallback>
                <p:oleObj name="Equation" r:id="rId49" imgW="304560" imgH="2793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3" name="Object 29">
            <a:extLst>
              <a:ext uri="{FF2B5EF4-FFF2-40B4-BE49-F238E27FC236}">
                <a16:creationId xmlns:a16="http://schemas.microsoft.com/office/drawing/2014/main" id="{8C1F41D9-F0A1-4D80-BACC-EA6F16491C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2514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4" name="Equation" r:id="rId51" imgW="164880" imgH="253800" progId="Equation.3">
                  <p:embed/>
                </p:oleObj>
              </mc:Choice>
              <mc:Fallback>
                <p:oleObj name="Equation" r:id="rId51" imgW="164880" imgH="253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14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4" name="Object 30">
            <a:extLst>
              <a:ext uri="{FF2B5EF4-FFF2-40B4-BE49-F238E27FC236}">
                <a16:creationId xmlns:a16="http://schemas.microsoft.com/office/drawing/2014/main" id="{F3F7BBB3-EEF3-429A-8308-F51E629D54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7100" y="1906588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5" name="Equation" r:id="rId53" imgW="164880" imgH="253800" progId="Equation.3">
                  <p:embed/>
                </p:oleObj>
              </mc:Choice>
              <mc:Fallback>
                <p:oleObj name="Equation" r:id="rId53" imgW="164880" imgH="2538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906588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5" name="Object 31">
            <a:extLst>
              <a:ext uri="{FF2B5EF4-FFF2-40B4-BE49-F238E27FC236}">
                <a16:creationId xmlns:a16="http://schemas.microsoft.com/office/drawing/2014/main" id="{8DA60FCA-4D01-4850-BD56-09CB6F7177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048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6" name="Equation" r:id="rId55" imgW="164880" imgH="253800" progId="Equation.3">
                  <p:embed/>
                </p:oleObj>
              </mc:Choice>
              <mc:Fallback>
                <p:oleObj name="Equation" r:id="rId55" imgW="16488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6" name="Object 32">
            <a:extLst>
              <a:ext uri="{FF2B5EF4-FFF2-40B4-BE49-F238E27FC236}">
                <a16:creationId xmlns:a16="http://schemas.microsoft.com/office/drawing/2014/main" id="{8F073F42-7356-40EB-B17A-6D09A01F0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3606800"/>
          <a:ext cx="99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7" name="Equation" r:id="rId57" imgW="304560" imgH="279360" progId="Equation.3">
                  <p:embed/>
                </p:oleObj>
              </mc:Choice>
              <mc:Fallback>
                <p:oleObj name="Equation" r:id="rId57" imgW="304560" imgH="27936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06800"/>
                        <a:ext cx="990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7" name="Object 33">
            <a:extLst>
              <a:ext uri="{FF2B5EF4-FFF2-40B4-BE49-F238E27FC236}">
                <a16:creationId xmlns:a16="http://schemas.microsoft.com/office/drawing/2014/main" id="{2FFDB064-6F9E-467A-98B9-7C901CE9AD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953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8" name="Equation" r:id="rId59" imgW="164880" imgH="253800" progId="Equation.3">
                  <p:embed/>
                </p:oleObj>
              </mc:Choice>
              <mc:Fallback>
                <p:oleObj name="Equation" r:id="rId59" imgW="164880" imgH="253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953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8" name="Object 34">
            <a:extLst>
              <a:ext uri="{FF2B5EF4-FFF2-40B4-BE49-F238E27FC236}">
                <a16:creationId xmlns:a16="http://schemas.microsoft.com/office/drawing/2014/main" id="{433CB078-1204-4565-A0C0-CD1BEE541F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55626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9" name="Equation" r:id="rId61" imgW="164880" imgH="253800" progId="Equation.3">
                  <p:embed/>
                </p:oleObj>
              </mc:Choice>
              <mc:Fallback>
                <p:oleObj name="Equation" r:id="rId61" imgW="16488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626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9" name="Object 35">
            <a:extLst>
              <a:ext uri="{FF2B5EF4-FFF2-40B4-BE49-F238E27FC236}">
                <a16:creationId xmlns:a16="http://schemas.microsoft.com/office/drawing/2014/main" id="{5CD15C68-2256-4BC1-809A-FAE1ACDCA3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562600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0" name="Equation" r:id="rId63" imgW="317160" imgH="253800" progId="Equation.3">
                  <p:embed/>
                </p:oleObj>
              </mc:Choice>
              <mc:Fallback>
                <p:oleObj name="Equation" r:id="rId63" imgW="317160" imgH="2538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62600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B4D4A44-8B23-4ACA-BE48-255462848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"/>
            <a:ext cx="6629400" cy="685800"/>
          </a:xfrm>
          <a:prstGeom prst="rect">
            <a:avLst/>
          </a:prstGeom>
          <a:solidFill>
            <a:srgbClr val="FFCCCC"/>
          </a:solidFill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FFB2BE4-15AF-4D47-BC50-A0D57E720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3581400" cy="1219200"/>
          </a:xfrm>
          <a:prstGeom prst="rect">
            <a:avLst/>
          </a:prstGeom>
          <a:solidFill>
            <a:srgbClr val="DFA4FA"/>
          </a:solidFill>
          <a:ln w="38100" cmpd="dbl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8A929E70-C5DE-4EBE-82F8-224A413B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572000"/>
            <a:ext cx="3581400" cy="1219200"/>
          </a:xfrm>
          <a:prstGeom prst="rect">
            <a:avLst/>
          </a:prstGeom>
          <a:solidFill>
            <a:srgbClr val="DFA4FA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97B95F1D-5064-43A8-8802-9CE6B1A56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48200"/>
            <a:ext cx="3581400" cy="1219200"/>
          </a:xfrm>
          <a:prstGeom prst="rect">
            <a:avLst/>
          </a:prstGeom>
          <a:solidFill>
            <a:srgbClr val="DFA4FA"/>
          </a:solidFill>
          <a:ln w="38100" cmpd="dbl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0AA0B61-1609-45FB-A80E-1A43F70DA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667000"/>
            <a:ext cx="3581400" cy="1219200"/>
          </a:xfrm>
          <a:prstGeom prst="rect">
            <a:avLst/>
          </a:prstGeom>
          <a:solidFill>
            <a:srgbClr val="DFA4FA"/>
          </a:solidFill>
          <a:ln w="38100" cmpd="dbl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BFC2B8DF-32F2-4482-A2A3-E35AE881A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295400"/>
            <a:ext cx="3733800" cy="838200"/>
          </a:xfrm>
          <a:prstGeom prst="ellipse">
            <a:avLst/>
          </a:prstGeom>
          <a:solidFill>
            <a:schemeClr val="hlink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</a:p>
        </p:txBody>
      </p:sp>
      <p:graphicFrame>
        <p:nvGraphicFramePr>
          <p:cNvPr id="17416" name="Object 8">
            <a:extLst>
              <a:ext uri="{FF2B5EF4-FFF2-40B4-BE49-F238E27FC236}">
                <a16:creationId xmlns:a16="http://schemas.microsoft.com/office/drawing/2014/main" id="{D2F18247-F75F-4D7A-B202-68C9EA3D11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53098"/>
              </p:ext>
            </p:extLst>
          </p:nvPr>
        </p:nvGraphicFramePr>
        <p:xfrm>
          <a:off x="1295400" y="2667000"/>
          <a:ext cx="281940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3" imgW="482400" imgH="291960" progId="Equation.3">
                  <p:embed/>
                </p:oleObj>
              </mc:Choice>
              <mc:Fallback>
                <p:oleObj name="Equation" r:id="rId3" imgW="482400" imgH="291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281940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>
            <a:extLst>
              <a:ext uri="{FF2B5EF4-FFF2-40B4-BE49-F238E27FC236}">
                <a16:creationId xmlns:a16="http://schemas.microsoft.com/office/drawing/2014/main" id="{6774233D-0BB2-4736-8A93-2E906F4F60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32090"/>
              </p:ext>
            </p:extLst>
          </p:nvPr>
        </p:nvGraphicFramePr>
        <p:xfrm>
          <a:off x="5867400" y="2667000"/>
          <a:ext cx="2743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Equation" r:id="rId5" imgW="609480" imgH="291960" progId="Equation.3">
                  <p:embed/>
                </p:oleObj>
              </mc:Choice>
              <mc:Fallback>
                <p:oleObj name="Equation" r:id="rId5" imgW="609480" imgH="2919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67000"/>
                        <a:ext cx="2743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>
            <a:extLst>
              <a:ext uri="{FF2B5EF4-FFF2-40B4-BE49-F238E27FC236}">
                <a16:creationId xmlns:a16="http://schemas.microsoft.com/office/drawing/2014/main" id="{78A2F850-8D83-4497-94F4-70328AC0BB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894565"/>
              </p:ext>
            </p:extLst>
          </p:nvPr>
        </p:nvGraphicFramePr>
        <p:xfrm>
          <a:off x="1143000" y="4724400"/>
          <a:ext cx="2971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7" imgW="685800" imgH="291960" progId="Equation.3">
                  <p:embed/>
                </p:oleObj>
              </mc:Choice>
              <mc:Fallback>
                <p:oleObj name="Equation" r:id="rId7" imgW="685800" imgH="291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24400"/>
                        <a:ext cx="2971800" cy="1066800"/>
                      </a:xfrm>
                      <a:prstGeom prst="rect">
                        <a:avLst/>
                      </a:prstGeom>
                      <a:solidFill>
                        <a:srgbClr val="DFA4F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>
            <a:extLst>
              <a:ext uri="{FF2B5EF4-FFF2-40B4-BE49-F238E27FC236}">
                <a16:creationId xmlns:a16="http://schemas.microsoft.com/office/drawing/2014/main" id="{EB64C014-25AC-42C5-A8C2-04FDA6BE49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070377"/>
              </p:ext>
            </p:extLst>
          </p:nvPr>
        </p:nvGraphicFramePr>
        <p:xfrm>
          <a:off x="5638800" y="4572000"/>
          <a:ext cx="2971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9" imgW="914400" imgH="291960" progId="Equation.3">
                  <p:embed/>
                </p:oleObj>
              </mc:Choice>
              <mc:Fallback>
                <p:oleObj name="Equation" r:id="rId9" imgW="914400" imgH="2919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572000"/>
                        <a:ext cx="2971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17413" grpId="0" animBg="1"/>
      <p:bldP spid="17414" grpId="0" animBg="1"/>
      <p:bldP spid="174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FF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3E5F24E-C02D-4A0D-BF4C-8ADEAC893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4191000" cy="914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C38E0AE-5991-4E6C-94A9-0C7B7632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7620000" cy="9144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= 0,1.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BF9EA153-4D18-433A-B53B-9CA1E66EC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743200"/>
            <a:ext cx="7620000" cy="9144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= 0,3.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F4D2196-353D-4B7D-B1B4-341F7D1AF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86200"/>
            <a:ext cx="7620000" cy="9144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= -1,3.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96499DB-E74B-4309-8CD2-CB9A047F9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953000"/>
            <a:ext cx="7620000" cy="1524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algn="ctr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-0,4 . 0,4 = - 0,16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C0BD1070-C704-4593-BCCC-1A37764A4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752600"/>
            <a:ext cx="609600" cy="914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0C9A27EA-588D-428B-A3D5-8F1C25689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19400"/>
            <a:ext cx="609600" cy="914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CF522A12-BD5E-460A-8FC6-264394917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86200"/>
            <a:ext cx="609600" cy="914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585A921D-7899-467A-8801-4866DDC52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257800"/>
            <a:ext cx="609600" cy="914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graphicFrame>
        <p:nvGraphicFramePr>
          <p:cNvPr id="18443" name="Object 11">
            <a:extLst>
              <a:ext uri="{FF2B5EF4-FFF2-40B4-BE49-F238E27FC236}">
                <a16:creationId xmlns:a16="http://schemas.microsoft.com/office/drawing/2014/main" id="{171B7C54-06EF-4219-85F5-9215BEB700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29752"/>
              </p:ext>
            </p:extLst>
          </p:nvPr>
        </p:nvGraphicFramePr>
        <p:xfrm>
          <a:off x="1447800" y="1752600"/>
          <a:ext cx="2209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Equation" r:id="rId8" imgW="482400" imgH="291960" progId="Equation.3">
                  <p:embed/>
                </p:oleObj>
              </mc:Choice>
              <mc:Fallback>
                <p:oleObj name="Equation" r:id="rId8" imgW="482400" imgH="2919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2209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>
            <a:extLst>
              <a:ext uri="{FF2B5EF4-FFF2-40B4-BE49-F238E27FC236}">
                <a16:creationId xmlns:a16="http://schemas.microsoft.com/office/drawing/2014/main" id="{185435EF-4668-49BF-842A-AF3E0BF531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67251"/>
              </p:ext>
            </p:extLst>
          </p:nvPr>
        </p:nvGraphicFramePr>
        <p:xfrm>
          <a:off x="4343400" y="1828800"/>
          <a:ext cx="16002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Equation" r:id="rId10" imgW="253800" imgH="253800" progId="Equation.3">
                  <p:embed/>
                </p:oleObj>
              </mc:Choice>
              <mc:Fallback>
                <p:oleObj name="Equation" r:id="rId10" imgW="25380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828800"/>
                        <a:ext cx="16002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>
            <a:extLst>
              <a:ext uri="{FF2B5EF4-FFF2-40B4-BE49-F238E27FC236}">
                <a16:creationId xmlns:a16="http://schemas.microsoft.com/office/drawing/2014/main" id="{2EA9795E-AB80-4187-B7BA-D1F49D4C6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874675"/>
              </p:ext>
            </p:extLst>
          </p:nvPr>
        </p:nvGraphicFramePr>
        <p:xfrm>
          <a:off x="1371600" y="2743200"/>
          <a:ext cx="2209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Equation" r:id="rId12" imgW="609480" imgH="291960" progId="Equation.3">
                  <p:embed/>
                </p:oleObj>
              </mc:Choice>
              <mc:Fallback>
                <p:oleObj name="Equation" r:id="rId12" imgW="609480" imgH="2919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743200"/>
                        <a:ext cx="2209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>
            <a:extLst>
              <a:ext uri="{FF2B5EF4-FFF2-40B4-BE49-F238E27FC236}">
                <a16:creationId xmlns:a16="http://schemas.microsoft.com/office/drawing/2014/main" id="{FE879CFD-4480-4E53-8F24-D1F49A7095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415007"/>
              </p:ext>
            </p:extLst>
          </p:nvPr>
        </p:nvGraphicFramePr>
        <p:xfrm>
          <a:off x="3790952" y="2689225"/>
          <a:ext cx="14859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Equation" r:id="rId14" imgW="380880" imgH="253800" progId="Equation.3">
                  <p:embed/>
                </p:oleObj>
              </mc:Choice>
              <mc:Fallback>
                <p:oleObj name="Equation" r:id="rId14" imgW="38088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2" y="2689225"/>
                        <a:ext cx="14859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7" name="Object 15">
            <a:extLst>
              <a:ext uri="{FF2B5EF4-FFF2-40B4-BE49-F238E27FC236}">
                <a16:creationId xmlns:a16="http://schemas.microsoft.com/office/drawing/2014/main" id="{3592EABF-C273-48E2-892A-32AF2A5887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380276"/>
              </p:ext>
            </p:extLst>
          </p:nvPr>
        </p:nvGraphicFramePr>
        <p:xfrm>
          <a:off x="4267200" y="38862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Equation" r:id="rId16" imgW="457200" imgH="253800" progId="Equation.3">
                  <p:embed/>
                </p:oleObj>
              </mc:Choice>
              <mc:Fallback>
                <p:oleObj name="Equation" r:id="rId16" imgW="45720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86200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>
            <a:extLst>
              <a:ext uri="{FF2B5EF4-FFF2-40B4-BE49-F238E27FC236}">
                <a16:creationId xmlns:a16="http://schemas.microsoft.com/office/drawing/2014/main" id="{7E927AF0-9F87-4D7C-8138-BA2FE407E5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686298"/>
              </p:ext>
            </p:extLst>
          </p:nvPr>
        </p:nvGraphicFramePr>
        <p:xfrm>
          <a:off x="1295400" y="3962400"/>
          <a:ext cx="243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" name="Equation" r:id="rId18" imgW="685800" imgH="291960" progId="Equation.3">
                  <p:embed/>
                </p:oleObj>
              </mc:Choice>
              <mc:Fallback>
                <p:oleObj name="Equation" r:id="rId18" imgW="685800" imgH="291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962400"/>
                        <a:ext cx="243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FA4F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>
            <a:extLst>
              <a:ext uri="{FF2B5EF4-FFF2-40B4-BE49-F238E27FC236}">
                <a16:creationId xmlns:a16="http://schemas.microsoft.com/office/drawing/2014/main" id="{5FD28E8E-F8D0-455D-8185-01D080D796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711781"/>
              </p:ext>
            </p:extLst>
          </p:nvPr>
        </p:nvGraphicFramePr>
        <p:xfrm>
          <a:off x="1295400" y="49530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" name="Equation" r:id="rId20" imgW="914400" imgH="291960" progId="Equation.3">
                  <p:embed/>
                </p:oleObj>
              </mc:Choice>
              <mc:Fallback>
                <p:oleObj name="Equation" r:id="rId20" imgW="914400" imgH="2919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0" name="Object 18">
            <a:extLst>
              <a:ext uri="{FF2B5EF4-FFF2-40B4-BE49-F238E27FC236}">
                <a16:creationId xmlns:a16="http://schemas.microsoft.com/office/drawing/2014/main" id="{DEEB54D0-C795-4D3F-9A4B-F11B4AC200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633905"/>
              </p:ext>
            </p:extLst>
          </p:nvPr>
        </p:nvGraphicFramePr>
        <p:xfrm>
          <a:off x="5334000" y="5003800"/>
          <a:ext cx="251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Equation" r:id="rId22" imgW="685800" imgH="253800" progId="Equation.3">
                  <p:embed/>
                </p:oleObj>
              </mc:Choice>
              <mc:Fallback>
                <p:oleObj name="Equation" r:id="rId22" imgW="685800" imgH="253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003800"/>
                        <a:ext cx="2514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CC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>
            <a:extLst>
              <a:ext uri="{FF2B5EF4-FFF2-40B4-BE49-F238E27FC236}">
                <a16:creationId xmlns:a16="http://schemas.microsoft.com/office/drawing/2014/main" id="{427A9D87-5E77-478F-8A38-8540EF61F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2819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>
                <a:solidFill>
                  <a:srgbClr val="FF00FF"/>
                </a:solidFill>
              </a:rPr>
              <a:t>Chú ý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624B4EC-7085-4B44-8FAF-CCB52C160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8686800" cy="495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    , </a:t>
            </a:r>
          </a:p>
          <a:p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=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 0(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= -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&lt; 0(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DC98EE8-7B53-4022-B0AA-90BADA0116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3429000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3" imgW="330120" imgH="241200" progId="Equation.3">
                  <p:embed/>
                </p:oleObj>
              </mc:Choice>
              <mc:Fallback>
                <p:oleObj name="Equation" r:id="rId3" imgW="33012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1295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id="{391CE4EB-9042-44F8-A12C-F8CC9C9A0F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857649"/>
              </p:ext>
            </p:extLst>
          </p:nvPr>
        </p:nvGraphicFramePr>
        <p:xfrm>
          <a:off x="5486400" y="2133600"/>
          <a:ext cx="990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5" imgW="190440" imgH="253800" progId="Equation.3">
                  <p:embed/>
                </p:oleObj>
              </mc:Choice>
              <mc:Fallback>
                <p:oleObj name="Equation" r:id="rId5" imgW="1904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133600"/>
                        <a:ext cx="990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>
            <a:extLst>
              <a:ext uri="{FF2B5EF4-FFF2-40B4-BE49-F238E27FC236}">
                <a16:creationId xmlns:a16="http://schemas.microsoft.com/office/drawing/2014/main" id="{42A3D7B5-F1EC-4360-9D0E-1C35FA5EF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378452"/>
              </p:ext>
            </p:extLst>
          </p:nvPr>
        </p:nvGraphicFramePr>
        <p:xfrm>
          <a:off x="3657600" y="2133600"/>
          <a:ext cx="1295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7" imgW="330120" imgH="241200" progId="Equation.3">
                  <p:embed/>
                </p:oleObj>
              </mc:Choice>
              <mc:Fallback>
                <p:oleObj name="Equation" r:id="rId7" imgW="3301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1295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>
            <a:extLst>
              <a:ext uri="{FF2B5EF4-FFF2-40B4-BE49-F238E27FC236}">
                <a16:creationId xmlns:a16="http://schemas.microsoft.com/office/drawing/2014/main" id="{21778836-520C-4B5D-BE4C-ABDB007613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4724400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9" imgW="330120" imgH="241200" progId="Equation.3">
                  <p:embed/>
                </p:oleObj>
              </mc:Choice>
              <mc:Fallback>
                <p:oleObj name="Equation" r:id="rId9" imgW="3301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1295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id="{DF382FFD-A426-413F-AD3D-76E06DE9D3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776782"/>
              </p:ext>
            </p:extLst>
          </p:nvPr>
        </p:nvGraphicFramePr>
        <p:xfrm>
          <a:off x="3841750" y="3581400"/>
          <a:ext cx="520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11" imgW="126720" imgH="152280" progId="Equation.3">
                  <p:embed/>
                </p:oleObj>
              </mc:Choice>
              <mc:Fallback>
                <p:oleObj name="Equation" r:id="rId11" imgW="126720" imgH="152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3581400"/>
                        <a:ext cx="520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BA90F98B-E556-4046-B319-EF9180598E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83820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en-US" sz="3600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6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600" b="1" dirty="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</a:t>
            </a:r>
            <a:r>
              <a:rPr lang="en-US" alt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7, 8, 10/18.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3FF77BF-0D8C-4EBE-ADEC-BBBC545C5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pPr algn="l"/>
            <a: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 căn bậc hai số học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C2E71F0-B1BD-4712-BA6D-5597A06BF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534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số dương a, số       được gọi là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hai số học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a.</a:t>
            </a:r>
            <a:b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0 cũng được gọi là căn bậc </a:t>
            </a:r>
            <a:b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số học của 0.</a:t>
            </a:r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id="{B0E5DB9B-4F34-47D0-8F67-5F85772200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46469"/>
              </p:ext>
            </p:extLst>
          </p:nvPr>
        </p:nvGraphicFramePr>
        <p:xfrm>
          <a:off x="4724400" y="2286000"/>
          <a:ext cx="8826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4" imgW="241200" imgH="228600" progId="Equation.3">
                  <p:embed/>
                </p:oleObj>
              </mc:Choice>
              <mc:Fallback>
                <p:oleObj name="Equation" r:id="rId4" imgW="241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86000"/>
                        <a:ext cx="88265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66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EEF8B7E-0E0F-49B3-88B4-06937F96E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l"/>
            <a:r>
              <a:rPr lang="en-US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     0:</a:t>
            </a:r>
          </a:p>
        </p:txBody>
      </p:sp>
      <p:graphicFrame>
        <p:nvGraphicFramePr>
          <p:cNvPr id="4099" name="Object 3">
            <a:extLst>
              <a:ext uri="{FF2B5EF4-FFF2-40B4-BE49-F238E27FC236}">
                <a16:creationId xmlns:a16="http://schemas.microsoft.com/office/drawing/2014/main" id="{BAEADAA1-1E49-4D39-9C3A-8BECAC8109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96851"/>
              </p:ext>
            </p:extLst>
          </p:nvPr>
        </p:nvGraphicFramePr>
        <p:xfrm>
          <a:off x="2133600" y="609600"/>
          <a:ext cx="5556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3" imgW="126720" imgH="152280" progId="Equation.3">
                  <p:embed/>
                </p:oleObj>
              </mc:Choice>
              <mc:Fallback>
                <p:oleObj name="Equation" r:id="rId3" imgW="126720" imgH="152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609600"/>
                        <a:ext cx="5556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>
            <a:extLst>
              <a:ext uri="{FF2B5EF4-FFF2-40B4-BE49-F238E27FC236}">
                <a16:creationId xmlns:a16="http://schemas.microsoft.com/office/drawing/2014/main" id="{A5D43081-9E4C-4373-B90B-EBB9D29F4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3058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viết : </a:t>
            </a:r>
            <a:b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x = </a:t>
            </a:r>
            <a:b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01" name="Object 5">
            <a:extLst>
              <a:ext uri="{FF2B5EF4-FFF2-40B4-BE49-F238E27FC236}">
                <a16:creationId xmlns:a16="http://schemas.microsoft.com/office/drawing/2014/main" id="{78BF4507-D426-4B05-BABF-87C8F2E7CD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743267"/>
              </p:ext>
            </p:extLst>
          </p:nvPr>
        </p:nvGraphicFramePr>
        <p:xfrm>
          <a:off x="3886200" y="2438400"/>
          <a:ext cx="835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5" imgW="241200" imgH="228600" progId="Equation.3">
                  <p:embed/>
                </p:oleObj>
              </mc:Choice>
              <mc:Fallback>
                <p:oleObj name="Equation" r:id="rId5" imgW="2412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438400"/>
                        <a:ext cx="8350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id="{C0EF464F-B4AF-4E8C-A7C1-5C021A510C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44478"/>
              </p:ext>
            </p:extLst>
          </p:nvPr>
        </p:nvGraphicFramePr>
        <p:xfrm>
          <a:off x="4876800" y="2667000"/>
          <a:ext cx="76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7" imgW="215640" imgH="152280" progId="Equation.3">
                  <p:embed/>
                </p:oleObj>
              </mc:Choice>
              <mc:Fallback>
                <p:oleObj name="Equation" r:id="rId7" imgW="215640" imgH="152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667000"/>
                        <a:ext cx="762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>
            <a:extLst>
              <a:ext uri="{FF2B5EF4-FFF2-40B4-BE49-F238E27FC236}">
                <a16:creationId xmlns:a16="http://schemas.microsoft.com/office/drawing/2014/main" id="{F2123BC0-85B3-43F4-9146-DB80F6AFB5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587738"/>
              </p:ext>
            </p:extLst>
          </p:nvPr>
        </p:nvGraphicFramePr>
        <p:xfrm>
          <a:off x="5715000" y="1981200"/>
          <a:ext cx="2895600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9" imgW="545760" imgH="482400" progId="Equation.3">
                  <p:embed/>
                </p:oleObj>
              </mc:Choice>
              <mc:Fallback>
                <p:oleObj name="Equation" r:id="rId9" imgW="54576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981200"/>
                        <a:ext cx="2895600" cy="196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2D30D8C-3128-4AAD-9AA3-91D4E9BF6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524000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khẳng định sau </a:t>
            </a:r>
            <a:b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 hay sai 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9DA9082-759B-420A-AF68-5EE949927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8458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2943981-9D2E-45C4-A632-6AF3D74A4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981200"/>
            <a:ext cx="8001000" cy="91440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100000">
                <a:srgbClr val="EDFCA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a)Căn bậc hai của 64 là 8 và -8 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8C54AAA-5B9E-4385-AE9F-2AB505A6E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24200"/>
            <a:ext cx="4114800" cy="914400"/>
          </a:xfrm>
          <a:prstGeom prst="rect">
            <a:avLst/>
          </a:prstGeom>
          <a:gradFill rotWithShape="1">
            <a:gsLst>
              <a:gs pos="0">
                <a:srgbClr val="EDFCA2"/>
              </a:gs>
              <a:gs pos="100000">
                <a:srgbClr val="99FFC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b)       =    8   </a:t>
            </a:r>
          </a:p>
        </p:txBody>
      </p:sp>
      <p:graphicFrame>
        <p:nvGraphicFramePr>
          <p:cNvPr id="5126" name="Object 6">
            <a:extLst>
              <a:ext uri="{FF2B5EF4-FFF2-40B4-BE49-F238E27FC236}">
                <a16:creationId xmlns:a16="http://schemas.microsoft.com/office/drawing/2014/main" id="{5F67550C-8AF9-4B51-A136-F3265021D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34113"/>
              </p:ext>
            </p:extLst>
          </p:nvPr>
        </p:nvGraphicFramePr>
        <p:xfrm>
          <a:off x="2184400" y="3276600"/>
          <a:ext cx="55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3" imgW="139680" imgH="152280" progId="Equation.3">
                  <p:embed/>
                </p:oleObj>
              </mc:Choice>
              <mc:Fallback>
                <p:oleObj name="Equation" r:id="rId3" imgW="139680" imgH="152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276600"/>
                        <a:ext cx="558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id="{B14073C5-EA5E-499A-83FA-DEEEF7618B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36420"/>
              </p:ext>
            </p:extLst>
          </p:nvPr>
        </p:nvGraphicFramePr>
        <p:xfrm>
          <a:off x="679450" y="3200400"/>
          <a:ext cx="9969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5" imgW="317160" imgH="228600" progId="Equation.3">
                  <p:embed/>
                </p:oleObj>
              </mc:Choice>
              <mc:Fallback>
                <p:oleObj name="Equation" r:id="rId5" imgW="3171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3200400"/>
                        <a:ext cx="9969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8">
            <a:extLst>
              <a:ext uri="{FF2B5EF4-FFF2-40B4-BE49-F238E27FC236}">
                <a16:creationId xmlns:a16="http://schemas.microsoft.com/office/drawing/2014/main" id="{6FE903DD-2365-4E3D-AD66-8D0B4AF7C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67200"/>
            <a:ext cx="4114800" cy="914400"/>
          </a:xfrm>
          <a:prstGeom prst="rect">
            <a:avLst/>
          </a:prstGeom>
          <a:gradFill rotWithShape="1">
            <a:gsLst>
              <a:gs pos="0">
                <a:srgbClr val="EDFCA2"/>
              </a:gs>
              <a:gs pos="100000">
                <a:srgbClr val="99FFCC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c)          = 3   </a:t>
            </a:r>
          </a:p>
        </p:txBody>
      </p:sp>
      <p:graphicFrame>
        <p:nvGraphicFramePr>
          <p:cNvPr id="5129" name="Rectangle 9">
            <a:extLst>
              <a:ext uri="{FF2B5EF4-FFF2-40B4-BE49-F238E27FC236}">
                <a16:creationId xmlns:a16="http://schemas.microsoft.com/office/drawing/2014/main" id="{CF6161D6-6D6C-4FE0-B5D5-95B3008F1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69963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7" imgW="0" imgH="0" progId="Equation.3">
                  <p:embed/>
                </p:oleObj>
              </mc:Choice>
              <mc:Fallback>
                <p:oleObj name="Equation" r:id="rId7" imgW="0" imgH="0" progId="Equation.3">
                  <p:embed/>
                  <p:pic>
                    <p:nvPicPr>
                      <p:cNvPr id="0" name="Rectangle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>
            <a:extLst>
              <a:ext uri="{FF2B5EF4-FFF2-40B4-BE49-F238E27FC236}">
                <a16:creationId xmlns:a16="http://schemas.microsoft.com/office/drawing/2014/main" id="{487090F6-0003-4974-93DD-262A50D632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52366"/>
              </p:ext>
            </p:extLst>
          </p:nvPr>
        </p:nvGraphicFramePr>
        <p:xfrm>
          <a:off x="660400" y="4267200"/>
          <a:ext cx="15494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8" imgW="355320" imgH="279360" progId="Equation.3">
                  <p:embed/>
                </p:oleObj>
              </mc:Choice>
              <mc:Fallback>
                <p:oleObj name="Equation" r:id="rId8" imgW="355320" imgH="2793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267200"/>
                        <a:ext cx="15494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1">
            <a:extLst>
              <a:ext uri="{FF2B5EF4-FFF2-40B4-BE49-F238E27FC236}">
                <a16:creationId xmlns:a16="http://schemas.microsoft.com/office/drawing/2014/main" id="{FB28C6CB-B823-441E-B36C-9A60225C8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486400"/>
            <a:ext cx="5562600" cy="914400"/>
          </a:xfrm>
          <a:prstGeom prst="rect">
            <a:avLst/>
          </a:prstGeom>
          <a:gradFill rotWithShape="1">
            <a:gsLst>
              <a:gs pos="0">
                <a:srgbClr val="66FF99"/>
              </a:gs>
              <a:gs pos="100000">
                <a:srgbClr val="EDFCA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d)       &lt; 5       x &lt; 25</a:t>
            </a:r>
          </a:p>
        </p:txBody>
      </p:sp>
      <p:graphicFrame>
        <p:nvGraphicFramePr>
          <p:cNvPr id="5132" name="Object 12">
            <a:extLst>
              <a:ext uri="{FF2B5EF4-FFF2-40B4-BE49-F238E27FC236}">
                <a16:creationId xmlns:a16="http://schemas.microsoft.com/office/drawing/2014/main" id="{A64D9437-A1FB-4288-825D-18659E21C1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369636"/>
              </p:ext>
            </p:extLst>
          </p:nvPr>
        </p:nvGraphicFramePr>
        <p:xfrm>
          <a:off x="762000" y="5495925"/>
          <a:ext cx="10350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10" imgW="241200" imgH="228600" progId="Equation.3">
                  <p:embed/>
                </p:oleObj>
              </mc:Choice>
              <mc:Fallback>
                <p:oleObj name="Equation" r:id="rId10" imgW="2412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95925"/>
                        <a:ext cx="10350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>
            <a:extLst>
              <a:ext uri="{FF2B5EF4-FFF2-40B4-BE49-F238E27FC236}">
                <a16:creationId xmlns:a16="http://schemas.microsoft.com/office/drawing/2014/main" id="{8AFBA19C-F9D5-4287-B754-2F2DF83A93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950026"/>
              </p:ext>
            </p:extLst>
          </p:nvPr>
        </p:nvGraphicFramePr>
        <p:xfrm>
          <a:off x="2590800" y="5765800"/>
          <a:ext cx="6858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12" imgW="190440" imgH="152280" progId="Equation.3">
                  <p:embed/>
                </p:oleObj>
              </mc:Choice>
              <mc:Fallback>
                <p:oleObj name="Equation" r:id="rId12" imgW="190440" imgH="1522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65800"/>
                        <a:ext cx="6858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4">
            <a:extLst>
              <a:ext uri="{FF2B5EF4-FFF2-40B4-BE49-F238E27FC236}">
                <a16:creationId xmlns:a16="http://schemas.microsoft.com/office/drawing/2014/main" id="{2A07A780-D848-4E4A-8712-56E30F7C6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057400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1668D38D-FC85-4C92-B5E8-311E5C24F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124200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5B7C1BFE-B0C0-4786-B0C6-2BF254266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343400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9163AAAB-A8D6-4D0E-BEB2-6FE962E34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562600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animBg="1"/>
      <p:bldP spid="5125" grpId="0" animBg="1"/>
      <p:bldP spid="5128" grpId="0" animBg="1"/>
      <p:bldP spid="5131" grpId="0" animBg="1"/>
      <p:bldP spid="5134" grpId="0" animBg="1"/>
      <p:bldP spid="5135" grpId="0" animBg="1"/>
      <p:bldP spid="5136" grpId="0" animBg="1"/>
      <p:bldP spid="51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EFFC683-3EEE-4973-B2CA-8E46FA198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AE33F6-071F-46A8-8788-FD19DBD79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93838"/>
            <a:ext cx="82296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200E27F-315D-48A4-8712-05EA3C1AF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8686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= 5 cm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 = x (cm)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            (cm).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?(h.2).</a:t>
            </a:r>
          </a:p>
        </p:txBody>
      </p:sp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FADF499A-2BEF-41D4-869A-BEF75F7FC8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997778"/>
              </p:ext>
            </p:extLst>
          </p:nvPr>
        </p:nvGraphicFramePr>
        <p:xfrm>
          <a:off x="1530350" y="2968625"/>
          <a:ext cx="19748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4" imgW="596880" imgH="253800" progId="Equation.3">
                  <p:embed/>
                </p:oleObj>
              </mc:Choice>
              <mc:Fallback>
                <p:oleObj name="Equation" r:id="rId4" imgW="5968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2968625"/>
                        <a:ext cx="197485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6">
            <a:extLst>
              <a:ext uri="{FF2B5EF4-FFF2-40B4-BE49-F238E27FC236}">
                <a16:creationId xmlns:a16="http://schemas.microsoft.com/office/drawing/2014/main" id="{78245875-EF1C-458C-8023-5451FDE22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048000"/>
            <a:ext cx="3200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4800" b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675EF15-EC27-4404-B67D-D17560FC6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114800"/>
            <a:ext cx="3048000" cy="1752600"/>
          </a:xfrm>
          <a:prstGeom prst="rect">
            <a:avLst/>
          </a:prstGeom>
          <a:solidFill>
            <a:srgbClr val="FFFFCC"/>
          </a:solidFill>
          <a:ln w="63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62F25B71-A375-449C-A53C-83883F288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114800"/>
            <a:ext cx="3048000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53" name="Object 9">
            <a:extLst>
              <a:ext uri="{FF2B5EF4-FFF2-40B4-BE49-F238E27FC236}">
                <a16:creationId xmlns:a16="http://schemas.microsoft.com/office/drawing/2014/main" id="{30BA7D8D-F911-4153-AB6C-DCD1C05E46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154073"/>
              </p:ext>
            </p:extLst>
          </p:nvPr>
        </p:nvGraphicFramePr>
        <p:xfrm>
          <a:off x="4648200" y="1676400"/>
          <a:ext cx="41910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6" imgW="368280" imgH="380880" progId="Equation.3">
                  <p:embed/>
                </p:oleObj>
              </mc:Choice>
              <mc:Fallback>
                <p:oleObj name="Equation" r:id="rId6" imgW="368280" imgH="380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4191000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>
            <a:extLst>
              <a:ext uri="{FF2B5EF4-FFF2-40B4-BE49-F238E27FC236}">
                <a16:creationId xmlns:a16="http://schemas.microsoft.com/office/drawing/2014/main" id="{4E5785D4-C839-47F4-93DA-D1AE6012CC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795845"/>
              </p:ext>
            </p:extLst>
          </p:nvPr>
        </p:nvGraphicFramePr>
        <p:xfrm>
          <a:off x="5029200" y="2971800"/>
          <a:ext cx="3581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8" imgW="596880" imgH="380880" progId="Equation.3">
                  <p:embed/>
                </p:oleObj>
              </mc:Choice>
              <mc:Fallback>
                <p:oleObj name="Equation" r:id="rId8" imgW="596880" imgH="3808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971800"/>
                        <a:ext cx="35814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1">
            <a:extLst>
              <a:ext uri="{FF2B5EF4-FFF2-40B4-BE49-F238E27FC236}">
                <a16:creationId xmlns:a16="http://schemas.microsoft.com/office/drawing/2014/main" id="{A299E67B-19F3-4FCB-B221-B7884FB02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532438"/>
            <a:ext cx="19050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800" b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09489AD7-3169-4C16-9DD7-EA782C454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816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</a:p>
        </p:txBody>
      </p:sp>
      <p:graphicFrame>
        <p:nvGraphicFramePr>
          <p:cNvPr id="6157" name="Object 13">
            <a:extLst>
              <a:ext uri="{FF2B5EF4-FFF2-40B4-BE49-F238E27FC236}">
                <a16:creationId xmlns:a16="http://schemas.microsoft.com/office/drawing/2014/main" id="{8AA5BDA4-A78E-42B9-BA69-92A3D30F4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535215"/>
              </p:ext>
            </p:extLst>
          </p:nvPr>
        </p:nvGraphicFramePr>
        <p:xfrm>
          <a:off x="4648200" y="1676400"/>
          <a:ext cx="41910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10" imgW="368280" imgH="380880" progId="Equation.3">
                  <p:embed/>
                </p:oleObj>
              </mc:Choice>
              <mc:Fallback>
                <p:oleObj name="Equation" r:id="rId10" imgW="368280" imgH="3808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4191000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>
            <a:extLst>
              <a:ext uri="{FF2B5EF4-FFF2-40B4-BE49-F238E27FC236}">
                <a16:creationId xmlns:a16="http://schemas.microsoft.com/office/drawing/2014/main" id="{8D4DD6C7-BA6D-4674-851D-A810498EE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249143"/>
              </p:ext>
            </p:extLst>
          </p:nvPr>
        </p:nvGraphicFramePr>
        <p:xfrm>
          <a:off x="5029200" y="2971800"/>
          <a:ext cx="3581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12" imgW="596880" imgH="380880" progId="Equation.3">
                  <p:embed/>
                </p:oleObj>
              </mc:Choice>
              <mc:Fallback>
                <p:oleObj name="Equation" r:id="rId12" imgW="596880" imgH="3808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971800"/>
                        <a:ext cx="35814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00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7D875C0-E6A5-474A-8F2F-60C4A5374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153400" cy="5668962"/>
          </a:xfrm>
        </p:spPr>
        <p:txBody>
          <a:bodyPr/>
          <a:lstStyle/>
          <a:p>
            <a:pPr algn="l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ABC.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BC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AC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b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–ta-go).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AB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25 – x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AB =                (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&gt;0)</a:t>
            </a:r>
          </a:p>
        </p:txBody>
      </p:sp>
      <p:graphicFrame>
        <p:nvGraphicFramePr>
          <p:cNvPr id="7171" name="Object 3">
            <a:extLst>
              <a:ext uri="{FF2B5EF4-FFF2-40B4-BE49-F238E27FC236}">
                <a16:creationId xmlns:a16="http://schemas.microsoft.com/office/drawing/2014/main" id="{27587265-A52B-414D-AAA8-549608FFB3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43434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34340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B02A4FBC-FF26-4EAC-A6DA-CA48693FBD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4892675"/>
          <a:ext cx="5524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5" imgW="190440" imgH="152280" progId="Equation.3">
                  <p:embed/>
                </p:oleObj>
              </mc:Choice>
              <mc:Fallback>
                <p:oleObj name="Equation" r:id="rId5" imgW="190440" imgH="152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92675"/>
                        <a:ext cx="5524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7C2550D9-277B-4ABE-A6D0-89926D358D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4191000"/>
          <a:ext cx="5524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7" imgW="190440" imgH="152280" progId="Equation.3">
                  <p:embed/>
                </p:oleObj>
              </mc:Choice>
              <mc:Fallback>
                <p:oleObj name="Equation" r:id="rId7" imgW="190440" imgH="152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5524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>
            <a:extLst>
              <a:ext uri="{FF2B5EF4-FFF2-40B4-BE49-F238E27FC236}">
                <a16:creationId xmlns:a16="http://schemas.microsoft.com/office/drawing/2014/main" id="{BD54AF02-19F7-4895-97D2-7523F5F55E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443702"/>
              </p:ext>
            </p:extLst>
          </p:nvPr>
        </p:nvGraphicFramePr>
        <p:xfrm>
          <a:off x="2590800" y="4343400"/>
          <a:ext cx="22034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9" imgW="596880" imgH="253800" progId="Equation.3">
                  <p:embed/>
                </p:oleObj>
              </mc:Choice>
              <mc:Fallback>
                <p:oleObj name="Equation" r:id="rId9" imgW="59688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43400"/>
                        <a:ext cx="22034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43872BA-9E1F-4869-86D8-6E89FDADC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3429000"/>
          </a:xfrm>
        </p:spPr>
        <p:txBody>
          <a:bodyPr/>
          <a:lstStyle/>
          <a:p>
            <a:pPr algn="l"/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– x</a:t>
            </a:r>
            <a:r>
              <a:rPr lang="en-US" altLang="en-US" sz="4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– x</a:t>
            </a:r>
            <a:r>
              <a:rPr lang="en-US" altLang="en-US" sz="4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id="{DB8ADA93-EB51-4083-8BF5-97DFA02D93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9327"/>
              </p:ext>
            </p:extLst>
          </p:nvPr>
        </p:nvGraphicFramePr>
        <p:xfrm>
          <a:off x="4114800" y="653256"/>
          <a:ext cx="21336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596880" imgH="253800" progId="Equation.3">
                  <p:embed/>
                </p:oleObj>
              </mc:Choice>
              <mc:Fallback>
                <p:oleObj name="Equation" r:id="rId3" imgW="59688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653256"/>
                        <a:ext cx="21336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4">
            <a:extLst>
              <a:ext uri="{FF2B5EF4-FFF2-40B4-BE49-F238E27FC236}">
                <a16:creationId xmlns:a16="http://schemas.microsoft.com/office/drawing/2014/main" id="{7608571A-F53D-40F3-B106-DB4A1882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70238"/>
            <a:ext cx="8229600" cy="254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19B1314-2EF5-4539-B691-A03025615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343400"/>
            <a:ext cx="5562600" cy="914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EDFCA2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cách tổng quát: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66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D2B2C36-FAF5-46C9-80AA-6A083A38A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94038"/>
            <a:ext cx="8229600" cy="254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71B7421-E65D-480B-B7EF-D362D2681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5562600"/>
          </a:xfrm>
        </p:spPr>
        <p:txBody>
          <a:bodyPr/>
          <a:lstStyle/>
          <a:p>
            <a:pPr algn="l"/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7DCDEBDC-D609-4D9F-A9FF-152452A2BF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061525"/>
              </p:ext>
            </p:extLst>
          </p:nvPr>
        </p:nvGraphicFramePr>
        <p:xfrm>
          <a:off x="471487" y="3911600"/>
          <a:ext cx="112395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266400" imgH="215640" progId="Equation.3">
                  <p:embed/>
                </p:oleObj>
              </mc:Choice>
              <mc:Fallback>
                <p:oleObj name="Equation" r:id="rId3" imgW="2664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" y="3911600"/>
                        <a:ext cx="1123950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D22CC3CC-0236-4726-94C2-5058FD3CBD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72311"/>
              </p:ext>
            </p:extLst>
          </p:nvPr>
        </p:nvGraphicFramePr>
        <p:xfrm>
          <a:off x="1843087" y="1778001"/>
          <a:ext cx="11430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5" imgW="266400" imgH="215640" progId="Equation.3">
                  <p:embed/>
                </p:oleObj>
              </mc:Choice>
              <mc:Fallback>
                <p:oleObj name="Equation" r:id="rId5" imgW="26640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7" y="1778001"/>
                        <a:ext cx="11430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9E32B5E-4F72-4098-A5F8-FFBF846AB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6096000"/>
          </a:xfrm>
        </p:spPr>
        <p:txBody>
          <a:bodyPr/>
          <a:lstStyle/>
          <a:p>
            <a:pPr algn="l"/>
            <a:r>
              <a:rPr lang="en-US" altLang="en-US" sz="4800" b="1" dirty="0" err="1">
                <a:solidFill>
                  <a:srgbClr val="0000FF"/>
                </a:solidFill>
              </a:rPr>
              <a:t>Ví</a:t>
            </a:r>
            <a:r>
              <a:rPr lang="en-US" altLang="en-US" sz="4800" b="1" dirty="0">
                <a:solidFill>
                  <a:srgbClr val="0000FF"/>
                </a:solidFill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</a:rPr>
              <a:t>dụ</a:t>
            </a:r>
            <a:r>
              <a:rPr lang="en-US" altLang="en-US" sz="4800" b="1" dirty="0">
                <a:solidFill>
                  <a:srgbClr val="0000FF"/>
                </a:solidFill>
              </a:rPr>
              <a:t> :</a:t>
            </a:r>
            <a:r>
              <a:rPr lang="en-US" altLang="en-US" sz="4800" dirty="0"/>
              <a:t>     </a:t>
            </a:r>
            <a:br>
              <a:rPr lang="en-US" altLang="en-US" sz="4800" dirty="0"/>
            </a:br>
            <a:r>
              <a:rPr lang="en-US" altLang="en-US" sz="4800" dirty="0"/>
              <a:t>                   </a:t>
            </a:r>
            <a:r>
              <a:rPr lang="en-US" altLang="en-US" sz="4800" dirty="0" err="1">
                <a:solidFill>
                  <a:srgbClr val="0000FF"/>
                </a:solidFill>
              </a:rPr>
              <a:t>là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căn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thức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bậc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hai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của</a:t>
            </a:r>
            <a:r>
              <a:rPr lang="en-US" altLang="en-US" sz="4800" dirty="0">
                <a:solidFill>
                  <a:srgbClr val="0000FF"/>
                </a:solidFill>
              </a:rPr>
              <a:t> 3x ;       </a:t>
            </a:r>
            <a:r>
              <a:rPr lang="en-US" altLang="en-US" sz="4800" dirty="0" err="1">
                <a:solidFill>
                  <a:srgbClr val="0000FF"/>
                </a:solidFill>
              </a:rPr>
              <a:t>xác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định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khi</a:t>
            </a:r>
            <a:r>
              <a:rPr lang="en-US" altLang="en-US" sz="4800" dirty="0">
                <a:solidFill>
                  <a:srgbClr val="0000FF"/>
                </a:solidFill>
              </a:rPr>
              <a:t> 3x     0, </a:t>
            </a:r>
            <a:r>
              <a:rPr lang="en-US" altLang="en-US" sz="4800" dirty="0" err="1">
                <a:solidFill>
                  <a:srgbClr val="0000FF"/>
                </a:solidFill>
              </a:rPr>
              <a:t>tức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là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khi</a:t>
            </a:r>
            <a:r>
              <a:rPr lang="en-US" altLang="en-US" sz="4800" dirty="0">
                <a:solidFill>
                  <a:srgbClr val="0000FF"/>
                </a:solidFill>
              </a:rPr>
              <a:t> x     0. </a:t>
            </a:r>
            <a:r>
              <a:rPr lang="en-US" altLang="en-US" sz="4800" dirty="0" err="1">
                <a:solidFill>
                  <a:srgbClr val="0000FF"/>
                </a:solidFill>
              </a:rPr>
              <a:t>Chẳng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hạn</a:t>
            </a:r>
            <a:r>
              <a:rPr lang="en-US" altLang="en-US" sz="4800" dirty="0">
                <a:solidFill>
                  <a:srgbClr val="0000FF"/>
                </a:solidFill>
              </a:rPr>
              <a:t>, </a:t>
            </a:r>
            <a:r>
              <a:rPr lang="en-US" altLang="en-US" sz="4800" dirty="0" err="1">
                <a:solidFill>
                  <a:srgbClr val="0000FF"/>
                </a:solidFill>
              </a:rPr>
              <a:t>với</a:t>
            </a:r>
            <a:r>
              <a:rPr lang="en-US" altLang="en-US" sz="4800" dirty="0">
                <a:solidFill>
                  <a:srgbClr val="0000FF"/>
                </a:solidFill>
              </a:rPr>
              <a:t> x = 2 </a:t>
            </a:r>
            <a:r>
              <a:rPr lang="en-US" altLang="en-US" sz="4800" dirty="0" err="1">
                <a:solidFill>
                  <a:srgbClr val="0000FF"/>
                </a:solidFill>
              </a:rPr>
              <a:t>thì</a:t>
            </a:r>
            <a:r>
              <a:rPr lang="en-US" altLang="en-US" sz="4800" dirty="0">
                <a:solidFill>
                  <a:srgbClr val="0000FF"/>
                </a:solidFill>
              </a:rPr>
              <a:t>         </a:t>
            </a:r>
            <a:r>
              <a:rPr lang="en-US" altLang="en-US" sz="4800" dirty="0" err="1">
                <a:solidFill>
                  <a:srgbClr val="0000FF"/>
                </a:solidFill>
              </a:rPr>
              <a:t>lấy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giá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trị</a:t>
            </a:r>
            <a:r>
              <a:rPr lang="en-US" altLang="en-US" sz="4800" dirty="0">
                <a:solidFill>
                  <a:srgbClr val="0000FF"/>
                </a:solidFill>
              </a:rPr>
              <a:t>      ; </a:t>
            </a:r>
            <a:r>
              <a:rPr lang="en-US" altLang="en-US" sz="4800" dirty="0" err="1">
                <a:solidFill>
                  <a:srgbClr val="0000FF"/>
                </a:solidFill>
              </a:rPr>
              <a:t>với</a:t>
            </a:r>
            <a:r>
              <a:rPr lang="en-US" altLang="en-US" sz="4800" dirty="0">
                <a:solidFill>
                  <a:srgbClr val="0000FF"/>
                </a:solidFill>
              </a:rPr>
              <a:t> x = 12 </a:t>
            </a:r>
            <a:r>
              <a:rPr lang="en-US" altLang="en-US" sz="4800" dirty="0" err="1">
                <a:solidFill>
                  <a:srgbClr val="0000FF"/>
                </a:solidFill>
              </a:rPr>
              <a:t>thì</a:t>
            </a:r>
            <a:r>
              <a:rPr lang="en-US" altLang="en-US" sz="4800" dirty="0">
                <a:solidFill>
                  <a:srgbClr val="0000FF"/>
                </a:solidFill>
              </a:rPr>
              <a:t>      </a:t>
            </a:r>
            <a:r>
              <a:rPr lang="en-US" altLang="en-US" sz="4800" dirty="0" err="1">
                <a:solidFill>
                  <a:srgbClr val="0000FF"/>
                </a:solidFill>
              </a:rPr>
              <a:t>lấy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giá</a:t>
            </a:r>
            <a:r>
              <a:rPr lang="en-US" altLang="en-US" sz="4800" dirty="0">
                <a:solidFill>
                  <a:srgbClr val="0000FF"/>
                </a:solidFill>
              </a:rPr>
              <a:t> </a:t>
            </a:r>
            <a:r>
              <a:rPr lang="en-US" altLang="en-US" sz="4800" dirty="0" err="1">
                <a:solidFill>
                  <a:srgbClr val="0000FF"/>
                </a:solidFill>
              </a:rPr>
              <a:t>trị</a:t>
            </a:r>
            <a:r>
              <a:rPr lang="en-US" altLang="en-US" sz="4800" dirty="0">
                <a:solidFill>
                  <a:srgbClr val="0000FF"/>
                </a:solidFill>
              </a:rPr>
              <a:t>       = 6.</a:t>
            </a:r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EF613A27-CEED-4AF5-BA66-7D3547680B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619250"/>
          <a:ext cx="990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1" name="Equation" r:id="rId3" imgW="304560" imgH="228600" progId="Equation.3">
                  <p:embed/>
                </p:oleObj>
              </mc:Choice>
              <mc:Fallback>
                <p:oleObj name="Equation" r:id="rId3" imgW="3045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19250"/>
                        <a:ext cx="990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8D4F9602-5F35-495F-A722-A9B0C8F9DC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4570413"/>
          <a:ext cx="10668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5" imgW="241200" imgH="228600" progId="Equation.3">
                  <p:embed/>
                </p:oleObj>
              </mc:Choice>
              <mc:Fallback>
                <p:oleObj name="Equation" r:id="rId5" imgW="241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70413"/>
                        <a:ext cx="1066800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2E2E69C7-574E-426C-ACD3-574207A831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5276850"/>
          <a:ext cx="990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7" imgW="304560" imgH="228600" progId="Equation.3">
                  <p:embed/>
                </p:oleObj>
              </mc:Choice>
              <mc:Fallback>
                <p:oleObj name="Equation" r:id="rId7" imgW="3045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276850"/>
                        <a:ext cx="990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0BE922CB-45C4-4979-ADA2-7E4B4A13EF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3124200"/>
          <a:ext cx="571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9" imgW="126720" imgH="152280" progId="Equation.3">
                  <p:embed/>
                </p:oleObj>
              </mc:Choice>
              <mc:Fallback>
                <p:oleObj name="Equation" r:id="rId9" imgW="126720" imgH="152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124200"/>
                        <a:ext cx="571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>
            <a:extLst>
              <a:ext uri="{FF2B5EF4-FFF2-40B4-BE49-F238E27FC236}">
                <a16:creationId xmlns:a16="http://schemas.microsoft.com/office/drawing/2014/main" id="{8A6A5080-DBE6-4601-96FB-0046B49C7D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124200"/>
          <a:ext cx="571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11" imgW="126720" imgH="152280" progId="Equation.3">
                  <p:embed/>
                </p:oleObj>
              </mc:Choice>
              <mc:Fallback>
                <p:oleObj name="Equation" r:id="rId11" imgW="126720" imgH="1522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24200"/>
                        <a:ext cx="571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>
            <a:extLst>
              <a:ext uri="{FF2B5EF4-FFF2-40B4-BE49-F238E27FC236}">
                <a16:creationId xmlns:a16="http://schemas.microsoft.com/office/drawing/2014/main" id="{ACC99E19-8861-4212-9C3A-F1C08CB0C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305050"/>
          <a:ext cx="990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3" imgW="304560" imgH="228600" progId="Equation.3">
                  <p:embed/>
                </p:oleObj>
              </mc:Choice>
              <mc:Fallback>
                <p:oleObj name="Equation" r:id="rId13" imgW="3045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305050"/>
                        <a:ext cx="990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>
            <a:extLst>
              <a:ext uri="{FF2B5EF4-FFF2-40B4-BE49-F238E27FC236}">
                <a16:creationId xmlns:a16="http://schemas.microsoft.com/office/drawing/2014/main" id="{9BC890CA-7F67-4DCB-9332-1FCF3F6480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600" y="3810000"/>
          <a:ext cx="990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15" imgW="304560" imgH="228600" progId="Equation.3">
                  <p:embed/>
                </p:oleObj>
              </mc:Choice>
              <mc:Fallback>
                <p:oleObj name="Equation" r:id="rId15" imgW="3045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810000"/>
                        <a:ext cx="990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>
            <a:extLst>
              <a:ext uri="{FF2B5EF4-FFF2-40B4-BE49-F238E27FC236}">
                <a16:creationId xmlns:a16="http://schemas.microsoft.com/office/drawing/2014/main" id="{FE257583-162B-45B6-BAE2-B004ED8147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4572000"/>
          <a:ext cx="990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Equation" r:id="rId17" imgW="304560" imgH="228600" progId="Equation.3">
                  <p:embed/>
                </p:oleObj>
              </mc:Choice>
              <mc:Fallback>
                <p:oleObj name="Equation" r:id="rId17" imgW="30456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572000"/>
                        <a:ext cx="990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857</Words>
  <Application>Microsoft Office PowerPoint</Application>
  <PresentationFormat>On-screen Show (4:3)</PresentationFormat>
  <Paragraphs>97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Wingdings</vt:lpstr>
      <vt:lpstr>Default Design</vt:lpstr>
      <vt:lpstr>Equation</vt:lpstr>
      <vt:lpstr>§2. CĂN THỨC BẬC HAI VÀ HẰNG ĐẲNG THỨC         = </vt:lpstr>
      <vt:lpstr>Định nghĩa căn bậc hai số học</vt:lpstr>
      <vt:lpstr>Với   a     0:</vt:lpstr>
      <vt:lpstr> Các khẳng định sau  đúng hay sai ?</vt:lpstr>
      <vt:lpstr>2. Căn thức bậc hai:</vt:lpstr>
      <vt:lpstr> Trong tam giác vuông ABC. AB2 + BC2 = AC2  (định lí Py–ta-go). AB2 + x2 = 52      AB2 = 25 – x2      AB =                (vì AB &gt;0)</vt:lpstr>
      <vt:lpstr>Người ta gọi               là căn thức bậc hai của 25 – x2,  còn 25 – x2 là biểu thức lấy căn.</vt:lpstr>
      <vt:lpstr>Với A là một biểu thức đại số, người ta gọi          là căn thức bậc hai của A, còn A được gọi là biểu thức lấy căn hay biểu thức dưới dấu căn.           xác định (hay có nghĩa) khi A lấy giá trị không âm.</vt:lpstr>
      <vt:lpstr>Ví dụ :                         là căn thức bậc hai của 3x ;       xác định khi 3x     0, tức là khi x     0. Chẳng hạn, với x = 2 thì         lấy giá trị      ; với x = 12 thì      lấy giá trị       = 6.</vt:lpstr>
      <vt:lpstr>VD Với giá trị nào của x thì       xác định?</vt:lpstr>
      <vt:lpstr>Bài tập </vt:lpstr>
      <vt:lpstr>PowerPoint Presentation</vt:lpstr>
      <vt:lpstr>II.HẰNG ĐẲNG THỨC        = </vt:lpstr>
      <vt:lpstr>PowerPoint Presentation</vt:lpstr>
      <vt:lpstr>Chứng minh Theo định nghĩa giá trị tuyệt đối   thì          0.Ta thấy:  Nếu a     0  thì       = a,nên       = a2.  Nếu a &lt; 0 thì      = - a,nên            =(-a)2  =a2.do đó,             = a2  với mọi số a.   Vậy        chính là căn bậc hai số học của a2 , tức là         =         .                         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</vt:vector>
  </TitlesOfParts>
  <Company>TX. Nga Bay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§2. CĂN THỨC BẬC HAI VÀ HẰNG ĐẲNG THỨC         =</dc:title>
  <dc:creator>Duy Phuong</dc:creator>
  <cp:lastModifiedBy>megiaitoan@gmail.com</cp:lastModifiedBy>
  <cp:revision>15</cp:revision>
  <dcterms:created xsi:type="dcterms:W3CDTF">2007-03-17T16:02:03Z</dcterms:created>
  <dcterms:modified xsi:type="dcterms:W3CDTF">2021-09-02T06:04:06Z</dcterms:modified>
</cp:coreProperties>
</file>