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441E-8225-4AD6-A5AF-BCCEA33ED9B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52C6-5A09-49A7-B69B-6D8057E76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9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441E-8225-4AD6-A5AF-BCCEA33ED9B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52C6-5A09-49A7-B69B-6D8057E76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3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441E-8225-4AD6-A5AF-BCCEA33ED9B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52C6-5A09-49A7-B69B-6D8057E76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2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441E-8225-4AD6-A5AF-BCCEA33ED9B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52C6-5A09-49A7-B69B-6D8057E76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8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441E-8225-4AD6-A5AF-BCCEA33ED9B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52C6-5A09-49A7-B69B-6D8057E76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441E-8225-4AD6-A5AF-BCCEA33ED9B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52C6-5A09-49A7-B69B-6D8057E76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441E-8225-4AD6-A5AF-BCCEA33ED9B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52C6-5A09-49A7-B69B-6D8057E76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441E-8225-4AD6-A5AF-BCCEA33ED9B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52C6-5A09-49A7-B69B-6D8057E76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85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441E-8225-4AD6-A5AF-BCCEA33ED9B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52C6-5A09-49A7-B69B-6D8057E76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441E-8225-4AD6-A5AF-BCCEA33ED9B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52C6-5A09-49A7-B69B-6D8057E76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28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441E-8225-4AD6-A5AF-BCCEA33ED9B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52C6-5A09-49A7-B69B-6D8057E76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4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4441E-8225-4AD6-A5AF-BCCEA33ED9B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652C6-5A09-49A7-B69B-6D8057E76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7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368" y="1678781"/>
            <a:ext cx="7772400" cy="1470025"/>
          </a:xfrm>
        </p:spPr>
        <p:txBody>
          <a:bodyPr/>
          <a:lstStyle/>
          <a:p>
            <a:r>
              <a:rPr lang="en-US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MÔN HỌC</a:t>
            </a:r>
            <a:endParaRPr lang="en-US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00400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lvl="0">
              <a:spcBef>
                <a:spcPts val="0"/>
              </a:spcBef>
            </a:pPr>
            <a:r>
              <a:rPr lang="en-US" sz="8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DỤC ĐỊA PHƯƠNG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4" y="0"/>
            <a:ext cx="9148864" cy="167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97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4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ĐỊA LÝ QUẬN GÒ VẤP</a:t>
            </a:r>
            <a:b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LỊCH SỬ - TỰ NHIÊN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KINH TẾ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 TIẾT)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2133600"/>
            <a:ext cx="57848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2878137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1975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8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"/>
            <a:ext cx="9144000" cy="623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67000" y="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CHÚC CÁC EM HỌC TỐT</a:t>
            </a:r>
            <a:endParaRPr lang="en-US" sz="2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0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76</Words>
  <Application>Microsoft Office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MÔN HỌC</vt:lpstr>
      <vt:lpstr>CHỦ ĐỀ  ĐỊA LÝ QUẬN GÒ VẤP LỊCH SỬ - TỰ NHIÊN - KINH TẾ  (3 TIẾT)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HỌC</dc:title>
  <dc:creator>LENOVO</dc:creator>
  <cp:lastModifiedBy>LENOVO</cp:lastModifiedBy>
  <cp:revision>5</cp:revision>
  <dcterms:created xsi:type="dcterms:W3CDTF">2021-09-11T00:03:35Z</dcterms:created>
  <dcterms:modified xsi:type="dcterms:W3CDTF">2021-09-11T00:55:48Z</dcterms:modified>
</cp:coreProperties>
</file>