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74" r:id="rId4"/>
    <p:sldId id="258" r:id="rId5"/>
    <p:sldId id="275" r:id="rId6"/>
    <p:sldId id="259" r:id="rId7"/>
    <p:sldId id="260" r:id="rId8"/>
    <p:sldId id="261" r:id="rId9"/>
    <p:sldId id="27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9278-D6B8-4F92-ACAC-80DAC8B6B85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2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48602" y="6442350"/>
            <a:ext cx="2717074" cy="83129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9" r="891" b="2411"/>
          <a:stretch/>
        </p:blipFill>
        <p:spPr bwMode="auto">
          <a:xfrm>
            <a:off x="1358537" y="97275"/>
            <a:ext cx="9535886" cy="66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5107" y="143690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98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54" b="1877"/>
          <a:stretch/>
        </p:blipFill>
        <p:spPr bwMode="auto">
          <a:xfrm>
            <a:off x="1270270" y="204225"/>
            <a:ext cx="9258392" cy="65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1415" y="261255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r="718" b="2782"/>
          <a:stretch/>
        </p:blipFill>
        <p:spPr bwMode="auto">
          <a:xfrm>
            <a:off x="1332411" y="342257"/>
            <a:ext cx="9313817" cy="6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2856" y="391885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610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0" y="199116"/>
            <a:ext cx="6020116" cy="211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5" y="2355713"/>
            <a:ext cx="6052475" cy="211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0" y="4598125"/>
            <a:ext cx="6020116" cy="207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54387" y="1217826"/>
            <a:ext cx="4036425" cy="4577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8450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5"/>
              </a:lnSpc>
            </a:pP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905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9466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0"/>
              </a:lnSpc>
            </a:pP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8450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586" y="172990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7181" y="186053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586" y="2327976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8537" y="2341039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4586" y="4562110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7707" y="4598125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880" y="1397235"/>
            <a:ext cx="10367554" cy="4144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35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1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1524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1524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1524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343988" y="931834"/>
            <a:ext cx="1201783" cy="120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3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5" y="1610498"/>
            <a:ext cx="11430000" cy="5146991"/>
          </a:xfrm>
          <a:prstGeom prst="rect">
            <a:avLst/>
          </a:prstGeom>
          <a:noFill/>
          <a:extLst/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2400" b="1" dirty="0" err="1" smtClean="0">
                <a:solidFill>
                  <a:srgbClr val="001077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uyện</a:t>
            </a:r>
            <a:r>
              <a:rPr lang="en-US" sz="2400" b="1" dirty="0" smtClean="0">
                <a:solidFill>
                  <a:srgbClr val="001077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1077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1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50736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xé́t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1186" y="1001043"/>
            <a:ext cx="542962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hè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1075" y="3281158"/>
            <a:ext cx="11430000" cy="6093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1075" y="4441371"/>
            <a:ext cx="11430000" cy="217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1075" y="5562418"/>
            <a:ext cx="11286308" cy="2394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4" y="1617249"/>
            <a:ext cx="282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9832" y="1633430"/>
            <a:ext cx="327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89196" y="1610498"/>
            <a:ext cx="282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1" y="1633430"/>
            <a:ext cx="1854929" cy="5426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8865" y="1619665"/>
            <a:ext cx="141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532602"/>
              </p:ext>
            </p:extLst>
          </p:nvPr>
        </p:nvGraphicFramePr>
        <p:xfrm>
          <a:off x="561704" y="2262289"/>
          <a:ext cx="11299371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918">
                  <a:extLst>
                    <a:ext uri="{9D8B030D-6E8A-4147-A177-3AD203B41FA5}">
                      <a16:colId xmlns:a16="http://schemas.microsoft.com/office/drawing/2014/main" xmlns="" val="1488056438"/>
                    </a:ext>
                  </a:extLst>
                </a:gridCol>
                <a:gridCol w="2949465">
                  <a:extLst>
                    <a:ext uri="{9D8B030D-6E8A-4147-A177-3AD203B41FA5}">
                      <a16:colId xmlns:a16="http://schemas.microsoft.com/office/drawing/2014/main" xmlns="" val="3402014998"/>
                    </a:ext>
                  </a:extLst>
                </a:gridCol>
                <a:gridCol w="3894438">
                  <a:extLst>
                    <a:ext uri="{9D8B030D-6E8A-4147-A177-3AD203B41FA5}">
                      <a16:colId xmlns:a16="http://schemas.microsoft.com/office/drawing/2014/main" xmlns="" val="2989390053"/>
                    </a:ext>
                  </a:extLst>
                </a:gridCol>
                <a:gridCol w="3178550">
                  <a:extLst>
                    <a:ext uri="{9D8B030D-6E8A-4147-A177-3AD203B41FA5}">
                      <a16:colId xmlns:a16="http://schemas.microsoft.com/office/drawing/2014/main" xmlns="" val="1480671062"/>
                    </a:ext>
                  </a:extLst>
                </a:gridCol>
              </a:tblGrid>
              <a:tr h="250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– 7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3558896"/>
                  </a:ext>
                </a:extLst>
              </a:tr>
              <a:tr h="250148">
                <a:tc>
                  <a:txBody>
                    <a:bodyPr/>
                    <a:lstStyle/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03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52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7368850"/>
                  </a:ext>
                </a:extLst>
              </a:tr>
              <a:tr h="250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–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3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6124274"/>
                  </a:ext>
                </a:extLst>
              </a:tr>
              <a:tr h="250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7527496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276473"/>
              </p:ext>
            </p:extLst>
          </p:nvPr>
        </p:nvGraphicFramePr>
        <p:xfrm>
          <a:off x="925792" y="3281158"/>
          <a:ext cx="10909157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2459">
                  <a:extLst>
                    <a:ext uri="{9D8B030D-6E8A-4147-A177-3AD203B41FA5}">
                      <a16:colId xmlns:a16="http://schemas.microsoft.com/office/drawing/2014/main" xmlns="" val="269191417"/>
                    </a:ext>
                  </a:extLst>
                </a:gridCol>
                <a:gridCol w="2883801">
                  <a:extLst>
                    <a:ext uri="{9D8B030D-6E8A-4147-A177-3AD203B41FA5}">
                      <a16:colId xmlns:a16="http://schemas.microsoft.com/office/drawing/2014/main" xmlns="" val="2837403348"/>
                    </a:ext>
                  </a:extLst>
                </a:gridCol>
                <a:gridCol w="3647628">
                  <a:extLst>
                    <a:ext uri="{9D8B030D-6E8A-4147-A177-3AD203B41FA5}">
                      <a16:colId xmlns:a16="http://schemas.microsoft.com/office/drawing/2014/main" xmlns="" val="980610507"/>
                    </a:ext>
                  </a:extLst>
                </a:gridCol>
                <a:gridCol w="2965269">
                  <a:extLst>
                    <a:ext uri="{9D8B030D-6E8A-4147-A177-3AD203B41FA5}">
                      <a16:colId xmlns:a16="http://schemas.microsoft.com/office/drawing/2014/main" xmlns="" val="2937059745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Dọn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dẹp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chén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endParaRPr lang="en-US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63229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03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6145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00963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374191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499570"/>
              </p:ext>
            </p:extLst>
          </p:nvPr>
        </p:nvGraphicFramePr>
        <p:xfrm>
          <a:off x="698865" y="4523071"/>
          <a:ext cx="11973620" cy="838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7862">
                  <a:extLst>
                    <a:ext uri="{9D8B030D-6E8A-4147-A177-3AD203B41FA5}">
                      <a16:colId xmlns:a16="http://schemas.microsoft.com/office/drawing/2014/main" xmlns="" val="704259484"/>
                    </a:ext>
                  </a:extLst>
                </a:gridCol>
                <a:gridCol w="2950437">
                  <a:extLst>
                    <a:ext uri="{9D8B030D-6E8A-4147-A177-3AD203B41FA5}">
                      <a16:colId xmlns:a16="http://schemas.microsoft.com/office/drawing/2014/main" xmlns="" val="2322067486"/>
                    </a:ext>
                  </a:extLst>
                </a:gridCol>
                <a:gridCol w="2723876">
                  <a:extLst>
                    <a:ext uri="{9D8B030D-6E8A-4147-A177-3AD203B41FA5}">
                      <a16:colId xmlns:a16="http://schemas.microsoft.com/office/drawing/2014/main" xmlns="" val="1006254634"/>
                    </a:ext>
                  </a:extLst>
                </a:gridCol>
                <a:gridCol w="4351445">
                  <a:extLst>
                    <a:ext uri="{9D8B030D-6E8A-4147-A177-3AD203B41FA5}">
                      <a16:colId xmlns:a16="http://schemas.microsoft.com/office/drawing/2014/main" xmlns="" val="2344099168"/>
                    </a:ext>
                  </a:extLst>
                </a:gridCol>
              </a:tblGrid>
              <a:tr h="534035">
                <a:tc>
                  <a:txBody>
                    <a:bodyPr/>
                    <a:lstStyle/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hoạt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06029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 ngày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52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03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918809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552019"/>
              </p:ext>
            </p:extLst>
          </p:nvPr>
        </p:nvGraphicFramePr>
        <p:xfrm>
          <a:off x="431075" y="5786879"/>
          <a:ext cx="10972799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1573">
                  <a:extLst>
                    <a:ext uri="{9D8B030D-6E8A-4147-A177-3AD203B41FA5}">
                      <a16:colId xmlns:a16="http://schemas.microsoft.com/office/drawing/2014/main" xmlns="" val="3014527808"/>
                    </a:ext>
                  </a:extLst>
                </a:gridCol>
                <a:gridCol w="2985718">
                  <a:extLst>
                    <a:ext uri="{9D8B030D-6E8A-4147-A177-3AD203B41FA5}">
                      <a16:colId xmlns:a16="http://schemas.microsoft.com/office/drawing/2014/main" xmlns="" val="2916102876"/>
                    </a:ext>
                  </a:extLst>
                </a:gridCol>
                <a:gridCol w="3665188">
                  <a:extLst>
                    <a:ext uri="{9D8B030D-6E8A-4147-A177-3AD203B41FA5}">
                      <a16:colId xmlns:a16="http://schemas.microsoft.com/office/drawing/2014/main" xmlns="" val="1236096822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xmlns="" val="1752141812"/>
                    </a:ext>
                  </a:extLst>
                </a:gridCol>
              </a:tblGrid>
              <a:tr h="1847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Tham gia hoạt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651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2297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79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phường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15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8158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15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5879483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457201" y="3307284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1074" y="4467548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1" y="5562418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1" y="1661699"/>
            <a:ext cx="0" cy="5118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834948" y="1617249"/>
            <a:ext cx="0" cy="5118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12130" y="1638767"/>
            <a:ext cx="0" cy="5118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07726" y="1638767"/>
            <a:ext cx="0" cy="5118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889196" y="1638767"/>
            <a:ext cx="0" cy="5118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7201" y="1618797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1" y="6735971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7201" y="2163024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9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119" y="148435"/>
            <a:ext cx="58416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68300" algn="l"/>
              </a:tabLst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Đọc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41051" y="742346"/>
            <a:ext cx="12232755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37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do,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3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37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39724"/>
            <a:ext cx="12631647" cy="8438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41051" y="3662492"/>
            <a:ext cx="12682621" cy="139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8300" marR="25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9" y="5463800"/>
            <a:ext cx="12191999" cy="8438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08" y="196790"/>
            <a:ext cx="11660777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việệc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ỷ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tìch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10257"/>
            <a:ext cx="12192000" cy="8438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199" y="3176455"/>
            <a:ext cx="47355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8300" algn="l"/>
              </a:tabLst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hoạ̣ch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̣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879" y="2900349"/>
            <a:ext cx="3212374" cy="35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1108" y="4007452"/>
            <a:ext cx="74937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chuẩn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đợt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trại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chi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3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Học Bảng đen Bảng đen đẹp Bảng đen Bảng Vẽ Tay, Bảng đen, Học Bảng  đen, Bảng đen đẹp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3" b="6643"/>
          <a:stretch/>
        </p:blipFill>
        <p:spPr bwMode="auto">
          <a:xfrm>
            <a:off x="1670865" y="205497"/>
            <a:ext cx="8844735" cy="665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5167" y="1145484"/>
            <a:ext cx="6236130" cy="335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DỤNG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0"/>
              </a:lnSpc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359410" algn="l"/>
              </a:tabLst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xây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dự̣ng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khắc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biể̉u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̣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90"/>
              </a:lnSpc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lvl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363855" algn="l"/>
              </a:tabLst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ngắn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đoạn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ngắn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nhở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̣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lâp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mỗi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ngày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3" t="61952" r="9710"/>
          <a:stretch/>
        </p:blipFill>
        <p:spPr bwMode="auto">
          <a:xfrm>
            <a:off x="4219303" y="2870708"/>
            <a:ext cx="3835485" cy="387573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901338" y="229498"/>
            <a:ext cx="13093338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  <a:endParaRPr lang="en-US" sz="3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035"/>
              </a:lnSpc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ts val="475"/>
              </a:lnSpc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"/>
              </a:lnSpc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20"/>
              </a:lnSpc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685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áo Dục Tô Bóng Bảng đen Nền Xanh, Taobao, Màu, Văn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994"/>
            <a:ext cx="12192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8335" y="2442753"/>
            <a:ext cx="5917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5: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LẬP</a:t>
            </a:r>
          </a:p>
        </p:txBody>
      </p:sp>
    </p:spTree>
    <p:extLst>
      <p:ext uri="{BB962C8B-B14F-4D97-AF65-F5344CB8AC3E}">
        <p14:creationId xmlns:p14="http://schemas.microsoft.com/office/powerpoint/2010/main" val="24300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101840" cy="738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5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đọ̣c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86675" y="683259"/>
            <a:ext cx="12644844" cy="543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bất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việc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45"/>
              </a:lnSpc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marR="25400" indent="179705" algn="just">
              <a:lnSpc>
                <a:spcPct val="10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9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8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marR="25400" indent="180340" algn="just">
              <a:lnSpc>
                <a:spcPct val="10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xé́t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marR="25400" indent="18034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việ̣c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marR="25400" indent="180340" algn="just">
              <a:lnSpc>
                <a:spcPct val="10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củ̉a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can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35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956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(Theo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NXB Kim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1980)</a:t>
            </a:r>
            <a:endParaRPr lang="en-US" sz="19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6035" y="6124466"/>
            <a:ext cx="8498541" cy="7335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84505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35"/>
              </a:lnSpc>
            </a:pPr>
            <a:r>
              <a:rPr lang="en-US" sz="20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84505" algn="l"/>
              </a:tabLs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 Theo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3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Thế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lập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09" y="153629"/>
            <a:ext cx="11325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11620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xét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hành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31" b="3460"/>
          <a:stretch/>
        </p:blipFill>
        <p:spPr bwMode="auto">
          <a:xfrm>
            <a:off x="2103119" y="850426"/>
            <a:ext cx="8386354" cy="581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2125" y="811237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3" t="779" r="1024" b="2105"/>
          <a:stretch/>
        </p:blipFill>
        <p:spPr bwMode="auto">
          <a:xfrm>
            <a:off x="1319347" y="222068"/>
            <a:ext cx="9318609" cy="652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7359" y="169816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7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3" b="1787"/>
          <a:stretch/>
        </p:blipFill>
        <p:spPr bwMode="auto">
          <a:xfrm>
            <a:off x="1397724" y="0"/>
            <a:ext cx="9339943" cy="67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5107" y="26123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3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465</Words>
  <Application>Microsoft Office PowerPoint</Application>
  <PresentationFormat>Widescreen</PresentationFormat>
  <Paragraphs>155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Thế nào là tự lập?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Windows User</cp:lastModifiedBy>
  <cp:revision>32</cp:revision>
  <dcterms:created xsi:type="dcterms:W3CDTF">2021-06-02T06:51:43Z</dcterms:created>
  <dcterms:modified xsi:type="dcterms:W3CDTF">2021-11-29T01:38:10Z</dcterms:modified>
</cp:coreProperties>
</file>