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97" r:id="rId2"/>
    <p:sldMasterId id="2147484238" r:id="rId3"/>
    <p:sldMasterId id="2147484250" r:id="rId4"/>
  </p:sldMasterIdLst>
  <p:notesMasterIdLst>
    <p:notesMasterId r:id="rId27"/>
  </p:notesMasterIdLst>
  <p:sldIdLst>
    <p:sldId id="258" r:id="rId5"/>
    <p:sldId id="355" r:id="rId6"/>
    <p:sldId id="346" r:id="rId7"/>
    <p:sldId id="278" r:id="rId8"/>
    <p:sldId id="328" r:id="rId9"/>
    <p:sldId id="344" r:id="rId10"/>
    <p:sldId id="302" r:id="rId11"/>
    <p:sldId id="342" r:id="rId12"/>
    <p:sldId id="305" r:id="rId13"/>
    <p:sldId id="354" r:id="rId14"/>
    <p:sldId id="347" r:id="rId15"/>
    <p:sldId id="332" r:id="rId16"/>
    <p:sldId id="307" r:id="rId17"/>
    <p:sldId id="261" r:id="rId18"/>
    <p:sldId id="320" r:id="rId19"/>
    <p:sldId id="322" r:id="rId20"/>
    <p:sldId id="327" r:id="rId21"/>
    <p:sldId id="316" r:id="rId22"/>
    <p:sldId id="313" r:id="rId23"/>
    <p:sldId id="336" r:id="rId24"/>
    <p:sldId id="356" r:id="rId25"/>
    <p:sldId id="350" r:id="rId2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99"/>
    <a:srgbClr val="FFFF00"/>
    <a:srgbClr val="CC3300"/>
    <a:srgbClr val="006600"/>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8" autoAdjust="0"/>
    <p:restoredTop sz="94660"/>
  </p:normalViewPr>
  <p:slideViewPr>
    <p:cSldViewPr>
      <p:cViewPr varScale="1">
        <p:scale>
          <a:sx n="67" d="100"/>
          <a:sy n="67" d="100"/>
        </p:scale>
        <p:origin x="780" y="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C31E023C-3F88-427F-AA83-0934BF90EFD7}" type="datetimeFigureOut">
              <a:rPr lang="en-US"/>
              <a:pPr>
                <a:defRPr/>
              </a:pPr>
              <a:t>12/9/2021</a:t>
            </a:fld>
            <a:endParaRPr lang="en-US"/>
          </a:p>
        </p:txBody>
      </p:sp>
      <p:sp>
        <p:nvSpPr>
          <p:cNvPr id="307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8B0E0E1-1793-43F9-8FAA-36EBFAB4CC3F}" type="slidenum">
              <a:rPr lang="en-US" altLang="en-US"/>
              <a:pPr>
                <a:defRPr/>
              </a:pPr>
              <a:t>‹#›</a:t>
            </a:fld>
            <a:endParaRPr lang="en-US" altLang="en-US"/>
          </a:p>
        </p:txBody>
      </p:sp>
    </p:spTree>
    <p:extLst>
      <p:ext uri="{BB962C8B-B14F-4D97-AF65-F5344CB8AC3E}">
        <p14:creationId xmlns:p14="http://schemas.microsoft.com/office/powerpoint/2010/main" val="2935403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a:xfrm>
            <a:off x="381000" y="685800"/>
            <a:ext cx="6096000" cy="3429000"/>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F43428-88A2-4423-922B-0CC0AF827860}"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185709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4BD5104-6178-4B55-8259-865452B27946}" type="slidenum">
              <a:rPr lang="en-US" altLang="en-US">
                <a:latin typeface="Arial" panose="020B0604020202020204" pitchFamily="34" charset="0"/>
              </a:rPr>
              <a:pPr eaLnBrk="1" hangingPunct="1">
                <a:spcBef>
                  <a:spcPct val="0"/>
                </a:spcBef>
              </a:pPr>
              <a:t>22</a:t>
            </a:fld>
            <a:endParaRPr lang="en-US" altLang="en-US">
              <a:latin typeface="Arial" panose="020B0604020202020204" pitchFamily="34" charset="0"/>
            </a:endParaRPr>
          </a:p>
        </p:txBody>
      </p:sp>
      <p:sp>
        <p:nvSpPr>
          <p:cNvPr id="61443" name="Rectangle 2"/>
          <p:cNvSpPr>
            <a:spLocks noGrp="1" noRot="1" noChangeAspect="1" noChangeArrowheads="1" noTextEdit="1"/>
          </p:cNvSpPr>
          <p:nvPr>
            <p:ph type="sldImg"/>
          </p:nvPr>
        </p:nvSpPr>
        <p:spPr>
          <a:xfrm>
            <a:off x="381000" y="685800"/>
            <a:ext cx="6096000" cy="3429000"/>
          </a:xfrm>
          <a:ln/>
        </p:spPr>
      </p:sp>
      <p:sp>
        <p:nvSpPr>
          <p:cNvPr id="61444"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11040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564CB5-92AE-463D-AA9D-9FBE08E53C91}" type="slidenum">
              <a:rPr lang="en-US" altLang="en-US"/>
              <a:pPr>
                <a:defRPr/>
              </a:pPr>
              <a:t>‹#›</a:t>
            </a:fld>
            <a:endParaRPr lang="en-US" altLang="en-US"/>
          </a:p>
        </p:txBody>
      </p:sp>
    </p:spTree>
    <p:extLst>
      <p:ext uri="{BB962C8B-B14F-4D97-AF65-F5344CB8AC3E}">
        <p14:creationId xmlns:p14="http://schemas.microsoft.com/office/powerpoint/2010/main" val="2377747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923DDA-D48F-488E-AEE2-4A0E42DFDC71}" type="slidenum">
              <a:rPr lang="en-US" altLang="en-US"/>
              <a:pPr>
                <a:defRPr/>
              </a:pPr>
              <a:t>‹#›</a:t>
            </a:fld>
            <a:endParaRPr lang="en-US" altLang="en-US"/>
          </a:p>
        </p:txBody>
      </p:sp>
    </p:spTree>
    <p:extLst>
      <p:ext uri="{BB962C8B-B14F-4D97-AF65-F5344CB8AC3E}">
        <p14:creationId xmlns:p14="http://schemas.microsoft.com/office/powerpoint/2010/main" val="250767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C9EBFB-FD91-43C6-8E48-A89C3A9FD492}" type="slidenum">
              <a:rPr lang="en-US" altLang="en-US"/>
              <a:pPr>
                <a:defRPr/>
              </a:pPr>
              <a:t>‹#›</a:t>
            </a:fld>
            <a:endParaRPr lang="en-US" altLang="en-US"/>
          </a:p>
        </p:txBody>
      </p:sp>
    </p:spTree>
    <p:extLst>
      <p:ext uri="{BB962C8B-B14F-4D97-AF65-F5344CB8AC3E}">
        <p14:creationId xmlns:p14="http://schemas.microsoft.com/office/powerpoint/2010/main" val="1005476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A7A2A2-7169-4DFD-85D2-D7CC996D2547}" type="slidenum">
              <a:rPr lang="en-US" altLang="en-US"/>
              <a:pPr>
                <a:defRPr/>
              </a:pPr>
              <a:t>‹#›</a:t>
            </a:fld>
            <a:endParaRPr lang="en-US" altLang="en-US"/>
          </a:p>
        </p:txBody>
      </p:sp>
    </p:spTree>
    <p:extLst>
      <p:ext uri="{BB962C8B-B14F-4D97-AF65-F5344CB8AC3E}">
        <p14:creationId xmlns:p14="http://schemas.microsoft.com/office/powerpoint/2010/main" val="1913963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8ACF12-129A-4769-A2CA-B6ED2ACE3C8F}" type="slidenum">
              <a:rPr lang="en-US" altLang="en-US"/>
              <a:pPr>
                <a:defRPr/>
              </a:pPr>
              <a:t>‹#›</a:t>
            </a:fld>
            <a:endParaRPr lang="en-US" altLang="en-US"/>
          </a:p>
        </p:txBody>
      </p:sp>
    </p:spTree>
    <p:extLst>
      <p:ext uri="{BB962C8B-B14F-4D97-AF65-F5344CB8AC3E}">
        <p14:creationId xmlns:p14="http://schemas.microsoft.com/office/powerpoint/2010/main" val="3818081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5ABBC0E1-E9FF-4067-A602-FEB766FC3D70}" type="slidenum">
              <a:rPr lang="en-US" altLang="en-US"/>
              <a:pPr>
                <a:defRPr/>
              </a:pPr>
              <a:t>‹#›</a:t>
            </a:fld>
            <a:endParaRPr lang="en-US" altLang="en-US"/>
          </a:p>
        </p:txBody>
      </p:sp>
    </p:spTree>
    <p:extLst>
      <p:ext uri="{BB962C8B-B14F-4D97-AF65-F5344CB8AC3E}">
        <p14:creationId xmlns:p14="http://schemas.microsoft.com/office/powerpoint/2010/main" val="45715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8AC6F77D-669A-444C-8AB5-F2AFA1C7E99E}" type="slidenum">
              <a:rPr lang="en-US" altLang="en-US"/>
              <a:pPr>
                <a:defRPr/>
              </a:pPr>
              <a:t>‹#›</a:t>
            </a:fld>
            <a:endParaRPr lang="en-US" altLang="en-US"/>
          </a:p>
        </p:txBody>
      </p:sp>
    </p:spTree>
    <p:extLst>
      <p:ext uri="{BB962C8B-B14F-4D97-AF65-F5344CB8AC3E}">
        <p14:creationId xmlns:p14="http://schemas.microsoft.com/office/powerpoint/2010/main" val="3206785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A8E827A3-E6C5-4223-B801-17E6593A31E0}" type="slidenum">
              <a:rPr lang="en-US" altLang="en-US"/>
              <a:pPr>
                <a:defRPr/>
              </a:pPr>
              <a:t>‹#›</a:t>
            </a:fld>
            <a:endParaRPr lang="en-US" altLang="en-US"/>
          </a:p>
        </p:txBody>
      </p:sp>
    </p:spTree>
    <p:extLst>
      <p:ext uri="{BB962C8B-B14F-4D97-AF65-F5344CB8AC3E}">
        <p14:creationId xmlns:p14="http://schemas.microsoft.com/office/powerpoint/2010/main" val="2990844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5477F42F-7593-40B7-9F32-C8E6BE3239A7}" type="slidenum">
              <a:rPr lang="en-US" altLang="en-US"/>
              <a:pPr>
                <a:defRPr/>
              </a:pPr>
              <a:t>‹#›</a:t>
            </a:fld>
            <a:endParaRPr lang="en-US" altLang="en-US"/>
          </a:p>
        </p:txBody>
      </p:sp>
    </p:spTree>
    <p:extLst>
      <p:ext uri="{BB962C8B-B14F-4D97-AF65-F5344CB8AC3E}">
        <p14:creationId xmlns:p14="http://schemas.microsoft.com/office/powerpoint/2010/main" val="3735967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lgn="l">
              <a:defRPr/>
            </a:lvl1pPr>
          </a:lstStyle>
          <a:p>
            <a:pPr>
              <a:defRPr/>
            </a:pPr>
            <a:endParaRPr lang="en-US"/>
          </a:p>
        </p:txBody>
      </p:sp>
      <p:sp>
        <p:nvSpPr>
          <p:cNvPr id="9" name="Rectangle 6"/>
          <p:cNvSpPr>
            <a:spLocks noGrp="1" noChangeArrowheads="1"/>
          </p:cNvSpPr>
          <p:nvPr>
            <p:ph type="sldNum" sz="quarter" idx="12"/>
          </p:nvPr>
        </p:nvSpPr>
        <p:spPr/>
        <p:txBody>
          <a:bodyPr/>
          <a:lstStyle>
            <a:lvl1pPr>
              <a:defRPr smtClean="0"/>
            </a:lvl1pPr>
          </a:lstStyle>
          <a:p>
            <a:pPr>
              <a:defRPr/>
            </a:pPr>
            <a:fld id="{0EC82878-5C01-4613-BB5E-DDBCC4825AB1}" type="slidenum">
              <a:rPr lang="en-US" altLang="en-US"/>
              <a:pPr>
                <a:defRPr/>
              </a:pPr>
              <a:t>‹#›</a:t>
            </a:fld>
            <a:endParaRPr lang="en-US" altLang="en-US"/>
          </a:p>
        </p:txBody>
      </p:sp>
    </p:spTree>
    <p:extLst>
      <p:ext uri="{BB962C8B-B14F-4D97-AF65-F5344CB8AC3E}">
        <p14:creationId xmlns:p14="http://schemas.microsoft.com/office/powerpoint/2010/main" val="3418998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lgn="l">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vl1pPr>
          </a:lstStyle>
          <a:p>
            <a:pPr>
              <a:defRPr/>
            </a:pPr>
            <a:fld id="{D457D7CF-6D1E-4FC1-9335-BA93DE4FDE85}" type="slidenum">
              <a:rPr lang="en-US" altLang="en-US"/>
              <a:pPr>
                <a:defRPr/>
              </a:pPr>
              <a:t>‹#›</a:t>
            </a:fld>
            <a:endParaRPr lang="en-US" altLang="en-US"/>
          </a:p>
        </p:txBody>
      </p:sp>
    </p:spTree>
    <p:extLst>
      <p:ext uri="{BB962C8B-B14F-4D97-AF65-F5344CB8AC3E}">
        <p14:creationId xmlns:p14="http://schemas.microsoft.com/office/powerpoint/2010/main" val="99852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86B54C-49A3-40CD-AFE8-F85D5770A578}" type="slidenum">
              <a:rPr lang="en-US" altLang="en-US"/>
              <a:pPr>
                <a:defRPr/>
              </a:pPr>
              <a:t>‹#›</a:t>
            </a:fld>
            <a:endParaRPr lang="en-US" altLang="en-US"/>
          </a:p>
        </p:txBody>
      </p:sp>
    </p:spTree>
    <p:extLst>
      <p:ext uri="{BB962C8B-B14F-4D97-AF65-F5344CB8AC3E}">
        <p14:creationId xmlns:p14="http://schemas.microsoft.com/office/powerpoint/2010/main" val="136588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lgn="l">
              <a:defRPr/>
            </a:lvl1pPr>
          </a:lstStyle>
          <a:p>
            <a:pPr>
              <a:defRPr/>
            </a:pPr>
            <a:endParaRPr lang="en-US"/>
          </a:p>
        </p:txBody>
      </p:sp>
      <p:sp>
        <p:nvSpPr>
          <p:cNvPr id="4" name="Rectangle 6"/>
          <p:cNvSpPr>
            <a:spLocks noGrp="1" noChangeArrowheads="1"/>
          </p:cNvSpPr>
          <p:nvPr>
            <p:ph type="sldNum" sz="quarter" idx="12"/>
          </p:nvPr>
        </p:nvSpPr>
        <p:spPr/>
        <p:txBody>
          <a:bodyPr/>
          <a:lstStyle>
            <a:lvl1pPr>
              <a:defRPr smtClean="0"/>
            </a:lvl1pPr>
          </a:lstStyle>
          <a:p>
            <a:pPr>
              <a:defRPr/>
            </a:pPr>
            <a:fld id="{D37A4562-70CC-4861-A7BA-9B7675400AA5}" type="slidenum">
              <a:rPr lang="en-US" altLang="en-US"/>
              <a:pPr>
                <a:defRPr/>
              </a:pPr>
              <a:t>‹#›</a:t>
            </a:fld>
            <a:endParaRPr lang="en-US" altLang="en-US"/>
          </a:p>
        </p:txBody>
      </p:sp>
    </p:spTree>
    <p:extLst>
      <p:ext uri="{BB962C8B-B14F-4D97-AF65-F5344CB8AC3E}">
        <p14:creationId xmlns:p14="http://schemas.microsoft.com/office/powerpoint/2010/main" val="1650630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6A8282F4-CFB9-40B9-AF70-56E13DA02760}" type="slidenum">
              <a:rPr lang="en-US" altLang="en-US"/>
              <a:pPr>
                <a:defRPr/>
              </a:pPr>
              <a:t>‹#›</a:t>
            </a:fld>
            <a:endParaRPr lang="en-US" altLang="en-US"/>
          </a:p>
        </p:txBody>
      </p:sp>
    </p:spTree>
    <p:extLst>
      <p:ext uri="{BB962C8B-B14F-4D97-AF65-F5344CB8AC3E}">
        <p14:creationId xmlns:p14="http://schemas.microsoft.com/office/powerpoint/2010/main" val="1550319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AA8C3366-4015-4E1C-8C9D-FAB949923C34}" type="slidenum">
              <a:rPr lang="en-US" altLang="en-US"/>
              <a:pPr>
                <a:defRPr/>
              </a:pPr>
              <a:t>‹#›</a:t>
            </a:fld>
            <a:endParaRPr lang="en-US" altLang="en-US"/>
          </a:p>
        </p:txBody>
      </p:sp>
    </p:spTree>
    <p:extLst>
      <p:ext uri="{BB962C8B-B14F-4D97-AF65-F5344CB8AC3E}">
        <p14:creationId xmlns:p14="http://schemas.microsoft.com/office/powerpoint/2010/main" val="951118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ED03849C-ED5A-48AE-B584-CFED9800E231}" type="slidenum">
              <a:rPr lang="en-US" altLang="en-US"/>
              <a:pPr>
                <a:defRPr/>
              </a:pPr>
              <a:t>‹#›</a:t>
            </a:fld>
            <a:endParaRPr lang="en-US" altLang="en-US"/>
          </a:p>
        </p:txBody>
      </p:sp>
    </p:spTree>
    <p:extLst>
      <p:ext uri="{BB962C8B-B14F-4D97-AF65-F5344CB8AC3E}">
        <p14:creationId xmlns:p14="http://schemas.microsoft.com/office/powerpoint/2010/main" val="1402075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1F4D40E4-CF47-4F10-91F5-56C24B782AC6}" type="slidenum">
              <a:rPr lang="en-US" altLang="en-US"/>
              <a:pPr>
                <a:defRPr/>
              </a:pPr>
              <a:t>‹#›</a:t>
            </a:fld>
            <a:endParaRPr lang="en-US" altLang="en-US"/>
          </a:p>
        </p:txBody>
      </p:sp>
    </p:spTree>
    <p:extLst>
      <p:ext uri="{BB962C8B-B14F-4D97-AF65-F5344CB8AC3E}">
        <p14:creationId xmlns:p14="http://schemas.microsoft.com/office/powerpoint/2010/main" val="3168229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lgn="l">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vl1pPr>
          </a:lstStyle>
          <a:p>
            <a:pPr>
              <a:defRPr/>
            </a:pPr>
            <a:fld id="{227EB831-10F9-4995-8BCB-18B6CADC60C5}" type="slidenum">
              <a:rPr lang="en-US" altLang="en-US"/>
              <a:pPr>
                <a:defRPr/>
              </a:pPr>
              <a:t>‹#›</a:t>
            </a:fld>
            <a:endParaRPr lang="en-US" altLang="en-US"/>
          </a:p>
        </p:txBody>
      </p:sp>
    </p:spTree>
    <p:extLst>
      <p:ext uri="{BB962C8B-B14F-4D97-AF65-F5344CB8AC3E}">
        <p14:creationId xmlns:p14="http://schemas.microsoft.com/office/powerpoint/2010/main" val="118705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E75327A-5F9D-42FF-B935-F2787DC9A8C0}" type="slidenum">
              <a:rPr lang="en-US" altLang="en-US" smtClean="0"/>
              <a:pPr>
                <a:defRPr/>
              </a:pPr>
              <a:t>‹#›</a:t>
            </a:fld>
            <a:endParaRPr lang="en-US" altLang="en-US"/>
          </a:p>
        </p:txBody>
      </p:sp>
    </p:spTree>
    <p:extLst>
      <p:ext uri="{BB962C8B-B14F-4D97-AF65-F5344CB8AC3E}">
        <p14:creationId xmlns:p14="http://schemas.microsoft.com/office/powerpoint/2010/main" val="3497993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9FA2079-5901-45E9-BFFA-DFB32777B8AC}" type="slidenum">
              <a:rPr lang="en-US" altLang="en-US" smtClean="0"/>
              <a:pPr>
                <a:defRPr/>
              </a:pPr>
              <a:t>‹#›</a:t>
            </a:fld>
            <a:endParaRPr lang="en-US" altLang="en-US"/>
          </a:p>
        </p:txBody>
      </p:sp>
    </p:spTree>
    <p:extLst>
      <p:ext uri="{BB962C8B-B14F-4D97-AF65-F5344CB8AC3E}">
        <p14:creationId xmlns:p14="http://schemas.microsoft.com/office/powerpoint/2010/main" val="2605323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812D895-48EF-4CBA-A7FB-7083C16CF0AC}" type="slidenum">
              <a:rPr lang="en-US" altLang="en-US" smtClean="0"/>
              <a:pPr>
                <a:defRPr/>
              </a:pPr>
              <a:t>‹#›</a:t>
            </a:fld>
            <a:endParaRPr lang="en-US" altLang="en-US"/>
          </a:p>
        </p:txBody>
      </p:sp>
    </p:spTree>
    <p:extLst>
      <p:ext uri="{BB962C8B-B14F-4D97-AF65-F5344CB8AC3E}">
        <p14:creationId xmlns:p14="http://schemas.microsoft.com/office/powerpoint/2010/main" val="3558646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110C7B3-5428-42ED-86BF-F50A898F0815}" type="slidenum">
              <a:rPr lang="en-US" altLang="en-US" smtClean="0"/>
              <a:pPr>
                <a:defRPr/>
              </a:pPr>
              <a:t>‹#›</a:t>
            </a:fld>
            <a:endParaRPr lang="en-US" altLang="en-US"/>
          </a:p>
        </p:txBody>
      </p:sp>
    </p:spTree>
    <p:extLst>
      <p:ext uri="{BB962C8B-B14F-4D97-AF65-F5344CB8AC3E}">
        <p14:creationId xmlns:p14="http://schemas.microsoft.com/office/powerpoint/2010/main" val="339382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F371C3-FCE5-4B23-A301-04983B697C32}" type="slidenum">
              <a:rPr lang="en-US" altLang="en-US"/>
              <a:pPr>
                <a:defRPr/>
              </a:pPr>
              <a:t>‹#›</a:t>
            </a:fld>
            <a:endParaRPr lang="en-US" altLang="en-US"/>
          </a:p>
        </p:txBody>
      </p:sp>
    </p:spTree>
    <p:extLst>
      <p:ext uri="{BB962C8B-B14F-4D97-AF65-F5344CB8AC3E}">
        <p14:creationId xmlns:p14="http://schemas.microsoft.com/office/powerpoint/2010/main" val="22510860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03F05B3-71C4-4BB1-88AC-0353FCFAE432}" type="slidenum">
              <a:rPr lang="en-US" altLang="en-US" smtClean="0"/>
              <a:pPr>
                <a:defRPr/>
              </a:pPr>
              <a:t>‹#›</a:t>
            </a:fld>
            <a:endParaRPr lang="en-US" altLang="en-US"/>
          </a:p>
        </p:txBody>
      </p:sp>
    </p:spTree>
    <p:extLst>
      <p:ext uri="{BB962C8B-B14F-4D97-AF65-F5344CB8AC3E}">
        <p14:creationId xmlns:p14="http://schemas.microsoft.com/office/powerpoint/2010/main" val="3908851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B5287DEB-1A3E-415D-A72E-D47B4320B852}" type="slidenum">
              <a:rPr lang="en-US" altLang="en-US" smtClean="0"/>
              <a:pPr>
                <a:defRPr/>
              </a:pPr>
              <a:t>‹#›</a:t>
            </a:fld>
            <a:endParaRPr lang="en-US" altLang="en-US"/>
          </a:p>
        </p:txBody>
      </p:sp>
    </p:spTree>
    <p:extLst>
      <p:ext uri="{BB962C8B-B14F-4D97-AF65-F5344CB8AC3E}">
        <p14:creationId xmlns:p14="http://schemas.microsoft.com/office/powerpoint/2010/main" val="562925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54B128AB-B1BA-4F33-8F16-3ABF83253338}" type="slidenum">
              <a:rPr lang="en-US" altLang="en-US" smtClean="0"/>
              <a:pPr>
                <a:defRPr/>
              </a:pPr>
              <a:t>‹#›</a:t>
            </a:fld>
            <a:endParaRPr lang="en-US" altLang="en-US"/>
          </a:p>
        </p:txBody>
      </p:sp>
    </p:spTree>
    <p:extLst>
      <p:ext uri="{BB962C8B-B14F-4D97-AF65-F5344CB8AC3E}">
        <p14:creationId xmlns:p14="http://schemas.microsoft.com/office/powerpoint/2010/main" val="2461402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C557886-2B63-4BEB-A218-F1D5BA68826D}" type="slidenum">
              <a:rPr lang="en-US" altLang="en-US" smtClean="0"/>
              <a:pPr>
                <a:defRPr/>
              </a:pPr>
              <a:t>‹#›</a:t>
            </a:fld>
            <a:endParaRPr lang="en-US" altLang="en-US"/>
          </a:p>
        </p:txBody>
      </p:sp>
    </p:spTree>
    <p:extLst>
      <p:ext uri="{BB962C8B-B14F-4D97-AF65-F5344CB8AC3E}">
        <p14:creationId xmlns:p14="http://schemas.microsoft.com/office/powerpoint/2010/main" val="1705580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41E033E-37EA-4E29-8D63-46293B724771}" type="slidenum">
              <a:rPr lang="en-US" altLang="en-US" smtClean="0"/>
              <a:pPr>
                <a:defRPr/>
              </a:pPr>
              <a:t>‹#›</a:t>
            </a:fld>
            <a:endParaRPr lang="en-US" altLang="en-US"/>
          </a:p>
        </p:txBody>
      </p:sp>
    </p:spTree>
    <p:extLst>
      <p:ext uri="{BB962C8B-B14F-4D97-AF65-F5344CB8AC3E}">
        <p14:creationId xmlns:p14="http://schemas.microsoft.com/office/powerpoint/2010/main" val="172260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A095B7-36A2-46C0-9882-0F4633DFD350}" type="slidenum">
              <a:rPr lang="en-US" altLang="en-US" smtClean="0"/>
              <a:pPr>
                <a:defRPr/>
              </a:pPr>
              <a:t>‹#›</a:t>
            </a:fld>
            <a:endParaRPr lang="en-US" altLang="en-US"/>
          </a:p>
        </p:txBody>
      </p:sp>
    </p:spTree>
    <p:extLst>
      <p:ext uri="{BB962C8B-B14F-4D97-AF65-F5344CB8AC3E}">
        <p14:creationId xmlns:p14="http://schemas.microsoft.com/office/powerpoint/2010/main" val="3494289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F061520-FE38-4FA3-BEFD-B206FE1E5D41}" type="slidenum">
              <a:rPr lang="en-US" altLang="en-US" smtClean="0"/>
              <a:pPr>
                <a:defRPr/>
              </a:pPr>
              <a:t>‹#›</a:t>
            </a:fld>
            <a:endParaRPr lang="en-US" altLang="en-US"/>
          </a:p>
        </p:txBody>
      </p:sp>
    </p:spTree>
    <p:extLst>
      <p:ext uri="{BB962C8B-B14F-4D97-AF65-F5344CB8AC3E}">
        <p14:creationId xmlns:p14="http://schemas.microsoft.com/office/powerpoint/2010/main" val="580349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smtClean="0"/>
              <a:t>Tran thi Thao -THCS Tien Luc -LG</a:t>
            </a:r>
            <a:endParaRPr lang="en-US" altLang="en-US"/>
          </a:p>
        </p:txBody>
      </p:sp>
      <p:sp>
        <p:nvSpPr>
          <p:cNvPr id="6" name="Slide Number Placeholder 5"/>
          <p:cNvSpPr>
            <a:spLocks noGrp="1"/>
          </p:cNvSpPr>
          <p:nvPr>
            <p:ph type="sldNum" sz="quarter" idx="12"/>
          </p:nvPr>
        </p:nvSpPr>
        <p:spPr/>
        <p:txBody>
          <a:bodyPr/>
          <a:lstStyle/>
          <a:p>
            <a:pPr>
              <a:defRPr/>
            </a:pPr>
            <a:fld id="{357DABCE-AF93-4323-8293-4BA28AFB03D3}" type="slidenum">
              <a:rPr lang="en-US" altLang="en-US" smtClean="0"/>
              <a:pPr>
                <a:defRPr/>
              </a:pPr>
              <a:t>‹#›</a:t>
            </a:fld>
            <a:endParaRPr lang="en-US" altLang="en-US"/>
          </a:p>
        </p:txBody>
      </p:sp>
    </p:spTree>
    <p:extLst>
      <p:ext uri="{BB962C8B-B14F-4D97-AF65-F5344CB8AC3E}">
        <p14:creationId xmlns:p14="http://schemas.microsoft.com/office/powerpoint/2010/main" val="102116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smtClean="0"/>
              <a:t>Tran thi Thao -THCS Tien Luc -LG</a:t>
            </a:r>
            <a:endParaRPr lang="en-US" altLang="en-US"/>
          </a:p>
        </p:txBody>
      </p:sp>
      <p:sp>
        <p:nvSpPr>
          <p:cNvPr id="6" name="Slide Number Placeholder 5"/>
          <p:cNvSpPr>
            <a:spLocks noGrp="1"/>
          </p:cNvSpPr>
          <p:nvPr>
            <p:ph type="sldNum" sz="quarter" idx="12"/>
          </p:nvPr>
        </p:nvSpPr>
        <p:spPr/>
        <p:txBody>
          <a:bodyPr/>
          <a:lstStyle/>
          <a:p>
            <a:pPr>
              <a:defRPr/>
            </a:pPr>
            <a:fld id="{47A54BA1-89DB-438F-8075-08EDC2D97188}" type="slidenum">
              <a:rPr lang="en-US" altLang="en-US" smtClean="0"/>
              <a:pPr>
                <a:defRPr/>
              </a:pPr>
              <a:t>‹#›</a:t>
            </a:fld>
            <a:endParaRPr lang="en-US" altLang="en-US"/>
          </a:p>
        </p:txBody>
      </p:sp>
    </p:spTree>
    <p:extLst>
      <p:ext uri="{BB962C8B-B14F-4D97-AF65-F5344CB8AC3E}">
        <p14:creationId xmlns:p14="http://schemas.microsoft.com/office/powerpoint/2010/main" val="38449897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smtClean="0"/>
              <a:t>Tran thi Thao -THCS Tien Luc -LG</a:t>
            </a:r>
            <a:endParaRPr lang="en-US" altLang="en-US"/>
          </a:p>
        </p:txBody>
      </p:sp>
      <p:sp>
        <p:nvSpPr>
          <p:cNvPr id="6" name="Slide Number Placeholder 5"/>
          <p:cNvSpPr>
            <a:spLocks noGrp="1"/>
          </p:cNvSpPr>
          <p:nvPr>
            <p:ph type="sldNum" sz="quarter" idx="12"/>
          </p:nvPr>
        </p:nvSpPr>
        <p:spPr/>
        <p:txBody>
          <a:bodyPr/>
          <a:lstStyle/>
          <a:p>
            <a:pPr>
              <a:defRPr/>
            </a:pPr>
            <a:fld id="{66DBEEAB-C60D-41CD-8E00-B419607C3B1B}" type="slidenum">
              <a:rPr lang="en-US" altLang="en-US" smtClean="0"/>
              <a:pPr>
                <a:defRPr/>
              </a:pPr>
              <a:t>‹#›</a:t>
            </a:fld>
            <a:endParaRPr lang="en-US" altLang="en-US"/>
          </a:p>
        </p:txBody>
      </p:sp>
    </p:spTree>
    <p:extLst>
      <p:ext uri="{BB962C8B-B14F-4D97-AF65-F5344CB8AC3E}">
        <p14:creationId xmlns:p14="http://schemas.microsoft.com/office/powerpoint/2010/main" val="59233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934F82-73B2-4D7E-946A-1C57CF49EF29}" type="slidenum">
              <a:rPr lang="en-US" altLang="en-US"/>
              <a:pPr>
                <a:defRPr/>
              </a:pPr>
              <a:t>‹#›</a:t>
            </a:fld>
            <a:endParaRPr lang="en-US" altLang="en-US"/>
          </a:p>
        </p:txBody>
      </p:sp>
    </p:spTree>
    <p:extLst>
      <p:ext uri="{BB962C8B-B14F-4D97-AF65-F5344CB8AC3E}">
        <p14:creationId xmlns:p14="http://schemas.microsoft.com/office/powerpoint/2010/main" val="2166363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smtClean="0"/>
              <a:t>Tran thi Thao -THCS Tien Luc -LG</a:t>
            </a:r>
            <a:endParaRPr lang="en-US" altLang="en-US"/>
          </a:p>
        </p:txBody>
      </p:sp>
      <p:sp>
        <p:nvSpPr>
          <p:cNvPr id="7" name="Slide Number Placeholder 6"/>
          <p:cNvSpPr>
            <a:spLocks noGrp="1"/>
          </p:cNvSpPr>
          <p:nvPr>
            <p:ph type="sldNum" sz="quarter" idx="12"/>
          </p:nvPr>
        </p:nvSpPr>
        <p:spPr/>
        <p:txBody>
          <a:bodyPr/>
          <a:lstStyle/>
          <a:p>
            <a:pPr>
              <a:defRPr/>
            </a:pPr>
            <a:fld id="{A53E8EA3-8DB1-448B-B5E2-DB12F5045EDA}" type="slidenum">
              <a:rPr lang="en-US" altLang="en-US" smtClean="0"/>
              <a:pPr>
                <a:defRPr/>
              </a:pPr>
              <a:t>‹#›</a:t>
            </a:fld>
            <a:endParaRPr lang="en-US" altLang="en-US"/>
          </a:p>
        </p:txBody>
      </p:sp>
    </p:spTree>
    <p:extLst>
      <p:ext uri="{BB962C8B-B14F-4D97-AF65-F5344CB8AC3E}">
        <p14:creationId xmlns:p14="http://schemas.microsoft.com/office/powerpoint/2010/main" val="29986386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smtClean="0"/>
              <a:t>Tran thi Thao -THCS Tien Luc -LG</a:t>
            </a:r>
            <a:endParaRPr lang="en-US" altLang="en-US"/>
          </a:p>
        </p:txBody>
      </p:sp>
      <p:sp>
        <p:nvSpPr>
          <p:cNvPr id="9" name="Slide Number Placeholder 8"/>
          <p:cNvSpPr>
            <a:spLocks noGrp="1"/>
          </p:cNvSpPr>
          <p:nvPr>
            <p:ph type="sldNum" sz="quarter" idx="12"/>
          </p:nvPr>
        </p:nvSpPr>
        <p:spPr/>
        <p:txBody>
          <a:bodyPr/>
          <a:lstStyle/>
          <a:p>
            <a:pPr>
              <a:defRPr/>
            </a:pPr>
            <a:fld id="{6E7C7DD0-5B08-4D05-A7EB-DC0AE9D882D1}" type="slidenum">
              <a:rPr lang="en-US" altLang="en-US" smtClean="0"/>
              <a:pPr>
                <a:defRPr/>
              </a:pPr>
              <a:t>‹#›</a:t>
            </a:fld>
            <a:endParaRPr lang="en-US" altLang="en-US"/>
          </a:p>
        </p:txBody>
      </p:sp>
    </p:spTree>
    <p:extLst>
      <p:ext uri="{BB962C8B-B14F-4D97-AF65-F5344CB8AC3E}">
        <p14:creationId xmlns:p14="http://schemas.microsoft.com/office/powerpoint/2010/main" val="34227613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r>
              <a:rPr lang="en-US" altLang="en-US" smtClean="0"/>
              <a:t>Tran thi Thao -THCS Tien Luc -LG</a:t>
            </a:r>
            <a:endParaRPr lang="en-US" altLang="en-US"/>
          </a:p>
        </p:txBody>
      </p:sp>
      <p:sp>
        <p:nvSpPr>
          <p:cNvPr id="5" name="Slide Number Placeholder 4"/>
          <p:cNvSpPr>
            <a:spLocks noGrp="1"/>
          </p:cNvSpPr>
          <p:nvPr>
            <p:ph type="sldNum" sz="quarter" idx="12"/>
          </p:nvPr>
        </p:nvSpPr>
        <p:spPr/>
        <p:txBody>
          <a:bodyPr/>
          <a:lstStyle/>
          <a:p>
            <a:pPr>
              <a:defRPr/>
            </a:pPr>
            <a:fld id="{B11E42FF-A7E6-4F69-9471-27DF3C7C1795}" type="slidenum">
              <a:rPr lang="en-US" altLang="en-US" smtClean="0"/>
              <a:pPr>
                <a:defRPr/>
              </a:pPr>
              <a:t>‹#›</a:t>
            </a:fld>
            <a:endParaRPr lang="en-US" altLang="en-US"/>
          </a:p>
        </p:txBody>
      </p:sp>
    </p:spTree>
    <p:extLst>
      <p:ext uri="{BB962C8B-B14F-4D97-AF65-F5344CB8AC3E}">
        <p14:creationId xmlns:p14="http://schemas.microsoft.com/office/powerpoint/2010/main" val="1192018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r>
              <a:rPr lang="en-US" altLang="en-US" smtClean="0"/>
              <a:t>Tran thi Thao -THCS Tien Luc -LG</a:t>
            </a:r>
            <a:endParaRPr lang="en-US" altLang="en-US"/>
          </a:p>
        </p:txBody>
      </p:sp>
      <p:sp>
        <p:nvSpPr>
          <p:cNvPr id="4" name="Slide Number Placeholder 3"/>
          <p:cNvSpPr>
            <a:spLocks noGrp="1"/>
          </p:cNvSpPr>
          <p:nvPr>
            <p:ph type="sldNum" sz="quarter" idx="12"/>
          </p:nvPr>
        </p:nvSpPr>
        <p:spPr/>
        <p:txBody>
          <a:bodyPr/>
          <a:lstStyle/>
          <a:p>
            <a:pPr>
              <a:defRPr/>
            </a:pPr>
            <a:fld id="{D0C17791-BEB7-4AE1-B602-87A4E77F5D9C}" type="slidenum">
              <a:rPr lang="en-US" altLang="en-US" smtClean="0"/>
              <a:pPr>
                <a:defRPr/>
              </a:pPr>
              <a:t>‹#›</a:t>
            </a:fld>
            <a:endParaRPr lang="en-US" altLang="en-US"/>
          </a:p>
        </p:txBody>
      </p:sp>
    </p:spTree>
    <p:extLst>
      <p:ext uri="{BB962C8B-B14F-4D97-AF65-F5344CB8AC3E}">
        <p14:creationId xmlns:p14="http://schemas.microsoft.com/office/powerpoint/2010/main" val="14897073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smtClean="0"/>
              <a:t>Tran thi Thao -THCS Tien Luc -LG</a:t>
            </a:r>
            <a:endParaRPr lang="en-US" altLang="en-US"/>
          </a:p>
        </p:txBody>
      </p:sp>
      <p:sp>
        <p:nvSpPr>
          <p:cNvPr id="7" name="Slide Number Placeholder 6"/>
          <p:cNvSpPr>
            <a:spLocks noGrp="1"/>
          </p:cNvSpPr>
          <p:nvPr>
            <p:ph type="sldNum" sz="quarter" idx="12"/>
          </p:nvPr>
        </p:nvSpPr>
        <p:spPr/>
        <p:txBody>
          <a:bodyPr/>
          <a:lstStyle/>
          <a:p>
            <a:pPr>
              <a:defRPr/>
            </a:pPr>
            <a:fld id="{FD869B7F-9D36-46DD-B223-5302293A5551}" type="slidenum">
              <a:rPr lang="en-US" altLang="en-US" smtClean="0"/>
              <a:pPr>
                <a:defRPr/>
              </a:pPr>
              <a:t>‹#›</a:t>
            </a:fld>
            <a:endParaRPr lang="en-US" altLang="en-US"/>
          </a:p>
        </p:txBody>
      </p:sp>
    </p:spTree>
    <p:extLst>
      <p:ext uri="{BB962C8B-B14F-4D97-AF65-F5344CB8AC3E}">
        <p14:creationId xmlns:p14="http://schemas.microsoft.com/office/powerpoint/2010/main" val="41646524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smtClean="0"/>
              <a:t>Tran thi Thao -THCS Tien Luc -LG</a:t>
            </a:r>
            <a:endParaRPr lang="en-US" altLang="en-US"/>
          </a:p>
        </p:txBody>
      </p:sp>
      <p:sp>
        <p:nvSpPr>
          <p:cNvPr id="7" name="Slide Number Placeholder 6"/>
          <p:cNvSpPr>
            <a:spLocks noGrp="1"/>
          </p:cNvSpPr>
          <p:nvPr>
            <p:ph type="sldNum" sz="quarter" idx="12"/>
          </p:nvPr>
        </p:nvSpPr>
        <p:spPr/>
        <p:txBody>
          <a:bodyPr/>
          <a:lstStyle/>
          <a:p>
            <a:pPr>
              <a:defRPr/>
            </a:pPr>
            <a:fld id="{EB644056-7B19-4BEB-B83A-04080112CBB3}" type="slidenum">
              <a:rPr lang="en-US" altLang="en-US" smtClean="0"/>
              <a:pPr>
                <a:defRPr/>
              </a:pPr>
              <a:t>‹#›</a:t>
            </a:fld>
            <a:endParaRPr lang="en-US" altLang="en-US"/>
          </a:p>
        </p:txBody>
      </p:sp>
    </p:spTree>
    <p:extLst>
      <p:ext uri="{BB962C8B-B14F-4D97-AF65-F5344CB8AC3E}">
        <p14:creationId xmlns:p14="http://schemas.microsoft.com/office/powerpoint/2010/main" val="38660041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smtClean="0"/>
              <a:t>Tran thi Thao -THCS Tien Luc -LG</a:t>
            </a:r>
            <a:endParaRPr lang="en-US" altLang="en-US"/>
          </a:p>
        </p:txBody>
      </p:sp>
      <p:sp>
        <p:nvSpPr>
          <p:cNvPr id="6" name="Slide Number Placeholder 5"/>
          <p:cNvSpPr>
            <a:spLocks noGrp="1"/>
          </p:cNvSpPr>
          <p:nvPr>
            <p:ph type="sldNum" sz="quarter" idx="12"/>
          </p:nvPr>
        </p:nvSpPr>
        <p:spPr/>
        <p:txBody>
          <a:bodyPr/>
          <a:lstStyle/>
          <a:p>
            <a:pPr>
              <a:defRPr/>
            </a:pPr>
            <a:fld id="{BC42AEEC-FF50-435F-A058-C4E445D31A2F}" type="slidenum">
              <a:rPr lang="en-US" altLang="en-US" smtClean="0"/>
              <a:pPr>
                <a:defRPr/>
              </a:pPr>
              <a:t>‹#›</a:t>
            </a:fld>
            <a:endParaRPr lang="en-US" altLang="en-US"/>
          </a:p>
        </p:txBody>
      </p:sp>
    </p:spTree>
    <p:extLst>
      <p:ext uri="{BB962C8B-B14F-4D97-AF65-F5344CB8AC3E}">
        <p14:creationId xmlns:p14="http://schemas.microsoft.com/office/powerpoint/2010/main" val="1372126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smtClean="0"/>
              <a:t>Tran thi Thao -THCS Tien Luc -LG</a:t>
            </a:r>
            <a:endParaRPr lang="en-US" altLang="en-US"/>
          </a:p>
        </p:txBody>
      </p:sp>
      <p:sp>
        <p:nvSpPr>
          <p:cNvPr id="6" name="Slide Number Placeholder 5"/>
          <p:cNvSpPr>
            <a:spLocks noGrp="1"/>
          </p:cNvSpPr>
          <p:nvPr>
            <p:ph type="sldNum" sz="quarter" idx="12"/>
          </p:nvPr>
        </p:nvSpPr>
        <p:spPr/>
        <p:txBody>
          <a:bodyPr/>
          <a:lstStyle/>
          <a:p>
            <a:pPr>
              <a:defRPr/>
            </a:pPr>
            <a:fld id="{85FB2848-C261-4C91-B2B4-7825824FD9CB}" type="slidenum">
              <a:rPr lang="en-US" altLang="en-US" smtClean="0"/>
              <a:pPr>
                <a:defRPr/>
              </a:pPr>
              <a:t>‹#›</a:t>
            </a:fld>
            <a:endParaRPr lang="en-US" altLang="en-US"/>
          </a:p>
        </p:txBody>
      </p:sp>
    </p:spTree>
    <p:extLst>
      <p:ext uri="{BB962C8B-B14F-4D97-AF65-F5344CB8AC3E}">
        <p14:creationId xmlns:p14="http://schemas.microsoft.com/office/powerpoint/2010/main" val="1664222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8A8B961-2E8D-4D1A-9F22-1E3A702BED88}" type="slidenum">
              <a:rPr lang="en-US" altLang="en-US"/>
              <a:pPr>
                <a:defRPr/>
              </a:pPr>
              <a:t>‹#›</a:t>
            </a:fld>
            <a:endParaRPr lang="en-US" altLang="en-US"/>
          </a:p>
        </p:txBody>
      </p:sp>
    </p:spTree>
    <p:extLst>
      <p:ext uri="{BB962C8B-B14F-4D97-AF65-F5344CB8AC3E}">
        <p14:creationId xmlns:p14="http://schemas.microsoft.com/office/powerpoint/2010/main" val="43154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F27922-833D-4070-B334-55DF715E25F0}" type="slidenum">
              <a:rPr lang="en-US" altLang="en-US"/>
              <a:pPr>
                <a:defRPr/>
              </a:pPr>
              <a:t>‹#›</a:t>
            </a:fld>
            <a:endParaRPr lang="en-US" altLang="en-US"/>
          </a:p>
        </p:txBody>
      </p:sp>
    </p:spTree>
    <p:extLst>
      <p:ext uri="{BB962C8B-B14F-4D97-AF65-F5344CB8AC3E}">
        <p14:creationId xmlns:p14="http://schemas.microsoft.com/office/powerpoint/2010/main" val="392355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5D774B-2126-4E5A-98B4-2195B6FACD05}" type="slidenum">
              <a:rPr lang="en-US" altLang="en-US"/>
              <a:pPr>
                <a:defRPr/>
              </a:pPr>
              <a:t>‹#›</a:t>
            </a:fld>
            <a:endParaRPr lang="en-US" altLang="en-US"/>
          </a:p>
        </p:txBody>
      </p:sp>
    </p:spTree>
    <p:extLst>
      <p:ext uri="{BB962C8B-B14F-4D97-AF65-F5344CB8AC3E}">
        <p14:creationId xmlns:p14="http://schemas.microsoft.com/office/powerpoint/2010/main" val="322485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C67082-F874-427D-AC27-E277E8275540}" type="slidenum">
              <a:rPr lang="en-US" altLang="en-US"/>
              <a:pPr>
                <a:defRPr/>
              </a:pPr>
              <a:t>‹#›</a:t>
            </a:fld>
            <a:endParaRPr lang="en-US" altLang="en-US"/>
          </a:p>
        </p:txBody>
      </p:sp>
    </p:spTree>
    <p:extLst>
      <p:ext uri="{BB962C8B-B14F-4D97-AF65-F5344CB8AC3E}">
        <p14:creationId xmlns:p14="http://schemas.microsoft.com/office/powerpoint/2010/main" val="3667997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74882B-2BC2-4445-95F2-8090B9101B54}" type="slidenum">
              <a:rPr lang="en-US" altLang="en-US"/>
              <a:pPr>
                <a:defRPr/>
              </a:pPr>
              <a:t>‹#›</a:t>
            </a:fld>
            <a:endParaRPr lang="en-US" altLang="en-US"/>
          </a:p>
        </p:txBody>
      </p:sp>
    </p:spTree>
    <p:extLst>
      <p:ext uri="{BB962C8B-B14F-4D97-AF65-F5344CB8AC3E}">
        <p14:creationId xmlns:p14="http://schemas.microsoft.com/office/powerpoint/2010/main" val="230851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a:defRPr/>
            </a:pPr>
            <a:fld id="{56A6C4A1-27C2-49A9-B974-90B0274A11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018385A6-67FE-4760-B210-36CAFD846EE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6A6C4A1-27C2-49A9-B974-90B0274A114B}" type="slidenum">
              <a:rPr lang="en-US" altLang="en-US" smtClean="0"/>
              <a:pPr>
                <a:defRPr/>
              </a:pPr>
              <a:t>‹#›</a:t>
            </a:fld>
            <a:endParaRPr lang="en-US" altLang="en-US"/>
          </a:p>
        </p:txBody>
      </p:sp>
    </p:spTree>
    <p:extLst>
      <p:ext uri="{BB962C8B-B14F-4D97-AF65-F5344CB8AC3E}">
        <p14:creationId xmlns:p14="http://schemas.microsoft.com/office/powerpoint/2010/main" val="1439853190"/>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6A6C4A1-27C2-49A9-B974-90B0274A114B}" type="slidenum">
              <a:rPr lang="en-US" altLang="en-US" smtClean="0"/>
              <a:pPr>
                <a:defRPr/>
              </a:pPr>
              <a:t>‹#›</a:t>
            </a:fld>
            <a:endParaRPr lang="en-US" altLang="en-US"/>
          </a:p>
        </p:txBody>
      </p:sp>
    </p:spTree>
    <p:extLst>
      <p:ext uri="{BB962C8B-B14F-4D97-AF65-F5344CB8AC3E}">
        <p14:creationId xmlns:p14="http://schemas.microsoft.com/office/powerpoint/2010/main" val="474726006"/>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3.gif"/><Relationship Id="rId7" Type="http://schemas.openxmlformats.org/officeDocument/2006/relationships/image" Target="../media/image27.gif"/><Relationship Id="rId12" Type="http://schemas.openxmlformats.org/officeDocument/2006/relationships/image" Target="../media/image32.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gif"/><Relationship Id="rId11" Type="http://schemas.openxmlformats.org/officeDocument/2006/relationships/image" Target="../media/image31.wmf"/><Relationship Id="rId5" Type="http://schemas.openxmlformats.org/officeDocument/2006/relationships/image" Target="../media/image25.gif"/><Relationship Id="rId10" Type="http://schemas.openxmlformats.org/officeDocument/2006/relationships/image" Target="../media/image30.gif"/><Relationship Id="rId4" Type="http://schemas.openxmlformats.org/officeDocument/2006/relationships/image" Target="../media/image24.gif"/><Relationship Id="rId9" Type="http://schemas.openxmlformats.org/officeDocument/2006/relationships/image" Target="../media/image29.gif"/></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2971800" y="2514600"/>
            <a:ext cx="7086600" cy="2209800"/>
          </a:xfrm>
          <a:prstGeom prst="rect">
            <a:avLst/>
          </a:prstGeom>
        </p:spPr>
        <p:txBody>
          <a:bodyPr wrap="none" fromWordArt="1">
            <a:prstTxWarp prst="textPlain">
              <a:avLst>
                <a:gd name="adj" fmla="val 50000"/>
              </a:avLst>
            </a:prstTxWarp>
          </a:bodyPr>
          <a:lstStyle/>
          <a:p>
            <a:pPr algn="ctr"/>
            <a:r>
              <a:rPr lang="en-US" sz="3600" kern="10">
                <a:ln w="9525">
                  <a:solidFill>
                    <a:srgbClr val="0000FF"/>
                  </a:solidFill>
                  <a:round/>
                  <a:headEnd/>
                  <a:tailEnd/>
                </a:ln>
                <a:solidFill>
                  <a:srgbClr val="FF0000"/>
                </a:solidFill>
                <a:cs typeface="Times New Roman" panose="02020603050405020304" pitchFamily="18" charset="0"/>
              </a:rPr>
              <a:t>Lao động tự giác </a:t>
            </a:r>
          </a:p>
          <a:p>
            <a:pPr algn="ctr"/>
            <a:r>
              <a:rPr lang="en-US" sz="3600" kern="10">
                <a:ln w="9525">
                  <a:solidFill>
                    <a:srgbClr val="0000FF"/>
                  </a:solidFill>
                  <a:round/>
                  <a:headEnd/>
                  <a:tailEnd/>
                </a:ln>
                <a:solidFill>
                  <a:srgbClr val="FF0000"/>
                </a:solidFill>
                <a:cs typeface="Times New Roman" panose="02020603050405020304" pitchFamily="18" charset="0"/>
              </a:rPr>
              <a:t>và sáng tạo</a:t>
            </a:r>
          </a:p>
        </p:txBody>
      </p:sp>
      <p:sp>
        <p:nvSpPr>
          <p:cNvPr id="4099" name="WordArt 3"/>
          <p:cNvSpPr>
            <a:spLocks noChangeArrowheads="1" noChangeShapeType="1" noTextEdit="1"/>
          </p:cNvSpPr>
          <p:nvPr/>
        </p:nvSpPr>
        <p:spPr bwMode="auto">
          <a:xfrm>
            <a:off x="4953000" y="1066800"/>
            <a:ext cx="27432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kern="10">
              <a:solidFill>
                <a:srgbClr val="FF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blinds(horizontal)">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524000" y="5562601"/>
            <a:ext cx="9144000" cy="1173163"/>
          </a:xfrm>
        </p:spPr>
        <p:txBody>
          <a:bodyPr/>
          <a:lstStyle/>
          <a:p>
            <a:pPr eaLnBrk="1" hangingPunct="1"/>
            <a:r>
              <a:rPr lang="en-US" altLang="en-US" sz="2800"/>
              <a:t>Võ Nguyên Giáp là Tổng chỉ huy quân đội nhân dân Việt Nam làm nên chiến thắng lịch sử Điện Biên Phủ (1954)</a:t>
            </a:r>
          </a:p>
        </p:txBody>
      </p:sp>
      <p:pic>
        <p:nvPicPr>
          <p:cNvPr id="45059" name="Picture 5" descr="ava vo nguyen gi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1"/>
            <a:ext cx="87630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wipe(up)">
                                      <p:cBhvr>
                                        <p:cTn id="7" dur="5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6" name="Picture 4" descr="l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4267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19" name="Picture 7" descr="lua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0"/>
            <a:ext cx="4876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20" name="AutoShape 8"/>
          <p:cNvSpPr>
            <a:spLocks noChangeArrowheads="1"/>
          </p:cNvSpPr>
          <p:nvPr/>
        </p:nvSpPr>
        <p:spPr bwMode="auto">
          <a:xfrm>
            <a:off x="5410200" y="1676400"/>
            <a:ext cx="990600" cy="228600"/>
          </a:xfrm>
          <a:prstGeom prst="rightArrow">
            <a:avLst>
              <a:gd name="adj1" fmla="val 50000"/>
              <a:gd name="adj2" fmla="val 108333"/>
            </a:avLst>
          </a:prstGeom>
          <a:solidFill>
            <a:srgbClr val="FF3300"/>
          </a:solidFill>
          <a:ln w="317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243724" name="Picture 12"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276600"/>
            <a:ext cx="5638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8"/>
          <p:cNvSpPr>
            <a:spLocks noChangeArrowheads="1"/>
          </p:cNvSpPr>
          <p:nvPr/>
        </p:nvSpPr>
        <p:spPr bwMode="auto">
          <a:xfrm rot="5400000">
            <a:off x="7581900" y="2781300"/>
            <a:ext cx="762000" cy="228600"/>
          </a:xfrm>
          <a:prstGeom prst="rightArrow">
            <a:avLst>
              <a:gd name="adj1" fmla="val 50000"/>
              <a:gd name="adj2" fmla="val 108333"/>
            </a:avLst>
          </a:prstGeom>
          <a:solidFill>
            <a:srgbClr val="FF3300"/>
          </a:solidFill>
          <a:ln w="317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43716"/>
                                        </p:tgtEl>
                                        <p:attrNameLst>
                                          <p:attrName>style.visibility</p:attrName>
                                        </p:attrNameLst>
                                      </p:cBhvr>
                                      <p:to>
                                        <p:strVal val="visible"/>
                                      </p:to>
                                    </p:set>
                                    <p:anim calcmode="lin" valueType="num">
                                      <p:cBhvr>
                                        <p:cTn id="7" dur="500" fill="hold"/>
                                        <p:tgtEl>
                                          <p:spTgt spid="243716"/>
                                        </p:tgtEl>
                                        <p:attrNameLst>
                                          <p:attrName>ppt_w</p:attrName>
                                        </p:attrNameLst>
                                      </p:cBhvr>
                                      <p:tavLst>
                                        <p:tav tm="0">
                                          <p:val>
                                            <p:fltVal val="0"/>
                                          </p:val>
                                        </p:tav>
                                        <p:tav tm="100000">
                                          <p:val>
                                            <p:strVal val="#ppt_w"/>
                                          </p:val>
                                        </p:tav>
                                      </p:tavLst>
                                    </p:anim>
                                    <p:anim calcmode="lin" valueType="num">
                                      <p:cBhvr>
                                        <p:cTn id="8" dur="500" fill="hold"/>
                                        <p:tgtEl>
                                          <p:spTgt spid="24371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243720"/>
                                        </p:tgtEl>
                                        <p:attrNameLst>
                                          <p:attrName>style.visibility</p:attrName>
                                        </p:attrNameLst>
                                      </p:cBhvr>
                                      <p:to>
                                        <p:strVal val="visible"/>
                                      </p:to>
                                    </p:set>
                                    <p:anim calcmode="lin" valueType="num">
                                      <p:cBhvr>
                                        <p:cTn id="13" dur="500" fill="hold"/>
                                        <p:tgtEl>
                                          <p:spTgt spid="243720"/>
                                        </p:tgtEl>
                                        <p:attrNameLst>
                                          <p:attrName>ppt_w</p:attrName>
                                        </p:attrNameLst>
                                      </p:cBhvr>
                                      <p:tavLst>
                                        <p:tav tm="0">
                                          <p:val>
                                            <p:fltVal val="0"/>
                                          </p:val>
                                        </p:tav>
                                        <p:tav tm="100000">
                                          <p:val>
                                            <p:strVal val="#ppt_w"/>
                                          </p:val>
                                        </p:tav>
                                      </p:tavLst>
                                    </p:anim>
                                    <p:anim calcmode="lin" valueType="num">
                                      <p:cBhvr>
                                        <p:cTn id="14" dur="500" fill="hold"/>
                                        <p:tgtEl>
                                          <p:spTgt spid="243720"/>
                                        </p:tgtEl>
                                        <p:attrNameLst>
                                          <p:attrName>ppt_h</p:attrName>
                                        </p:attrNameLst>
                                      </p:cBhvr>
                                      <p:tavLst>
                                        <p:tav tm="0">
                                          <p:val>
                                            <p:fltVal val="0"/>
                                          </p:val>
                                        </p:tav>
                                        <p:tav tm="100000">
                                          <p:val>
                                            <p:strVal val="#ppt_h"/>
                                          </p:val>
                                        </p:tav>
                                      </p:tavLst>
                                    </p:anim>
                                    <p:anim calcmode="lin" valueType="num">
                                      <p:cBhvr>
                                        <p:cTn id="15" dur="500" fill="hold"/>
                                        <p:tgtEl>
                                          <p:spTgt spid="243720"/>
                                        </p:tgtEl>
                                        <p:attrNameLst>
                                          <p:attrName>style.rotation</p:attrName>
                                        </p:attrNameLst>
                                      </p:cBhvr>
                                      <p:tavLst>
                                        <p:tav tm="0">
                                          <p:val>
                                            <p:fltVal val="360"/>
                                          </p:val>
                                        </p:tav>
                                        <p:tav tm="100000">
                                          <p:val>
                                            <p:fltVal val="0"/>
                                          </p:val>
                                        </p:tav>
                                      </p:tavLst>
                                    </p:anim>
                                    <p:animEffect transition="in" filter="fade">
                                      <p:cBhvr>
                                        <p:cTn id="16" dur="500"/>
                                        <p:tgtEl>
                                          <p:spTgt spid="2437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43719"/>
                                        </p:tgtEl>
                                        <p:attrNameLst>
                                          <p:attrName>style.visibility</p:attrName>
                                        </p:attrNameLst>
                                      </p:cBhvr>
                                      <p:to>
                                        <p:strVal val="visible"/>
                                      </p:to>
                                    </p:set>
                                    <p:anim calcmode="lin" valueType="num">
                                      <p:cBhvr>
                                        <p:cTn id="21" dur="1000" fill="hold"/>
                                        <p:tgtEl>
                                          <p:spTgt spid="243719"/>
                                        </p:tgtEl>
                                        <p:attrNameLst>
                                          <p:attrName>ppt_w</p:attrName>
                                        </p:attrNameLst>
                                      </p:cBhvr>
                                      <p:tavLst>
                                        <p:tav tm="0">
                                          <p:val>
                                            <p:fltVal val="0"/>
                                          </p:val>
                                        </p:tav>
                                        <p:tav tm="100000">
                                          <p:val>
                                            <p:strVal val="#ppt_w"/>
                                          </p:val>
                                        </p:tav>
                                      </p:tavLst>
                                    </p:anim>
                                    <p:anim calcmode="lin" valueType="num">
                                      <p:cBhvr>
                                        <p:cTn id="22" dur="1000" fill="hold"/>
                                        <p:tgtEl>
                                          <p:spTgt spid="243719"/>
                                        </p:tgtEl>
                                        <p:attrNameLst>
                                          <p:attrName>ppt_h</p:attrName>
                                        </p:attrNameLst>
                                      </p:cBhvr>
                                      <p:tavLst>
                                        <p:tav tm="0">
                                          <p:val>
                                            <p:fltVal val="0"/>
                                          </p:val>
                                        </p:tav>
                                        <p:tav tm="100000">
                                          <p:val>
                                            <p:strVal val="#ppt_h"/>
                                          </p:val>
                                        </p:tav>
                                      </p:tavLst>
                                    </p:anim>
                                    <p:animEffect transition="in" filter="fade">
                                      <p:cBhvr>
                                        <p:cTn id="23" dur="1000"/>
                                        <p:tgtEl>
                                          <p:spTgt spid="2437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 calcmode="lin" valueType="num">
                                      <p:cBhvr>
                                        <p:cTn id="30" dur="500" fill="hold"/>
                                        <p:tgtEl>
                                          <p:spTgt spid="10"/>
                                        </p:tgtEl>
                                        <p:attrNameLst>
                                          <p:attrName>style.rotation</p:attrName>
                                        </p:attrNameLst>
                                      </p:cBhvr>
                                      <p:tavLst>
                                        <p:tav tm="0">
                                          <p:val>
                                            <p:fltVal val="360"/>
                                          </p:val>
                                        </p:tav>
                                        <p:tav tm="100000">
                                          <p:val>
                                            <p:fltVal val="0"/>
                                          </p:val>
                                        </p:tav>
                                      </p:tavLst>
                                    </p:anim>
                                    <p:animEffect transition="in" filter="fade">
                                      <p:cBhvr>
                                        <p:cTn id="31" dur="5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7" presetClass="entr" presetSubtype="4" fill="hold" nodeType="clickEffect">
                                  <p:stCondLst>
                                    <p:cond delay="0"/>
                                  </p:stCondLst>
                                  <p:childTnLst>
                                    <p:set>
                                      <p:cBhvr>
                                        <p:cTn id="35" dur="1" fill="hold">
                                          <p:stCondLst>
                                            <p:cond delay="0"/>
                                          </p:stCondLst>
                                        </p:cTn>
                                        <p:tgtEl>
                                          <p:spTgt spid="243724"/>
                                        </p:tgtEl>
                                        <p:attrNameLst>
                                          <p:attrName>style.visibility</p:attrName>
                                        </p:attrNameLst>
                                      </p:cBhvr>
                                      <p:to>
                                        <p:strVal val="visible"/>
                                      </p:to>
                                    </p:set>
                                    <p:anim calcmode="lin" valueType="num">
                                      <p:cBhvr additive="base">
                                        <p:cTn id="36" dur="1000" fill="hold"/>
                                        <p:tgtEl>
                                          <p:spTgt spid="243724"/>
                                        </p:tgtEl>
                                        <p:attrNameLst>
                                          <p:attrName>ppt_x</p:attrName>
                                        </p:attrNameLst>
                                      </p:cBhvr>
                                      <p:tavLst>
                                        <p:tav tm="0">
                                          <p:val>
                                            <p:strVal val="#ppt_x"/>
                                          </p:val>
                                        </p:tav>
                                        <p:tav tm="100000">
                                          <p:val>
                                            <p:strVal val="#ppt_x"/>
                                          </p:val>
                                        </p:tav>
                                      </p:tavLst>
                                    </p:anim>
                                    <p:anim calcmode="lin" valueType="num">
                                      <p:cBhvr additive="base">
                                        <p:cTn id="37" dur="1000" fill="hold"/>
                                        <p:tgtEl>
                                          <p:spTgt spid="243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0"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6"/>
          <p:cNvSpPr>
            <a:spLocks noChangeArrowheads="1"/>
          </p:cNvSpPr>
          <p:nvPr/>
        </p:nvSpPr>
        <p:spPr bwMode="auto">
          <a:xfrm>
            <a:off x="1752601" y="1095375"/>
            <a:ext cx="3173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rPr>
              <a:t>I. </a:t>
            </a:r>
            <a:r>
              <a:rPr lang="en-US" altLang="en-US" b="1" u="sng">
                <a:solidFill>
                  <a:srgbClr val="0000FF"/>
                </a:solidFill>
                <a:latin typeface="Times New Roman" panose="02020603050405020304" pitchFamily="18" charset="0"/>
              </a:rPr>
              <a:t>Đặt vấn đề</a:t>
            </a:r>
          </a:p>
        </p:txBody>
      </p:sp>
      <p:sp>
        <p:nvSpPr>
          <p:cNvPr id="77830" name="Rectangle 6"/>
          <p:cNvSpPr>
            <a:spLocks noChangeArrowheads="1"/>
          </p:cNvSpPr>
          <p:nvPr/>
        </p:nvSpPr>
        <p:spPr bwMode="auto">
          <a:xfrm>
            <a:off x="1552575" y="3683001"/>
            <a:ext cx="88392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a:p>
            <a:pPr eaLnBrk="1" hangingPunct="1">
              <a:spcBef>
                <a:spcPct val="0"/>
              </a:spcBef>
              <a:buFontTx/>
              <a:buNone/>
            </a:pPr>
            <a:r>
              <a:rPr lang="en-US" altLang="en-US" sz="2800" b="1">
                <a:latin typeface="Times New Roman" panose="02020603050405020304" pitchFamily="18" charset="0"/>
              </a:rPr>
              <a:t>- Lao động sáng tạo là luôn suy nghĩ, cải tiến để tìm tòi cái mới, tìm ra cách giải quyết tối ưu nhằm không ngừng nâng cao chất lượng hiệu quả lao động.</a:t>
            </a:r>
          </a:p>
        </p:txBody>
      </p:sp>
      <p:sp>
        <p:nvSpPr>
          <p:cNvPr id="47108" name="Rectangle 9"/>
          <p:cNvSpPr>
            <a:spLocks noChangeArrowheads="1"/>
          </p:cNvSpPr>
          <p:nvPr/>
        </p:nvSpPr>
        <p:spPr bwMode="auto">
          <a:xfrm>
            <a:off x="1676400" y="1600200"/>
            <a:ext cx="388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rPr>
              <a:t>II. </a:t>
            </a:r>
            <a:r>
              <a:rPr lang="en-US" altLang="en-US" b="1" u="sng">
                <a:solidFill>
                  <a:srgbClr val="0000FF"/>
                </a:solidFill>
                <a:latin typeface="Times New Roman" panose="02020603050405020304" pitchFamily="18" charset="0"/>
              </a:rPr>
              <a:t>Nội dung bài học</a:t>
            </a:r>
            <a:r>
              <a:rPr lang="en-US" altLang="en-US" b="1">
                <a:solidFill>
                  <a:srgbClr val="0000FF"/>
                </a:solidFill>
                <a:latin typeface="Times New Roman" panose="02020603050405020304" pitchFamily="18" charset="0"/>
              </a:rPr>
              <a:t>:</a:t>
            </a:r>
            <a:r>
              <a:rPr lang="en-US" altLang="en-US">
                <a:latin typeface="Times New Roman" panose="02020603050405020304" pitchFamily="18" charset="0"/>
              </a:rPr>
              <a:t> </a:t>
            </a:r>
          </a:p>
        </p:txBody>
      </p:sp>
      <p:sp>
        <p:nvSpPr>
          <p:cNvPr id="77835" name="Rectangle 11"/>
          <p:cNvSpPr>
            <a:spLocks noChangeArrowheads="1"/>
          </p:cNvSpPr>
          <p:nvPr/>
        </p:nvSpPr>
        <p:spPr bwMode="auto">
          <a:xfrm>
            <a:off x="1981200" y="2159001"/>
            <a:ext cx="6256338" cy="519113"/>
          </a:xfrm>
          <a:prstGeom prst="rect">
            <a:avLst/>
          </a:prstGeom>
          <a:noFill/>
          <a:ln>
            <a:noFill/>
          </a:ln>
          <a:effectLst/>
        </p:spPr>
        <p:txBody>
          <a:bodyPr wrap="none">
            <a:spAutoFit/>
          </a:bodyPr>
          <a:lstStyle/>
          <a:p>
            <a:pPr eaLnBrk="1" hangingPunct="1">
              <a:defRPr/>
            </a:pPr>
            <a:r>
              <a:rPr lang="en-US" sz="2800" b="1" dirty="0">
                <a:solidFill>
                  <a:srgbClr val="FF0000"/>
                </a:solidFill>
                <a:effectLst>
                  <a:outerShdw blurRad="38100" dist="38100" dir="2700000" algn="tl">
                    <a:srgbClr val="C0C0C0"/>
                  </a:outerShdw>
                </a:effectLst>
              </a:rPr>
              <a:t>1. </a:t>
            </a:r>
            <a:r>
              <a:rPr lang="en-US" sz="2800" b="1" dirty="0" err="1">
                <a:solidFill>
                  <a:srgbClr val="FF0000"/>
                </a:solidFill>
                <a:effectLst>
                  <a:outerShdw blurRad="38100" dist="38100" dir="2700000" algn="tl">
                    <a:srgbClr val="C0C0C0"/>
                  </a:outerShdw>
                </a:effectLst>
              </a:rPr>
              <a:t>Thế</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nào</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là</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lao</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động</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tự</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giác</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sáng</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tạo</a:t>
            </a:r>
            <a:r>
              <a:rPr lang="en-US" sz="2800" b="1" dirty="0">
                <a:solidFill>
                  <a:srgbClr val="FF0000"/>
                </a:solidFill>
                <a:effectLst>
                  <a:outerShdw blurRad="38100" dist="38100" dir="2700000" algn="tl">
                    <a:srgbClr val="C0C0C0"/>
                  </a:outerShdw>
                </a:effectLst>
              </a:rPr>
              <a:t>?</a:t>
            </a:r>
          </a:p>
        </p:txBody>
      </p:sp>
      <p:sp>
        <p:nvSpPr>
          <p:cNvPr id="47110" name="Rectangle 12"/>
          <p:cNvSpPr>
            <a:spLocks noChangeArrowheads="1"/>
          </p:cNvSpPr>
          <p:nvPr/>
        </p:nvSpPr>
        <p:spPr bwMode="auto">
          <a:xfrm>
            <a:off x="1552576" y="2743200"/>
            <a:ext cx="91154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 Lao động tự giác là chủ động làm việc không đợi ai nhắc nhở, không phải do áp lực bên ngoài.</a:t>
            </a:r>
          </a:p>
        </p:txBody>
      </p:sp>
      <p:grpSp>
        <p:nvGrpSpPr>
          <p:cNvPr id="2" name="Group 8"/>
          <p:cNvGrpSpPr>
            <a:grpSpLocks/>
          </p:cNvGrpSpPr>
          <p:nvPr/>
        </p:nvGrpSpPr>
        <p:grpSpPr bwMode="auto">
          <a:xfrm>
            <a:off x="1777591"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10"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eaLnBrk="1" hangingPunct="1">
                <a:defRPr/>
              </a:pPr>
              <a:endParaRPr lang="en-US">
                <a:latin typeface="Calibri" pitchFamily="34" charset="0"/>
              </a:endParaRPr>
            </a:p>
          </p:txBody>
        </p:sp>
        <p:grpSp>
          <p:nvGrpSpPr>
            <p:cNvPr id="3" name="Group 10"/>
            <p:cNvGrpSpPr>
              <a:grpSpLocks/>
            </p:cNvGrpSpPr>
            <p:nvPr/>
          </p:nvGrpSpPr>
          <p:grpSpPr bwMode="auto">
            <a:xfrm>
              <a:off x="730" y="1407"/>
              <a:ext cx="4043" cy="444"/>
              <a:chOff x="744" y="1407"/>
              <a:chExt cx="3988" cy="444"/>
            </a:xfrm>
            <a:grpFill/>
          </p:grpSpPr>
          <p:sp>
            <p:nvSpPr>
              <p:cNvPr id="12"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sp>
            <p:nvSpPr>
              <p:cNvPr id="13"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grpSp>
      </p:grpSp>
      <p:sp>
        <p:nvSpPr>
          <p:cNvPr id="14" name="Rectangle 4"/>
          <p:cNvSpPr>
            <a:spLocks noChangeArrowheads="1"/>
          </p:cNvSpPr>
          <p:nvPr/>
        </p:nvSpPr>
        <p:spPr bwMode="auto">
          <a:xfrm>
            <a:off x="2770188" y="50800"/>
            <a:ext cx="7745412" cy="523220"/>
          </a:xfrm>
          <a:prstGeom prst="rect">
            <a:avLst/>
          </a:prstGeom>
          <a:noFill/>
          <a:ln>
            <a:noFill/>
          </a:ln>
          <a:effectLst/>
        </p:spPr>
        <p:txBody>
          <a:bodyPr>
            <a:spAutoFit/>
          </a:bodyPr>
          <a:lstStyle/>
          <a:p>
            <a:pPr eaLnBrk="1" hangingPunct="1">
              <a:defRPr/>
            </a:pPr>
            <a:r>
              <a:rPr lang="en-US" sz="2800" b="1" dirty="0" err="1">
                <a:solidFill>
                  <a:srgbClr val="FF0000"/>
                </a:solidFill>
                <a:effectLst>
                  <a:outerShdw blurRad="38100" dist="38100" dir="2700000" algn="tl">
                    <a:srgbClr val="C0C0C0"/>
                  </a:outerShdw>
                </a:effectLst>
              </a:rPr>
              <a:t>Bài</a:t>
            </a:r>
            <a:r>
              <a:rPr lang="en-US" sz="2800" b="1" dirty="0">
                <a:solidFill>
                  <a:srgbClr val="FF0000"/>
                </a:solidFill>
                <a:effectLst>
                  <a:outerShdw blurRad="38100" dist="38100" dir="2700000" algn="tl">
                    <a:srgbClr val="C0C0C0"/>
                  </a:outerShdw>
                </a:effectLst>
              </a:rPr>
              <a:t> 11: LAO ĐỘNG TỰ GIÁC VÀ SÁNG TẠO</a:t>
            </a:r>
          </a:p>
        </p:txBody>
      </p:sp>
      <p:pic>
        <p:nvPicPr>
          <p:cNvPr id="47113" name="Picture 6" descr="Picture5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830">
                                            <p:txEl>
                                              <p:pRg st="1" end="1"/>
                                            </p:txEl>
                                          </p:spTgt>
                                        </p:tgtEl>
                                        <p:attrNameLst>
                                          <p:attrName>style.visibility</p:attrName>
                                        </p:attrNameLst>
                                      </p:cBhvr>
                                      <p:to>
                                        <p:strVal val="visible"/>
                                      </p:to>
                                    </p:set>
                                    <p:animEffect transition="in" filter="blinds(horizontal)">
                                      <p:cBhvr>
                                        <p:cTn id="7" dur="500"/>
                                        <p:tgtEl>
                                          <p:spTgt spid="778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6"/>
          <p:cNvSpPr>
            <a:spLocks noChangeArrowheads="1"/>
          </p:cNvSpPr>
          <p:nvPr/>
        </p:nvSpPr>
        <p:spPr bwMode="auto">
          <a:xfrm>
            <a:off x="1524000" y="1095375"/>
            <a:ext cx="7467600" cy="1981200"/>
          </a:xfrm>
          <a:prstGeom prst="rect">
            <a:avLst/>
          </a:prstGeom>
          <a:noFill/>
          <a:ln>
            <a:noFill/>
          </a:ln>
        </p:spPr>
        <p:txBody>
          <a:bodyPr>
            <a:spAutoFit/>
          </a:bodyPr>
          <a:lstStyle/>
          <a:p>
            <a:pPr marL="609600" indent="-609600" eaLnBrk="1" hangingPunct="1">
              <a:buFontTx/>
              <a:buAutoNum type="romanUcPeriod"/>
              <a:defRPr/>
            </a:pPr>
            <a:r>
              <a:rPr lang="en-US" sz="3200" b="1" u="sng" dirty="0" err="1">
                <a:solidFill>
                  <a:srgbClr val="0000FF"/>
                </a:solidFill>
              </a:rPr>
              <a:t>Đặt</a:t>
            </a:r>
            <a:r>
              <a:rPr lang="en-US" sz="3200" b="1" u="sng" dirty="0">
                <a:solidFill>
                  <a:srgbClr val="0000FF"/>
                </a:solidFill>
              </a:rPr>
              <a:t> </a:t>
            </a:r>
            <a:r>
              <a:rPr lang="en-US" sz="3200" b="1" u="sng" dirty="0" err="1">
                <a:solidFill>
                  <a:srgbClr val="0000FF"/>
                </a:solidFill>
              </a:rPr>
              <a:t>vấn</a:t>
            </a:r>
            <a:r>
              <a:rPr lang="en-US" sz="3200" b="1" u="sng" dirty="0">
                <a:solidFill>
                  <a:srgbClr val="0000FF"/>
                </a:solidFill>
              </a:rPr>
              <a:t> </a:t>
            </a:r>
            <a:r>
              <a:rPr lang="en-US" sz="3200" b="1" u="sng" dirty="0" err="1">
                <a:solidFill>
                  <a:srgbClr val="0000FF"/>
                </a:solidFill>
              </a:rPr>
              <a:t>đề</a:t>
            </a:r>
            <a:endParaRPr lang="en-US" sz="3200" b="1" u="sng" dirty="0">
              <a:solidFill>
                <a:srgbClr val="0000FF"/>
              </a:solidFill>
            </a:endParaRPr>
          </a:p>
          <a:p>
            <a:pPr marL="609600" indent="-609600" eaLnBrk="1" hangingPunct="1">
              <a:defRPr/>
            </a:pPr>
            <a:r>
              <a:rPr lang="en-US" sz="3200" b="1" dirty="0">
                <a:solidFill>
                  <a:srgbClr val="0000FF"/>
                </a:solidFill>
              </a:rPr>
              <a:t>II.</a:t>
            </a:r>
            <a:r>
              <a:rPr lang="en-US" b="1" dirty="0">
                <a:solidFill>
                  <a:srgbClr val="0000FF"/>
                </a:solidFill>
              </a:rPr>
              <a:t>  </a:t>
            </a:r>
            <a:r>
              <a:rPr lang="en-US" sz="3200" b="1" u="sng" dirty="0" err="1">
                <a:solidFill>
                  <a:srgbClr val="0000FF"/>
                </a:solidFill>
              </a:rPr>
              <a:t>Nội</a:t>
            </a:r>
            <a:r>
              <a:rPr lang="en-US" sz="3200" b="1" u="sng" dirty="0">
                <a:solidFill>
                  <a:srgbClr val="0000FF"/>
                </a:solidFill>
              </a:rPr>
              <a:t> dung </a:t>
            </a:r>
            <a:r>
              <a:rPr lang="en-US" sz="3200" b="1" u="sng" dirty="0" err="1">
                <a:solidFill>
                  <a:srgbClr val="0000FF"/>
                </a:solidFill>
              </a:rPr>
              <a:t>bài</a:t>
            </a:r>
            <a:r>
              <a:rPr lang="en-US" sz="3200" b="1" u="sng" dirty="0">
                <a:solidFill>
                  <a:srgbClr val="0000FF"/>
                </a:solidFill>
              </a:rPr>
              <a:t> </a:t>
            </a:r>
            <a:r>
              <a:rPr lang="en-US" sz="3200" b="1" u="sng" dirty="0" err="1">
                <a:solidFill>
                  <a:srgbClr val="0000FF"/>
                </a:solidFill>
              </a:rPr>
              <a:t>học</a:t>
            </a:r>
            <a:r>
              <a:rPr lang="en-US" sz="3200" b="1" u="sng" dirty="0">
                <a:solidFill>
                  <a:srgbClr val="0000FF"/>
                </a:solidFill>
              </a:rPr>
              <a:t>: </a:t>
            </a:r>
          </a:p>
          <a:p>
            <a:pPr marL="609600" indent="-609600" eaLnBrk="1" hangingPunct="1">
              <a:defRPr/>
            </a:pPr>
            <a:r>
              <a:rPr lang="en-US" sz="2800" b="1" dirty="0">
                <a:solidFill>
                  <a:srgbClr val="FF0000"/>
                </a:solidFill>
                <a:effectLst>
                  <a:outerShdw blurRad="38100" dist="38100" dir="2700000" algn="tl">
                    <a:srgbClr val="C0C0C0"/>
                  </a:outerShdw>
                </a:effectLst>
              </a:rPr>
              <a:t> 1. </a:t>
            </a:r>
            <a:r>
              <a:rPr lang="en-US" sz="2800" b="1" dirty="0" err="1">
                <a:solidFill>
                  <a:srgbClr val="FF0000"/>
                </a:solidFill>
                <a:effectLst>
                  <a:outerShdw blurRad="38100" dist="38100" dir="2700000" algn="tl">
                    <a:srgbClr val="C0C0C0"/>
                  </a:outerShdw>
                </a:effectLst>
              </a:rPr>
              <a:t>Thế</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nào</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là</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lao</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động</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tự</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giác</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sáng</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tạo</a:t>
            </a:r>
            <a:r>
              <a:rPr lang="en-US" sz="2800" b="1" dirty="0">
                <a:solidFill>
                  <a:srgbClr val="FF0000"/>
                </a:solidFill>
                <a:effectLst>
                  <a:outerShdw blurRad="38100" dist="38100" dir="2700000" algn="tl">
                    <a:srgbClr val="C0C0C0"/>
                  </a:outerShdw>
                </a:effectLst>
              </a:rPr>
              <a:t>?</a:t>
            </a:r>
          </a:p>
          <a:p>
            <a:pPr marL="609600" indent="-609600" eaLnBrk="1" hangingPunct="1">
              <a:defRPr/>
            </a:pPr>
            <a:endParaRPr lang="en-US" sz="2800" b="1" dirty="0">
              <a:solidFill>
                <a:srgbClr val="0000FF"/>
              </a:solidFill>
            </a:endParaRPr>
          </a:p>
        </p:txBody>
      </p:sp>
      <p:sp>
        <p:nvSpPr>
          <p:cNvPr id="49161" name="Rectangle 9"/>
          <p:cNvSpPr>
            <a:spLocks noChangeArrowheads="1"/>
          </p:cNvSpPr>
          <p:nvPr/>
        </p:nvSpPr>
        <p:spPr bwMode="auto">
          <a:xfrm>
            <a:off x="1524000" y="289560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rPr>
              <a:t>  2. Biểu hiện của sự tự giác, sáng tạo trong lao động, học tập</a:t>
            </a:r>
          </a:p>
        </p:txBody>
      </p:sp>
      <p:grpSp>
        <p:nvGrpSpPr>
          <p:cNvPr id="2" name="Group 5"/>
          <p:cNvGrpSpPr>
            <a:grpSpLocks/>
          </p:cNvGrpSpPr>
          <p:nvPr/>
        </p:nvGrpSpPr>
        <p:grpSpPr bwMode="auto">
          <a:xfrm>
            <a:off x="1777591"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7"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eaLnBrk="1" hangingPunct="1">
                <a:defRPr/>
              </a:pPr>
              <a:endParaRPr lang="en-US">
                <a:latin typeface="Calibri" pitchFamily="34" charset="0"/>
              </a:endParaRPr>
            </a:p>
          </p:txBody>
        </p:sp>
        <p:grpSp>
          <p:nvGrpSpPr>
            <p:cNvPr id="3" name="Group 7"/>
            <p:cNvGrpSpPr>
              <a:grpSpLocks/>
            </p:cNvGrpSpPr>
            <p:nvPr/>
          </p:nvGrpSpPr>
          <p:grpSpPr bwMode="auto">
            <a:xfrm>
              <a:off x="730" y="1407"/>
              <a:ext cx="4043" cy="444"/>
              <a:chOff x="744" y="1407"/>
              <a:chExt cx="3988" cy="444"/>
            </a:xfrm>
            <a:grpFill/>
          </p:grpSpPr>
          <p:sp>
            <p:nvSpPr>
              <p:cNvPr id="9"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sp>
            <p:nvSpPr>
              <p:cNvPr id="10"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grpSp>
      </p:grpSp>
      <p:pic>
        <p:nvPicPr>
          <p:cNvPr id="48133" name="Picture 6" descr="Picture5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2770188" y="50800"/>
            <a:ext cx="7745412" cy="523220"/>
          </a:xfrm>
          <a:prstGeom prst="rect">
            <a:avLst/>
          </a:prstGeom>
          <a:noFill/>
          <a:ln>
            <a:noFill/>
          </a:ln>
          <a:effectLst/>
        </p:spPr>
        <p:txBody>
          <a:bodyPr>
            <a:spAutoFit/>
          </a:bodyPr>
          <a:lstStyle/>
          <a:p>
            <a:pPr eaLnBrk="1" hangingPunct="1">
              <a:defRPr/>
            </a:pPr>
            <a:r>
              <a:rPr lang="en-US" sz="2800" b="1" dirty="0" err="1">
                <a:solidFill>
                  <a:srgbClr val="FF0000"/>
                </a:solidFill>
                <a:effectLst>
                  <a:outerShdw blurRad="38100" dist="38100" dir="2700000" algn="tl">
                    <a:srgbClr val="C0C0C0"/>
                  </a:outerShdw>
                </a:effectLst>
              </a:rPr>
              <a:t>Bài</a:t>
            </a:r>
            <a:r>
              <a:rPr lang="en-US" sz="2800" b="1" dirty="0">
                <a:solidFill>
                  <a:srgbClr val="FF0000"/>
                </a:solidFill>
                <a:effectLst>
                  <a:outerShdw blurRad="38100" dist="38100" dir="2700000" algn="tl">
                    <a:srgbClr val="C0C0C0"/>
                  </a:outerShdw>
                </a:effectLst>
              </a:rPr>
              <a:t> 11: LAO ĐỘNG TỰ GIÁC VÀ SÁNG TẠO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9161">
                                            <p:txEl>
                                              <p:pRg st="0" end="0"/>
                                            </p:txEl>
                                          </p:spTgt>
                                        </p:tgtEl>
                                        <p:attrNameLst>
                                          <p:attrName>style.visibility</p:attrName>
                                        </p:attrNameLst>
                                      </p:cBhvr>
                                      <p:to>
                                        <p:strVal val="visible"/>
                                      </p:to>
                                    </p:set>
                                    <p:animEffect transition="in" filter="blinds(horizontal)">
                                      <p:cBhvr>
                                        <p:cTn id="7" dur="500"/>
                                        <p:tgtEl>
                                          <p:spTgt spid="491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p:cNvSpPr>
            <a:spLocks noChangeArrowheads="1"/>
          </p:cNvSpPr>
          <p:nvPr/>
        </p:nvSpPr>
        <p:spPr bwMode="auto">
          <a:xfrm>
            <a:off x="1828800" y="519114"/>
            <a:ext cx="5638800" cy="954087"/>
          </a:xfrm>
          <a:prstGeom prst="rect">
            <a:avLst/>
          </a:prstGeom>
          <a:solidFill>
            <a:srgbClr val="00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a:solidFill>
                  <a:srgbClr val="0000FF"/>
                </a:solidFill>
                <a:latin typeface="Times New Roman" panose="02020603050405020304" pitchFamily="18" charset="0"/>
                <a:cs typeface="Times New Roman" panose="02020603050405020304" pitchFamily="18" charset="0"/>
              </a:rPr>
              <a:t>1/Hãy nêu một sốt việc làm tự giác của bản thân?</a:t>
            </a:r>
          </a:p>
        </p:txBody>
      </p:sp>
      <p:sp>
        <p:nvSpPr>
          <p:cNvPr id="49156" name="Rectangle 5"/>
          <p:cNvSpPr>
            <a:spLocks noChangeArrowheads="1"/>
          </p:cNvSpPr>
          <p:nvPr/>
        </p:nvSpPr>
        <p:spPr bwMode="auto">
          <a:xfrm>
            <a:off x="1828800" y="5105401"/>
            <a:ext cx="5638800" cy="1385887"/>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4/ </a:t>
            </a:r>
            <a:r>
              <a:rPr lang="en-US" altLang="en-US" sz="2800" dirty="0" err="1">
                <a:solidFill>
                  <a:srgbClr val="0000FF"/>
                </a:solidFill>
                <a:latin typeface="Times New Roman" panose="02020603050405020304" pitchFamily="18" charset="0"/>
                <a:cs typeface="Times New Roman" panose="02020603050405020304" pitchFamily="18" charset="0"/>
              </a:rPr>
              <a:t>Hãy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nêu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một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số</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việc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làm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tính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sáng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tạo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bản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thân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trong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học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tập</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49157" name="Rectangle 6"/>
          <p:cNvSpPr>
            <a:spLocks noChangeArrowheads="1"/>
          </p:cNvSpPr>
          <p:nvPr/>
        </p:nvSpPr>
        <p:spPr bwMode="auto">
          <a:xfrm>
            <a:off x="1828800" y="1849439"/>
            <a:ext cx="5638800" cy="954087"/>
          </a:xfrm>
          <a:prstGeom prst="rect">
            <a:avLst/>
          </a:prstGeom>
          <a:solidFill>
            <a:srgbClr val="00CCFF"/>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2/ </a:t>
            </a:r>
            <a:r>
              <a:rPr lang="en-US" altLang="en-US" sz="2800" dirty="0" err="1">
                <a:solidFill>
                  <a:srgbClr val="000000"/>
                </a:solidFill>
                <a:latin typeface="Times New Roman" panose="02020603050405020304" pitchFamily="18" charset="0"/>
                <a:cs typeface="Times New Roman" panose="02020603050405020304" pitchFamily="18" charset="0"/>
              </a:rPr>
              <a:t>Nếu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một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số</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việc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trái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tính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tự</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giác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của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bản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thân</a:t>
            </a:r>
            <a:r>
              <a:rPr lang="en-US" altLang="en-US" sz="2800" dirty="0">
                <a:solidFill>
                  <a:srgbClr val="000000"/>
                </a:solidFill>
                <a:latin typeface="Times New Roman" panose="02020603050405020304" pitchFamily="18" charset="0"/>
                <a:cs typeface="Times New Roman" panose="02020603050405020304" pitchFamily="18" charset="0"/>
              </a:rPr>
              <a:t>?</a:t>
            </a:r>
          </a:p>
        </p:txBody>
      </p:sp>
      <p:sp>
        <p:nvSpPr>
          <p:cNvPr id="49158" name="Rectangle 7"/>
          <p:cNvSpPr>
            <a:spLocks noChangeArrowheads="1"/>
          </p:cNvSpPr>
          <p:nvPr/>
        </p:nvSpPr>
        <p:spPr bwMode="auto">
          <a:xfrm>
            <a:off x="1828800" y="3581400"/>
            <a:ext cx="5638800" cy="954088"/>
          </a:xfrm>
          <a:prstGeom prst="rect">
            <a:avLst/>
          </a:prstGeom>
          <a:solidFill>
            <a:srgbClr val="CCFFFF"/>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3/ </a:t>
            </a:r>
            <a:r>
              <a:rPr lang="en-US" altLang="en-US" sz="2800" dirty="0" err="1">
                <a:solidFill>
                  <a:srgbClr val="0000FF"/>
                </a:solidFill>
                <a:latin typeface="Times New Roman" panose="02020603050405020304" pitchFamily="18" charset="0"/>
                <a:cs typeface="Times New Roman" panose="02020603050405020304" pitchFamily="18" charset="0"/>
              </a:rPr>
              <a:t>Hãy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nêu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một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số</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việc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làm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thể</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hiện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tính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sáng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tạo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bản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thân</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7182" name="Rectangle 14"/>
          <p:cNvSpPr>
            <a:spLocks noChangeArrowheads="1"/>
          </p:cNvSpPr>
          <p:nvPr/>
        </p:nvSpPr>
        <p:spPr bwMode="auto">
          <a:xfrm>
            <a:off x="8077200" y="1926362"/>
            <a:ext cx="2286000" cy="1754326"/>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Cùng</a:t>
            </a:r>
            <a:r>
              <a:rPr lang="en-US" altLang="en-US" sz="3600" b="1" dirty="0">
                <a:solidFill>
                  <a:srgbClr val="FF0000"/>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suy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nghĩ</a:t>
            </a:r>
            <a:endParaRPr lang="en-US" altLang="en-US" sz="36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3600" b="1" dirty="0">
              <a:solidFill>
                <a:srgbClr val="FF0000"/>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82"/>
                                        </p:tgtEl>
                                        <p:attrNameLst>
                                          <p:attrName>style.visibility</p:attrName>
                                        </p:attrNameLst>
                                      </p:cBhvr>
                                      <p:to>
                                        <p:strVal val="visible"/>
                                      </p:to>
                                    </p:set>
                                    <p:animEffect transition="in" filter="diamond(in)">
                                      <p:cBhvr>
                                        <p:cTn id="7" dur="20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sz="quarter"/>
          </p:nvPr>
        </p:nvSpPr>
        <p:spPr>
          <a:xfrm>
            <a:off x="1981200" y="228600"/>
            <a:ext cx="8686800" cy="609600"/>
          </a:xfrm>
          <a:noFill/>
        </p:spPr>
        <p:txBody>
          <a:bodyPr/>
          <a:lstStyle/>
          <a:p>
            <a:endParaRPr lang="en-US" altLang="en-US" sz="2600" b="1"/>
          </a:p>
        </p:txBody>
      </p:sp>
      <p:pic>
        <p:nvPicPr>
          <p:cNvPr id="63491" name="irc_mi"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191000"/>
            <a:ext cx="2819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irc_mi" descr="Kết quả hình ảnh cho mot so hinh anh tu giac cua hoc s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990600"/>
            <a:ext cx="3352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20" descr="images (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1" y="4267200"/>
            <a:ext cx="31337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images (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914400"/>
            <a:ext cx="27019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download (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92613" y="977900"/>
            <a:ext cx="28956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63490"/>
                                        </p:tgtEl>
                                        <p:attrNameLst>
                                          <p:attrName>style.visibility</p:attrName>
                                        </p:attrNameLst>
                                      </p:cBhvr>
                                      <p:to>
                                        <p:strVal val="visible"/>
                                      </p:to>
                                    </p:set>
                                    <p:animEffect transition="in" filter="blinds(horizontal)">
                                      <p:cBhvr>
                                        <p:cTn id="7" dur="5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nodeType="withEffect">
                                  <p:stCondLst>
                                    <p:cond delay="0"/>
                                  </p:stCondLst>
                                  <p:childTnLst>
                                    <p:set>
                                      <p:cBhvr>
                                        <p:cTn id="17" dur="1" fill="hold">
                                          <p:stCondLst>
                                            <p:cond delay="0"/>
                                          </p:stCondLst>
                                        </p:cTn>
                                        <p:tgtEl>
                                          <p:spTgt spid="63493"/>
                                        </p:tgtEl>
                                        <p:attrNameLst>
                                          <p:attrName>style.visibility</p:attrName>
                                        </p:attrNameLst>
                                      </p:cBhvr>
                                      <p:to>
                                        <p:strVal val="visible"/>
                                      </p:to>
                                    </p:set>
                                    <p:animEffect transition="in" filter="dissolve">
                                      <p:cBhvr>
                                        <p:cTn id="18" dur="500"/>
                                        <p:tgtEl>
                                          <p:spTgt spid="63493"/>
                                        </p:tgtEl>
                                      </p:cBhvr>
                                    </p:animEffect>
                                  </p:childTnLst>
                                </p:cTn>
                              </p:par>
                              <p:par>
                                <p:cTn id="19" presetID="9" presetClass="entr" presetSubtype="0" fill="hold" nodeType="withEffect">
                                  <p:stCondLst>
                                    <p:cond delay="0"/>
                                  </p:stCondLst>
                                  <p:childTnLst>
                                    <p:set>
                                      <p:cBhvr>
                                        <p:cTn id="20" dur="1" fill="hold">
                                          <p:stCondLst>
                                            <p:cond delay="0"/>
                                          </p:stCondLst>
                                        </p:cTn>
                                        <p:tgtEl>
                                          <p:spTgt spid="63491"/>
                                        </p:tgtEl>
                                        <p:attrNameLst>
                                          <p:attrName>style.visibility</p:attrName>
                                        </p:attrNameLst>
                                      </p:cBhvr>
                                      <p:to>
                                        <p:strVal val="visible"/>
                                      </p:to>
                                    </p:set>
                                    <p:animEffect transition="in" filter="dissolve">
                                      <p:cBhvr>
                                        <p:cTn id="21" dur="500"/>
                                        <p:tgtEl>
                                          <p:spTgt spid="63491"/>
                                        </p:tgtEl>
                                      </p:cBhvr>
                                    </p:animEffect>
                                  </p:childTnLst>
                                </p:cTn>
                              </p:par>
                              <p:par>
                                <p:cTn id="22" presetID="9" presetClass="entr" presetSubtype="0" fill="hold" nodeType="withEffect">
                                  <p:stCondLst>
                                    <p:cond delay="0"/>
                                  </p:stCondLst>
                                  <p:childTnLst>
                                    <p:set>
                                      <p:cBhvr>
                                        <p:cTn id="23" dur="1" fill="hold">
                                          <p:stCondLst>
                                            <p:cond delay="0"/>
                                          </p:stCondLst>
                                        </p:cTn>
                                        <p:tgtEl>
                                          <p:spTgt spid="25614"/>
                                        </p:tgtEl>
                                        <p:attrNameLst>
                                          <p:attrName>style.visibility</p:attrName>
                                        </p:attrNameLst>
                                      </p:cBhvr>
                                      <p:to>
                                        <p:strVal val="visible"/>
                                      </p:to>
                                    </p:set>
                                    <p:animEffect transition="in" filter="dissolve">
                                      <p:cBhvr>
                                        <p:cTn id="24" dur="5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ChangeArrowheads="1"/>
          </p:cNvSpPr>
          <p:nvPr/>
        </p:nvSpPr>
        <p:spPr bwMode="auto">
          <a:xfrm>
            <a:off x="1752600" y="19050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800" b="1">
                <a:latin typeface="Times New Roman" panose="02020603050405020304" pitchFamily="18" charset="0"/>
                <a:ea typeface="宋体" panose="02010600030101010101" pitchFamily="2" charset="-122"/>
              </a:rPr>
              <a:t>Hãy </a:t>
            </a:r>
            <a:r>
              <a:rPr lang="en-US" altLang="en-US" sz="2800" b="1">
                <a:solidFill>
                  <a:srgbClr val="FF0000"/>
                </a:solidFill>
                <a:latin typeface="Times New Roman" panose="02020603050405020304" pitchFamily="18" charset="0"/>
              </a:rPr>
              <a:t>nêu một số việc làm thể hiện tính sáng tạo của bản thân trong học tập?</a:t>
            </a:r>
          </a:p>
        </p:txBody>
      </p:sp>
      <p:sp>
        <p:nvSpPr>
          <p:cNvPr id="65541" name="Rectangle 5"/>
          <p:cNvSpPr>
            <a:spLocks noChangeArrowheads="1"/>
          </p:cNvSpPr>
          <p:nvPr/>
        </p:nvSpPr>
        <p:spPr bwMode="auto">
          <a:xfrm>
            <a:off x="1752600" y="3048001"/>
            <a:ext cx="8534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sz="2800" dirty="0" err="1">
                <a:latin typeface="Times New Roman" panose="02020603050405020304" pitchFamily="18" charset="0"/>
              </a:rPr>
              <a:t>Sắp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xếp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gian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học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hợp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lí</a:t>
            </a:r>
            <a:r>
              <a:rPr lang="en-US" altLang="en-US" sz="2800" dirty="0">
                <a:latin typeface="Times New Roman" panose="02020603050405020304" pitchFamily="18" charset="0"/>
              </a:rPr>
              <a:t>. </a:t>
            </a:r>
          </a:p>
          <a:p>
            <a:pPr eaLnBrk="1" hangingPunct="1">
              <a:spcBef>
                <a:spcPct val="0"/>
              </a:spcBef>
              <a:buFontTx/>
              <a:buChar char="-"/>
            </a:pPr>
            <a:r>
              <a:rPr lang="en-US" altLang="en-US" sz="2800" dirty="0" err="1">
                <a:latin typeface="Times New Roman" panose="02020603050405020304" pitchFamily="18" charset="0"/>
              </a:rPr>
              <a:t>Tìm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tòi</a:t>
            </a:r>
            <a:r>
              <a:rPr lang="en-US" altLang="en-US" sz="2800" dirty="0">
                <a:latin typeface="Times New Roman" panose="02020603050405020304" pitchFamily="18" charset="0"/>
              </a:rPr>
              <a:t>, say </a:t>
            </a:r>
            <a:r>
              <a:rPr lang="en-US" altLang="en-US" sz="2800" dirty="0" err="1">
                <a:latin typeface="Times New Roman" panose="02020603050405020304" pitchFamily="18" charset="0"/>
              </a:rPr>
              <a:t>mê</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nghiên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cứu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tìm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phương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pháp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học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tốt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nhất</a:t>
            </a:r>
            <a:r>
              <a:rPr lang="en-US" altLang="en-US" sz="2800" dirty="0">
                <a:latin typeface="Times New Roman" panose="02020603050405020304" pitchFamily="18" charset="0"/>
              </a:rPr>
              <a:t>.</a:t>
            </a:r>
          </a:p>
          <a:p>
            <a:pPr eaLnBrk="1" hangingPunct="1">
              <a:spcBef>
                <a:spcPct val="0"/>
              </a:spcBef>
              <a:buFontTx/>
              <a:buChar char="-"/>
            </a:pPr>
            <a:r>
              <a:rPr lang="en-US" altLang="en-US" sz="2800" dirty="0" err="1">
                <a:latin typeface="Times New Roman" panose="02020603050405020304" pitchFamily="18" charset="0"/>
              </a:rPr>
              <a:t>Đối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với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môn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tính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toán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cần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tìm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nhiều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giải</a:t>
            </a:r>
            <a:r>
              <a:rPr lang="en-US" altLang="en-US" sz="2800" dirty="0">
                <a:latin typeface="Times New Roman" panose="02020603050405020304" pitchFamily="18" charset="0"/>
              </a:rPr>
              <a:t> hay </a:t>
            </a:r>
            <a:r>
              <a:rPr lang="en-US" altLang="en-US" sz="2800" dirty="0" err="1">
                <a:latin typeface="Times New Roman" panose="02020603050405020304" pitchFamily="18" charset="0"/>
              </a:rPr>
              <a:t>hơn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nhanh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hơn</a:t>
            </a:r>
            <a:endParaRPr lang="en-US" altLang="en-US" sz="2800" dirty="0">
              <a:latin typeface="Times New Roman" panose="02020603050405020304" pitchFamily="18" charset="0"/>
            </a:endParaRPr>
          </a:p>
          <a:p>
            <a:pPr eaLnBrk="1" hangingPunct="1">
              <a:spcBef>
                <a:spcPct val="0"/>
              </a:spcBef>
              <a:buFontTx/>
              <a:buChar char="-"/>
            </a:pPr>
            <a:r>
              <a:rPr lang="en-US" altLang="en-US" sz="2800" dirty="0">
                <a:latin typeface="Times New Roman" panose="02020603050405020304" pitchFamily="18" charset="0"/>
              </a:rPr>
              <a:t> …</a:t>
            </a:r>
          </a:p>
        </p:txBody>
      </p:sp>
      <p:sp>
        <p:nvSpPr>
          <p:cNvPr id="11" name="Rectangle 10"/>
          <p:cNvSpPr>
            <a:spLocks noChangeArrowheads="1"/>
          </p:cNvSpPr>
          <p:nvPr/>
        </p:nvSpPr>
        <p:spPr bwMode="auto">
          <a:xfrm>
            <a:off x="1828800" y="11430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FF00"/>
                </a:solidFill>
                <a:latin typeface="Times New Roman" panose="02020603050405020304" pitchFamily="18" charset="0"/>
              </a:rPr>
              <a:t>THẢO LUẬN NHÓM </a:t>
            </a:r>
          </a:p>
        </p:txBody>
      </p:sp>
      <p:grpSp>
        <p:nvGrpSpPr>
          <p:cNvPr id="2" name="Group 6"/>
          <p:cNvGrpSpPr>
            <a:grpSpLocks/>
          </p:cNvGrpSpPr>
          <p:nvPr/>
        </p:nvGrpSpPr>
        <p:grpSpPr bwMode="auto">
          <a:xfrm>
            <a:off x="1828801" y="-2829"/>
            <a:ext cx="8880345" cy="1603029"/>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8"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eaLnBrk="1" hangingPunct="1">
                <a:defRPr/>
              </a:pPr>
              <a:endParaRPr lang="en-US">
                <a:latin typeface="Calibri" pitchFamily="34" charset="0"/>
              </a:endParaRPr>
            </a:p>
          </p:txBody>
        </p:sp>
        <p:sp>
          <p:nvSpPr>
            <p:cNvPr id="12" name="AutoShape 11"/>
            <p:cNvSpPr>
              <a:spLocks noChangeArrowheads="1"/>
            </p:cNvSpPr>
            <p:nvPr/>
          </p:nvSpPr>
          <p:spPr bwMode="ltGray">
            <a:xfrm>
              <a:off x="730" y="1407"/>
              <a:ext cx="4043"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grpSp>
      <p:pic>
        <p:nvPicPr>
          <p:cNvPr id="53254" name="Picture 6" descr="Picture5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a:off x="2770188" y="50800"/>
            <a:ext cx="7745412" cy="523220"/>
          </a:xfrm>
          <a:prstGeom prst="rect">
            <a:avLst/>
          </a:prstGeom>
          <a:noFill/>
          <a:ln>
            <a:noFill/>
          </a:ln>
          <a:effectLst/>
        </p:spPr>
        <p:txBody>
          <a:bodyPr>
            <a:spAutoFit/>
          </a:bodyPr>
          <a:lstStyle/>
          <a:p>
            <a:pPr eaLnBrk="1" hangingPunct="1">
              <a:defRPr/>
            </a:pPr>
            <a:r>
              <a:rPr lang="en-US" sz="2800" b="1" dirty="0" err="1">
                <a:solidFill>
                  <a:srgbClr val="FF0000"/>
                </a:solidFill>
                <a:effectLst>
                  <a:outerShdw blurRad="38100" dist="38100" dir="2700000" algn="tl">
                    <a:srgbClr val="C0C0C0"/>
                  </a:outerShdw>
                </a:effectLst>
              </a:rPr>
              <a:t>Bài</a:t>
            </a:r>
            <a:r>
              <a:rPr lang="en-US" sz="2800" b="1" dirty="0">
                <a:solidFill>
                  <a:srgbClr val="FF0000"/>
                </a:solidFill>
                <a:effectLst>
                  <a:outerShdw blurRad="38100" dist="38100" dir="2700000" algn="tl">
                    <a:srgbClr val="C0C0C0"/>
                  </a:outerShdw>
                </a:effectLst>
              </a:rPr>
              <a:t> 11: LAO ĐỘNG TỰ GIÁC VÀ SÁNG TẠO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trips(downLeft)">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5540">
                                            <p:txEl>
                                              <p:pRg st="0" end="0"/>
                                            </p:txEl>
                                          </p:spTgt>
                                        </p:tgtEl>
                                        <p:attrNameLst>
                                          <p:attrName>style.visibility</p:attrName>
                                        </p:attrNameLst>
                                      </p:cBhvr>
                                      <p:to>
                                        <p:strVal val="visible"/>
                                      </p:to>
                                    </p:set>
                                    <p:animEffect transition="in" filter="blinds(horizontal)">
                                      <p:cBhvr>
                                        <p:cTn id="12" dur="500"/>
                                        <p:tgtEl>
                                          <p:spTgt spid="6554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5541">
                                            <p:txEl>
                                              <p:pRg st="0" end="0"/>
                                            </p:txEl>
                                          </p:spTgt>
                                        </p:tgtEl>
                                        <p:attrNameLst>
                                          <p:attrName>style.visibility</p:attrName>
                                        </p:attrNameLst>
                                      </p:cBhvr>
                                      <p:to>
                                        <p:strVal val="visible"/>
                                      </p:to>
                                    </p:set>
                                    <p:animEffect transition="in" filter="blinds(horizontal)">
                                      <p:cBhvr>
                                        <p:cTn id="17" dur="500"/>
                                        <p:tgtEl>
                                          <p:spTgt spid="6554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5541">
                                            <p:txEl>
                                              <p:pRg st="1" end="1"/>
                                            </p:txEl>
                                          </p:spTgt>
                                        </p:tgtEl>
                                        <p:attrNameLst>
                                          <p:attrName>style.visibility</p:attrName>
                                        </p:attrNameLst>
                                      </p:cBhvr>
                                      <p:to>
                                        <p:strVal val="visible"/>
                                      </p:to>
                                    </p:set>
                                    <p:animEffect transition="in" filter="blinds(horizontal)">
                                      <p:cBhvr>
                                        <p:cTn id="22" dur="500"/>
                                        <p:tgtEl>
                                          <p:spTgt spid="6554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5541">
                                            <p:txEl>
                                              <p:pRg st="2" end="2"/>
                                            </p:txEl>
                                          </p:spTgt>
                                        </p:tgtEl>
                                        <p:attrNameLst>
                                          <p:attrName>style.visibility</p:attrName>
                                        </p:attrNameLst>
                                      </p:cBhvr>
                                      <p:to>
                                        <p:strVal val="visible"/>
                                      </p:to>
                                    </p:set>
                                    <p:animEffect transition="in" filter="blinds(horizontal)">
                                      <p:cBhvr>
                                        <p:cTn id="27" dur="500"/>
                                        <p:tgtEl>
                                          <p:spTgt spid="6554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5541">
                                            <p:txEl>
                                              <p:pRg st="3" end="3"/>
                                            </p:txEl>
                                          </p:spTgt>
                                        </p:tgtEl>
                                        <p:attrNameLst>
                                          <p:attrName>style.visibility</p:attrName>
                                        </p:attrNameLst>
                                      </p:cBhvr>
                                      <p:to>
                                        <p:strVal val="visible"/>
                                      </p:to>
                                    </p:set>
                                    <p:animEffect transition="in" filter="blinds(horizontal)">
                                      <p:cBhvr>
                                        <p:cTn id="32" dur="500"/>
                                        <p:tgtEl>
                                          <p:spTgt spid="655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6"/>
          <p:cNvSpPr>
            <a:spLocks noChangeArrowheads="1"/>
          </p:cNvSpPr>
          <p:nvPr/>
        </p:nvSpPr>
        <p:spPr bwMode="auto">
          <a:xfrm>
            <a:off x="1524000" y="1066800"/>
            <a:ext cx="7467600" cy="1981200"/>
          </a:xfrm>
          <a:prstGeom prst="rect">
            <a:avLst/>
          </a:prstGeom>
          <a:noFill/>
          <a:ln>
            <a:noFill/>
          </a:ln>
        </p:spPr>
        <p:txBody>
          <a:bodyPr>
            <a:spAutoFit/>
          </a:bodyPr>
          <a:lstStyle/>
          <a:p>
            <a:pPr marL="609600" indent="-609600" eaLnBrk="1" hangingPunct="1">
              <a:buFontTx/>
              <a:buAutoNum type="romanUcPeriod"/>
              <a:defRPr/>
            </a:pPr>
            <a:r>
              <a:rPr lang="en-US" sz="3200" b="1" u="sng" dirty="0" err="1">
                <a:solidFill>
                  <a:srgbClr val="0000FF"/>
                </a:solidFill>
              </a:rPr>
              <a:t>Đặt</a:t>
            </a:r>
            <a:r>
              <a:rPr lang="en-US" sz="3200" b="1" u="sng" dirty="0">
                <a:solidFill>
                  <a:srgbClr val="0000FF"/>
                </a:solidFill>
              </a:rPr>
              <a:t> </a:t>
            </a:r>
            <a:r>
              <a:rPr lang="en-US" sz="3200" b="1" u="sng" dirty="0" err="1">
                <a:solidFill>
                  <a:srgbClr val="0000FF"/>
                </a:solidFill>
              </a:rPr>
              <a:t>vấn</a:t>
            </a:r>
            <a:r>
              <a:rPr lang="en-US" sz="3200" b="1" u="sng" dirty="0">
                <a:solidFill>
                  <a:srgbClr val="0000FF"/>
                </a:solidFill>
              </a:rPr>
              <a:t> </a:t>
            </a:r>
            <a:r>
              <a:rPr lang="en-US" sz="3200" b="1" u="sng" dirty="0" err="1">
                <a:solidFill>
                  <a:srgbClr val="0000FF"/>
                </a:solidFill>
              </a:rPr>
              <a:t>đề</a:t>
            </a:r>
            <a:endParaRPr lang="en-US" sz="3200" b="1" u="sng" dirty="0">
              <a:solidFill>
                <a:srgbClr val="0000FF"/>
              </a:solidFill>
            </a:endParaRPr>
          </a:p>
          <a:p>
            <a:pPr marL="609600" indent="-609600" eaLnBrk="1" hangingPunct="1">
              <a:defRPr/>
            </a:pPr>
            <a:r>
              <a:rPr lang="en-US" sz="3200" b="1" dirty="0">
                <a:solidFill>
                  <a:srgbClr val="0000FF"/>
                </a:solidFill>
              </a:rPr>
              <a:t>II.</a:t>
            </a:r>
            <a:r>
              <a:rPr lang="en-US" b="1" dirty="0">
                <a:solidFill>
                  <a:srgbClr val="0000FF"/>
                </a:solidFill>
              </a:rPr>
              <a:t>  </a:t>
            </a:r>
            <a:r>
              <a:rPr lang="en-US" sz="3200" b="1" u="sng" dirty="0" err="1">
                <a:solidFill>
                  <a:srgbClr val="0000FF"/>
                </a:solidFill>
              </a:rPr>
              <a:t>Nội</a:t>
            </a:r>
            <a:r>
              <a:rPr lang="en-US" sz="3200" b="1" u="sng" dirty="0">
                <a:solidFill>
                  <a:srgbClr val="0000FF"/>
                </a:solidFill>
              </a:rPr>
              <a:t> dung </a:t>
            </a:r>
            <a:r>
              <a:rPr lang="en-US" sz="3200" b="1" u="sng" dirty="0" err="1">
                <a:solidFill>
                  <a:srgbClr val="0000FF"/>
                </a:solidFill>
              </a:rPr>
              <a:t>bài</a:t>
            </a:r>
            <a:r>
              <a:rPr lang="en-US" sz="3200" b="1" u="sng" dirty="0">
                <a:solidFill>
                  <a:srgbClr val="0000FF"/>
                </a:solidFill>
              </a:rPr>
              <a:t> </a:t>
            </a:r>
            <a:r>
              <a:rPr lang="en-US" sz="3200" b="1" u="sng" dirty="0" err="1">
                <a:solidFill>
                  <a:srgbClr val="0000FF"/>
                </a:solidFill>
              </a:rPr>
              <a:t>học</a:t>
            </a:r>
            <a:r>
              <a:rPr lang="en-US" sz="3200" b="1" u="sng" dirty="0">
                <a:solidFill>
                  <a:srgbClr val="0000FF"/>
                </a:solidFill>
              </a:rPr>
              <a:t>:</a:t>
            </a:r>
            <a:r>
              <a:rPr lang="en-US" sz="3200" b="1" dirty="0">
                <a:solidFill>
                  <a:srgbClr val="0000FF"/>
                </a:solidFill>
              </a:rPr>
              <a:t> </a:t>
            </a:r>
          </a:p>
          <a:p>
            <a:pPr marL="609600" indent="-609600" eaLnBrk="1" hangingPunct="1">
              <a:defRPr/>
            </a:pPr>
            <a:r>
              <a:rPr lang="en-US" sz="2800" b="1" dirty="0">
                <a:solidFill>
                  <a:srgbClr val="FF0000"/>
                </a:solidFill>
                <a:effectLst>
                  <a:outerShdw blurRad="38100" dist="38100" dir="2700000" algn="tl">
                    <a:srgbClr val="C0C0C0"/>
                  </a:outerShdw>
                </a:effectLst>
              </a:rPr>
              <a:t>1. </a:t>
            </a:r>
            <a:r>
              <a:rPr lang="en-US" sz="2800" b="1" dirty="0" err="1">
                <a:solidFill>
                  <a:srgbClr val="FF0000"/>
                </a:solidFill>
                <a:effectLst>
                  <a:outerShdw blurRad="38100" dist="38100" dir="2700000" algn="tl">
                    <a:srgbClr val="C0C0C0"/>
                  </a:outerShdw>
                </a:effectLst>
              </a:rPr>
              <a:t>Thế</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nào</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là</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lao</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động</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tự</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giác</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sáng</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tạo</a:t>
            </a:r>
            <a:r>
              <a:rPr lang="en-US" sz="2800" b="1" dirty="0">
                <a:solidFill>
                  <a:srgbClr val="FF0000"/>
                </a:solidFill>
                <a:effectLst>
                  <a:outerShdw blurRad="38100" dist="38100" dir="2700000" algn="tl">
                    <a:srgbClr val="C0C0C0"/>
                  </a:outerShdw>
                </a:effectLst>
              </a:rPr>
              <a:t>?</a:t>
            </a:r>
          </a:p>
          <a:p>
            <a:pPr marL="609600" indent="-609600" eaLnBrk="1" hangingPunct="1">
              <a:defRPr/>
            </a:pPr>
            <a:endParaRPr lang="en-US" sz="2800" b="1" dirty="0">
              <a:solidFill>
                <a:srgbClr val="FF0000"/>
              </a:solidFill>
            </a:endParaRPr>
          </a:p>
        </p:txBody>
      </p:sp>
      <p:sp>
        <p:nvSpPr>
          <p:cNvPr id="70661" name="Rectangle 5"/>
          <p:cNvSpPr>
            <a:spLocks noChangeArrowheads="1"/>
          </p:cNvSpPr>
          <p:nvPr/>
        </p:nvSpPr>
        <p:spPr bwMode="auto">
          <a:xfrm>
            <a:off x="1524000" y="266700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rPr>
              <a:t>2. </a:t>
            </a:r>
            <a:r>
              <a:rPr lang="en-US" altLang="en-US" sz="2800" b="1" dirty="0" err="1">
                <a:solidFill>
                  <a:srgbClr val="FF0000"/>
                </a:solidFill>
                <a:latin typeface="Times New Roman" panose="02020603050405020304" pitchFamily="18" charset="0"/>
              </a:rPr>
              <a:t>Biểu</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hiện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sự</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tự</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giác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sáng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tạo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trong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lao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động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học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tập</a:t>
            </a:r>
            <a:endParaRPr lang="en-US" altLang="en-US" sz="2800" b="1" dirty="0">
              <a:solidFill>
                <a:srgbClr val="FF0000"/>
              </a:solidFill>
              <a:latin typeface="Times New Roman" panose="02020603050405020304" pitchFamily="18" charset="0"/>
            </a:endParaRPr>
          </a:p>
        </p:txBody>
      </p:sp>
      <p:sp>
        <p:nvSpPr>
          <p:cNvPr id="70663" name="Rectangle 7"/>
          <p:cNvSpPr>
            <a:spLocks noChangeArrowheads="1"/>
          </p:cNvSpPr>
          <p:nvPr/>
        </p:nvSpPr>
        <p:spPr bwMode="auto">
          <a:xfrm>
            <a:off x="1524001" y="5943601"/>
            <a:ext cx="6983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rPr>
              <a:t>3. Ý nghĩa của lao động tự giác, sáng tạo</a:t>
            </a:r>
          </a:p>
        </p:txBody>
      </p:sp>
      <p:grpSp>
        <p:nvGrpSpPr>
          <p:cNvPr id="2" name="Group 7"/>
          <p:cNvGrpSpPr>
            <a:grpSpLocks/>
          </p:cNvGrpSpPr>
          <p:nvPr/>
        </p:nvGrpSpPr>
        <p:grpSpPr bwMode="auto">
          <a:xfrm>
            <a:off x="1777591"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9"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eaLnBrk="1" hangingPunct="1">
                <a:defRPr/>
              </a:pPr>
              <a:endParaRPr lang="en-US">
                <a:latin typeface="Calibri" pitchFamily="34" charset="0"/>
              </a:endParaRPr>
            </a:p>
          </p:txBody>
        </p:sp>
        <p:grpSp>
          <p:nvGrpSpPr>
            <p:cNvPr id="3" name="Group 9"/>
            <p:cNvGrpSpPr>
              <a:grpSpLocks/>
            </p:cNvGrpSpPr>
            <p:nvPr/>
          </p:nvGrpSpPr>
          <p:grpSpPr bwMode="auto">
            <a:xfrm>
              <a:off x="730" y="1407"/>
              <a:ext cx="4043" cy="444"/>
              <a:chOff x="744" y="1407"/>
              <a:chExt cx="3988" cy="444"/>
            </a:xfrm>
            <a:grpFill/>
          </p:grpSpPr>
          <p:sp>
            <p:nvSpPr>
              <p:cNvPr id="11"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sp>
            <p:nvSpPr>
              <p:cNvPr id="12"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grpSp>
      </p:grpSp>
      <p:pic>
        <p:nvPicPr>
          <p:cNvPr id="55303" name="Picture 6" descr="Picture5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a:off x="2770188" y="50800"/>
            <a:ext cx="7745412" cy="523220"/>
          </a:xfrm>
          <a:prstGeom prst="rect">
            <a:avLst/>
          </a:prstGeom>
          <a:noFill/>
          <a:ln>
            <a:noFill/>
          </a:ln>
          <a:effectLst/>
        </p:spPr>
        <p:txBody>
          <a:bodyPr>
            <a:spAutoFit/>
          </a:bodyPr>
          <a:lstStyle/>
          <a:p>
            <a:pPr eaLnBrk="1" hangingPunct="1">
              <a:defRPr/>
            </a:pPr>
            <a:r>
              <a:rPr lang="en-US" sz="2800" b="1" dirty="0" err="1">
                <a:solidFill>
                  <a:srgbClr val="FF0000"/>
                </a:solidFill>
                <a:effectLst>
                  <a:outerShdw blurRad="38100" dist="38100" dir="2700000" algn="tl">
                    <a:srgbClr val="C0C0C0"/>
                  </a:outerShdw>
                </a:effectLst>
              </a:rPr>
              <a:t>Bài</a:t>
            </a:r>
            <a:r>
              <a:rPr lang="en-US" sz="2800" b="1" dirty="0">
                <a:solidFill>
                  <a:srgbClr val="FF0000"/>
                </a:solidFill>
                <a:effectLst>
                  <a:outerShdw blurRad="38100" dist="38100" dir="2700000" algn="tl">
                    <a:srgbClr val="C0C0C0"/>
                  </a:outerShdw>
                </a:effectLst>
              </a:rPr>
              <a:t> 11: LAO ĐỘNG TỰ GIÁC VÀ SÁNG TẠO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0661">
                                            <p:txEl>
                                              <p:pRg st="0" end="0"/>
                                            </p:txEl>
                                          </p:spTgt>
                                        </p:tgtEl>
                                        <p:attrNameLst>
                                          <p:attrName>style.visibility</p:attrName>
                                        </p:attrNameLst>
                                      </p:cBhvr>
                                      <p:to>
                                        <p:strVal val="visible"/>
                                      </p:to>
                                    </p:set>
                                    <p:animEffect transition="in" filter="blinds(horizontal)">
                                      <p:cBhvr>
                                        <p:cTn id="7" dur="500"/>
                                        <p:tgtEl>
                                          <p:spTgt spid="706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0663">
                                            <p:txEl>
                                              <p:pRg st="0" end="0"/>
                                            </p:txEl>
                                          </p:spTgt>
                                        </p:tgtEl>
                                        <p:attrNameLst>
                                          <p:attrName>style.visibility</p:attrName>
                                        </p:attrNameLst>
                                      </p:cBhvr>
                                      <p:to>
                                        <p:strVal val="visible"/>
                                      </p:to>
                                    </p:set>
                                    <p:animEffect transition="in" filter="blinds(horizontal)">
                                      <p:cBhvr>
                                        <p:cTn id="12" dur="500"/>
                                        <p:tgtEl>
                                          <p:spTgt spid="706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6"/>
          <p:cNvSpPr>
            <a:spLocks noChangeArrowheads="1"/>
          </p:cNvSpPr>
          <p:nvPr/>
        </p:nvSpPr>
        <p:spPr bwMode="auto">
          <a:xfrm>
            <a:off x="1828800" y="1143000"/>
            <a:ext cx="8839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rPr>
              <a:t>Nếu không có lao động tự giác và sáng tạo thì con người sẽ như thế nào?</a:t>
            </a:r>
          </a:p>
        </p:txBody>
      </p:sp>
      <p:sp>
        <p:nvSpPr>
          <p:cNvPr id="59400" name="Rectangle 8"/>
          <p:cNvSpPr>
            <a:spLocks noChangeArrowheads="1"/>
          </p:cNvSpPr>
          <p:nvPr/>
        </p:nvSpPr>
        <p:spPr bwMode="auto">
          <a:xfrm>
            <a:off x="1905000" y="2057400"/>
            <a:ext cx="8763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err="1">
                <a:latin typeface="Times New Roman" panose="02020603050405020304" pitchFamily="18" charset="0"/>
              </a:rPr>
              <a:t>Kết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lao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động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cao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đạt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được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hiệu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học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tập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yếu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kém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dễ</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chán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nản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nhàm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chán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bỏ</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tiết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bỏ</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học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dễ</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tệ</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nạn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xã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hội</a:t>
            </a:r>
            <a:r>
              <a:rPr lang="en-US" altLang="en-US" sz="2800" dirty="0">
                <a:latin typeface="Times New Roman" panose="02020603050405020304" pitchFamily="18" charset="0"/>
              </a:rPr>
              <a:t>,..</a:t>
            </a:r>
          </a:p>
        </p:txBody>
      </p:sp>
      <p:grpSp>
        <p:nvGrpSpPr>
          <p:cNvPr id="2" name="Group 6"/>
          <p:cNvGrpSpPr>
            <a:grpSpLocks/>
          </p:cNvGrpSpPr>
          <p:nvPr/>
        </p:nvGrpSpPr>
        <p:grpSpPr bwMode="auto">
          <a:xfrm>
            <a:off x="1777591"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8"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eaLnBrk="1" hangingPunct="1">
                <a:defRPr/>
              </a:pPr>
              <a:endParaRPr lang="en-US">
                <a:latin typeface="Calibri" pitchFamily="34" charset="0"/>
              </a:endParaRPr>
            </a:p>
          </p:txBody>
        </p:sp>
        <p:grpSp>
          <p:nvGrpSpPr>
            <p:cNvPr id="3" name="Group 8"/>
            <p:cNvGrpSpPr>
              <a:grpSpLocks/>
            </p:cNvGrpSpPr>
            <p:nvPr/>
          </p:nvGrpSpPr>
          <p:grpSpPr bwMode="auto">
            <a:xfrm>
              <a:off x="730" y="1407"/>
              <a:ext cx="4043" cy="444"/>
              <a:chOff x="744" y="1407"/>
              <a:chExt cx="3988" cy="444"/>
            </a:xfrm>
            <a:grpFill/>
          </p:grpSpPr>
          <p:sp>
            <p:nvSpPr>
              <p:cNvPr id="10"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sp>
            <p:nvSpPr>
              <p:cNvPr id="11"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grpSp>
      </p:grpSp>
      <p:pic>
        <p:nvPicPr>
          <p:cNvPr id="56325" name="Picture 6" descr="Picture5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a:spLocks noChangeArrowheads="1"/>
          </p:cNvSpPr>
          <p:nvPr/>
        </p:nvSpPr>
        <p:spPr bwMode="auto">
          <a:xfrm>
            <a:off x="2770188" y="50800"/>
            <a:ext cx="7745412" cy="523220"/>
          </a:xfrm>
          <a:prstGeom prst="rect">
            <a:avLst/>
          </a:prstGeom>
          <a:noFill/>
          <a:ln>
            <a:noFill/>
          </a:ln>
          <a:effectLst/>
        </p:spPr>
        <p:txBody>
          <a:bodyPr>
            <a:spAutoFit/>
          </a:bodyPr>
          <a:lstStyle/>
          <a:p>
            <a:pPr eaLnBrk="1" hangingPunct="1">
              <a:defRPr/>
            </a:pPr>
            <a:r>
              <a:rPr lang="en-US" sz="2800" b="1" dirty="0" err="1">
                <a:solidFill>
                  <a:srgbClr val="FF0000"/>
                </a:solidFill>
                <a:effectLst>
                  <a:outerShdw blurRad="38100" dist="38100" dir="2700000" algn="tl">
                    <a:srgbClr val="C0C0C0"/>
                  </a:outerShdw>
                </a:effectLst>
              </a:rPr>
              <a:t>Bài</a:t>
            </a:r>
            <a:r>
              <a:rPr lang="en-US" sz="2800" b="1" dirty="0">
                <a:solidFill>
                  <a:srgbClr val="FF0000"/>
                </a:solidFill>
                <a:effectLst>
                  <a:outerShdw blurRad="38100" dist="38100" dir="2700000" algn="tl">
                    <a:srgbClr val="C0C0C0"/>
                  </a:outerShdw>
                </a:effectLst>
              </a:rPr>
              <a:t> 11: LAO ĐỘNG TỰ GIÁC VÀ SÁNG TẠO</a:t>
            </a:r>
          </a:p>
        </p:txBody>
      </p:sp>
      <p:sp>
        <p:nvSpPr>
          <p:cNvPr id="12" name="AutoShape 9"/>
          <p:cNvSpPr>
            <a:spLocks noChangeArrowheads="1"/>
          </p:cNvSpPr>
          <p:nvPr/>
        </p:nvSpPr>
        <p:spPr bwMode="auto">
          <a:xfrm>
            <a:off x="2590800" y="3657600"/>
            <a:ext cx="7239000" cy="2362200"/>
          </a:xfrm>
          <a:prstGeom prst="wedgeEllipseCallout">
            <a:avLst>
              <a:gd name="adj1" fmla="val 43671"/>
              <a:gd name="adj2" fmla="val 7029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en-US" sz="3200" b="1" dirty="0" err="1">
                <a:solidFill>
                  <a:srgbClr val="FF0000"/>
                </a:solidFill>
                <a:latin typeface="Times New Roman" pitchFamily="18" charset="0"/>
                <a:cs typeface="Times New Roman" pitchFamily="18" charset="0"/>
              </a:rPr>
              <a:t>Vậy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tự</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tạo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lại</a:t>
            </a:r>
            <a:r>
              <a:rPr lang="en-US" sz="3200" b="1" dirty="0">
                <a:solidFill>
                  <a:srgbClr val="FF0000"/>
                </a:solidFill>
                <a:latin typeface="Times New Roman" pitchFamily="18" charset="0"/>
                <a:cs typeface="Times New Roman" pitchFamily="18" charset="0"/>
              </a:rPr>
              <a:t> ý </a:t>
            </a:r>
            <a:r>
              <a:rPr lang="en-US" sz="3200" b="1" dirty="0" err="1">
                <a:solidFill>
                  <a:srgbClr val="FF0000"/>
                </a:solidFill>
                <a:latin typeface="Times New Roman" pitchFamily="18" charset="0"/>
                <a:cs typeface="Times New Roman" pitchFamily="18" charset="0"/>
              </a:rPr>
              <a:t>nghĩa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như</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thế</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a:t>
            </a:r>
          </a:p>
          <a:p>
            <a:pPr algn="ctr" eaLnBrk="1" hangingPunct="1">
              <a:defRPr/>
            </a:pPr>
            <a:endParaRPr lang="vi-VN"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398">
                                            <p:txEl>
                                              <p:pRg st="0" end="0"/>
                                            </p:txEl>
                                          </p:spTgt>
                                        </p:tgtEl>
                                        <p:attrNameLst>
                                          <p:attrName>style.visibility</p:attrName>
                                        </p:attrNameLst>
                                      </p:cBhvr>
                                      <p:to>
                                        <p:strVal val="visible"/>
                                      </p:to>
                                    </p:set>
                                    <p:animEffect transition="in" filter="blinds(horizontal)">
                                      <p:cBhvr>
                                        <p:cTn id="7" dur="500"/>
                                        <p:tgtEl>
                                          <p:spTgt spid="593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9400">
                                            <p:txEl>
                                              <p:pRg st="0" end="0"/>
                                            </p:txEl>
                                          </p:spTgt>
                                        </p:tgtEl>
                                        <p:attrNameLst>
                                          <p:attrName>style.visibility</p:attrName>
                                        </p:attrNameLst>
                                      </p:cBhvr>
                                      <p:to>
                                        <p:strVal val="visible"/>
                                      </p:to>
                                    </p:set>
                                    <p:animEffect transition="in" filter="blinds(horizontal)">
                                      <p:cBhvr>
                                        <p:cTn id="12" dur="500"/>
                                        <p:tgtEl>
                                          <p:spTgt spid="5940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bg/>
                                          </p:spTgt>
                                        </p:tgtEl>
                                        <p:attrNameLst>
                                          <p:attrName>style.visibility</p:attrName>
                                        </p:attrNameLst>
                                      </p:cBhvr>
                                      <p:to>
                                        <p:strVal val="visible"/>
                                      </p:to>
                                    </p:set>
                                    <p:animEffect transition="in" filter="box(in)">
                                      <p:cBhvr>
                                        <p:cTn id="17" dur="500"/>
                                        <p:tgtEl>
                                          <p:spTgt spid="12">
                                            <p:bg/>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ox(in)">
                                      <p:cBhvr>
                                        <p:cTn id="2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1524000" y="0"/>
            <a:ext cx="9144000" cy="3754438"/>
          </a:xfrm>
          <a:prstGeom prst="rect">
            <a:avLst/>
          </a:prstGeom>
          <a:noFill/>
          <a:ln w="9525">
            <a:noFill/>
            <a:miter lim="800000"/>
            <a:headEnd/>
            <a:tailEnd/>
          </a:ln>
          <a:effectLst/>
        </p:spPr>
        <p:txBody>
          <a:bodyPr>
            <a:spAutoFit/>
          </a:bodyPr>
          <a:lstStyle>
            <a:lvl1pPr marL="609600" indent="-609600" eaLnBrk="0" hangingPunct="0">
              <a:defRPr sz="2400">
                <a:solidFill>
                  <a:schemeClr val="tx1"/>
                </a:solidFill>
                <a:latin typeface="Times New Roman" pitchFamily="18" charset="0"/>
              </a:defRPr>
            </a:lvl1pPr>
            <a:lvl2pPr marL="1066800" indent="-609600" eaLnBrk="0" hangingPunct="0">
              <a:defRPr sz="2400">
                <a:solidFill>
                  <a:schemeClr val="tx1"/>
                </a:solidFill>
                <a:latin typeface="Times New Roman" pitchFamily="18" charset="0"/>
              </a:defRPr>
            </a:lvl2pPr>
            <a:lvl3pPr marL="1524000" indent="-609600" eaLnBrk="0" hangingPunct="0">
              <a:defRPr sz="2400">
                <a:solidFill>
                  <a:schemeClr val="tx1"/>
                </a:solidFill>
                <a:latin typeface="Times New Roman" pitchFamily="18" charset="0"/>
              </a:defRPr>
            </a:lvl3pPr>
            <a:lvl4pPr marL="1981200" indent="-609600" eaLnBrk="0" hangingPunct="0">
              <a:defRPr sz="2400">
                <a:solidFill>
                  <a:schemeClr val="tx1"/>
                </a:solidFill>
                <a:latin typeface="Times New Roman" pitchFamily="18" charset="0"/>
              </a:defRPr>
            </a:lvl4pPr>
            <a:lvl5pPr marL="2438400" indent="-609600" eaLnBrk="0" hangingPunct="0">
              <a:defRPr sz="2400">
                <a:solidFill>
                  <a:schemeClr val="tx1"/>
                </a:solidFill>
                <a:latin typeface="Times New Roman" pitchFamily="18" charset="0"/>
              </a:defRPr>
            </a:lvl5pPr>
            <a:lvl6pPr marL="2895600" indent="-609600" eaLnBrk="0" fontAlgn="base" hangingPunct="0">
              <a:spcBef>
                <a:spcPct val="0"/>
              </a:spcBef>
              <a:spcAft>
                <a:spcPct val="0"/>
              </a:spcAft>
              <a:defRPr sz="2400">
                <a:solidFill>
                  <a:schemeClr val="tx1"/>
                </a:solidFill>
                <a:latin typeface="Times New Roman" pitchFamily="18" charset="0"/>
              </a:defRPr>
            </a:lvl6pPr>
            <a:lvl7pPr marL="3352800" indent="-609600" eaLnBrk="0" fontAlgn="base" hangingPunct="0">
              <a:spcBef>
                <a:spcPct val="0"/>
              </a:spcBef>
              <a:spcAft>
                <a:spcPct val="0"/>
              </a:spcAft>
              <a:defRPr sz="2400">
                <a:solidFill>
                  <a:schemeClr val="tx1"/>
                </a:solidFill>
                <a:latin typeface="Times New Roman" pitchFamily="18" charset="0"/>
              </a:defRPr>
            </a:lvl7pPr>
            <a:lvl8pPr marL="3810000" indent="-609600" eaLnBrk="0" fontAlgn="base" hangingPunct="0">
              <a:spcBef>
                <a:spcPct val="0"/>
              </a:spcBef>
              <a:spcAft>
                <a:spcPct val="0"/>
              </a:spcAft>
              <a:defRPr sz="2400">
                <a:solidFill>
                  <a:schemeClr val="tx1"/>
                </a:solidFill>
                <a:latin typeface="Times New Roman" pitchFamily="18" charset="0"/>
              </a:defRPr>
            </a:lvl8pPr>
            <a:lvl9pPr marL="4267200" indent="-609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romanUcPeriod"/>
              <a:defRPr/>
            </a:pPr>
            <a:endParaRPr lang="en-US" b="1" u="sng" dirty="0">
              <a:solidFill>
                <a:srgbClr val="0000CC"/>
              </a:solidFill>
              <a:effectLst>
                <a:outerShdw blurRad="38100" dist="38100" dir="2700000" algn="tl">
                  <a:srgbClr val="C0C0C0"/>
                </a:outerShdw>
              </a:effectLst>
              <a:latin typeface="Arial" charset="0"/>
            </a:endParaRPr>
          </a:p>
          <a:p>
            <a:pPr eaLnBrk="1" hangingPunct="1">
              <a:spcBef>
                <a:spcPct val="50000"/>
              </a:spcBef>
              <a:buFontTx/>
              <a:buAutoNum type="romanUcPeriod"/>
              <a:defRPr/>
            </a:pPr>
            <a:endParaRPr lang="en-US" b="1" u="sng" dirty="0">
              <a:solidFill>
                <a:srgbClr val="0000CC"/>
              </a:solidFill>
              <a:effectLst>
                <a:outerShdw blurRad="38100" dist="38100" dir="2700000" algn="tl">
                  <a:srgbClr val="C0C0C0"/>
                </a:outerShdw>
              </a:effectLst>
              <a:latin typeface="Arial" charset="0"/>
            </a:endParaRPr>
          </a:p>
          <a:p>
            <a:pPr eaLnBrk="1" hangingPunct="1">
              <a:spcBef>
                <a:spcPct val="50000"/>
              </a:spcBef>
              <a:buFontTx/>
              <a:buAutoNum type="romanUcPeriod"/>
              <a:defRPr/>
            </a:pPr>
            <a:r>
              <a:rPr lang="en-US" b="1" u="sng" dirty="0" err="1">
                <a:solidFill>
                  <a:srgbClr val="0000CC"/>
                </a:solidFill>
                <a:effectLst>
                  <a:outerShdw blurRad="38100" dist="38100" dir="2700000" algn="tl">
                    <a:srgbClr val="C0C0C0"/>
                  </a:outerShdw>
                </a:effectLst>
                <a:latin typeface="Arial" charset="0"/>
              </a:rPr>
              <a:t>Đặt</a:t>
            </a:r>
            <a:r>
              <a:rPr lang="en-US" b="1" u="sng" dirty="0">
                <a:solidFill>
                  <a:srgbClr val="0000CC"/>
                </a:solidFill>
                <a:effectLst>
                  <a:outerShdw blurRad="38100" dist="38100" dir="2700000" algn="tl">
                    <a:srgbClr val="C0C0C0"/>
                  </a:outerShdw>
                </a:effectLst>
                <a:latin typeface="Arial" charset="0"/>
              </a:rPr>
              <a:t> </a:t>
            </a:r>
            <a:r>
              <a:rPr lang="en-US" b="1" u="sng" dirty="0" err="1">
                <a:solidFill>
                  <a:srgbClr val="0000CC"/>
                </a:solidFill>
                <a:effectLst>
                  <a:outerShdw blurRad="38100" dist="38100" dir="2700000" algn="tl">
                    <a:srgbClr val="C0C0C0"/>
                  </a:outerShdw>
                </a:effectLst>
                <a:latin typeface="Arial" charset="0"/>
              </a:rPr>
              <a:t>vấn</a:t>
            </a:r>
            <a:r>
              <a:rPr lang="en-US" b="1" u="sng" dirty="0">
                <a:solidFill>
                  <a:srgbClr val="0000CC"/>
                </a:solidFill>
                <a:effectLst>
                  <a:outerShdw blurRad="38100" dist="38100" dir="2700000" algn="tl">
                    <a:srgbClr val="C0C0C0"/>
                  </a:outerShdw>
                </a:effectLst>
                <a:latin typeface="Arial" charset="0"/>
              </a:rPr>
              <a:t> </a:t>
            </a:r>
            <a:r>
              <a:rPr lang="en-US" b="1" u="sng" dirty="0" err="1">
                <a:solidFill>
                  <a:srgbClr val="0000CC"/>
                </a:solidFill>
                <a:effectLst>
                  <a:outerShdw blurRad="38100" dist="38100" dir="2700000" algn="tl">
                    <a:srgbClr val="C0C0C0"/>
                  </a:outerShdw>
                </a:effectLst>
                <a:latin typeface="Arial" charset="0"/>
              </a:rPr>
              <a:t>đề</a:t>
            </a:r>
            <a:endParaRPr lang="en-US" b="1" u="sng" dirty="0">
              <a:solidFill>
                <a:srgbClr val="0000CC"/>
              </a:solidFill>
              <a:effectLst>
                <a:outerShdw blurRad="38100" dist="38100" dir="2700000" algn="tl">
                  <a:srgbClr val="C0C0C0"/>
                </a:outerShdw>
              </a:effectLst>
              <a:latin typeface="Arial" charset="0"/>
            </a:endParaRPr>
          </a:p>
          <a:p>
            <a:pPr eaLnBrk="1" hangingPunct="1">
              <a:spcBef>
                <a:spcPct val="50000"/>
              </a:spcBef>
              <a:buFontTx/>
              <a:buAutoNum type="romanUcPeriod"/>
              <a:defRPr/>
            </a:pPr>
            <a:r>
              <a:rPr lang="en-US" b="1" u="sng" dirty="0" err="1">
                <a:solidFill>
                  <a:srgbClr val="0000CC"/>
                </a:solidFill>
                <a:effectLst>
                  <a:outerShdw blurRad="38100" dist="38100" dir="2700000" algn="tl">
                    <a:srgbClr val="C0C0C0"/>
                  </a:outerShdw>
                </a:effectLst>
                <a:latin typeface="Arial" charset="0"/>
              </a:rPr>
              <a:t>Nội</a:t>
            </a:r>
            <a:r>
              <a:rPr lang="en-US" b="1" u="sng" dirty="0">
                <a:solidFill>
                  <a:srgbClr val="0000CC"/>
                </a:solidFill>
                <a:effectLst>
                  <a:outerShdw blurRad="38100" dist="38100" dir="2700000" algn="tl">
                    <a:srgbClr val="C0C0C0"/>
                  </a:outerShdw>
                </a:effectLst>
                <a:latin typeface="Arial" charset="0"/>
              </a:rPr>
              <a:t> dung </a:t>
            </a:r>
            <a:r>
              <a:rPr lang="en-US" b="1" u="sng" dirty="0" err="1">
                <a:solidFill>
                  <a:srgbClr val="0000CC"/>
                </a:solidFill>
                <a:effectLst>
                  <a:outerShdw blurRad="38100" dist="38100" dir="2700000" algn="tl">
                    <a:srgbClr val="C0C0C0"/>
                  </a:outerShdw>
                </a:effectLst>
                <a:latin typeface="Arial" charset="0"/>
              </a:rPr>
              <a:t>bài</a:t>
            </a:r>
            <a:r>
              <a:rPr lang="en-US" b="1" u="sng" dirty="0">
                <a:solidFill>
                  <a:srgbClr val="0000CC"/>
                </a:solidFill>
                <a:effectLst>
                  <a:outerShdw blurRad="38100" dist="38100" dir="2700000" algn="tl">
                    <a:srgbClr val="C0C0C0"/>
                  </a:outerShdw>
                </a:effectLst>
                <a:latin typeface="Arial" charset="0"/>
              </a:rPr>
              <a:t> </a:t>
            </a:r>
            <a:r>
              <a:rPr lang="en-US" b="1" u="sng" dirty="0" err="1">
                <a:solidFill>
                  <a:srgbClr val="0000CC"/>
                </a:solidFill>
                <a:effectLst>
                  <a:outerShdw blurRad="38100" dist="38100" dir="2700000" algn="tl">
                    <a:srgbClr val="C0C0C0"/>
                  </a:outerShdw>
                </a:effectLst>
                <a:latin typeface="Arial" charset="0"/>
              </a:rPr>
              <a:t>học</a:t>
            </a:r>
            <a:endParaRPr lang="en-US" b="1" u="sng" dirty="0">
              <a:solidFill>
                <a:srgbClr val="0000CC"/>
              </a:solidFill>
              <a:effectLst>
                <a:outerShdw blurRad="38100" dist="38100" dir="2700000" algn="tl">
                  <a:srgbClr val="C0C0C0"/>
                </a:outerShdw>
              </a:effectLst>
              <a:latin typeface="Arial" charset="0"/>
            </a:endParaRPr>
          </a:p>
          <a:p>
            <a:pPr eaLnBrk="1" hangingPunct="1">
              <a:spcBef>
                <a:spcPct val="50000"/>
              </a:spcBef>
              <a:defRPr/>
            </a:pPr>
            <a:r>
              <a:rPr lang="en-US" b="1" dirty="0">
                <a:solidFill>
                  <a:srgbClr val="FF0000"/>
                </a:solidFill>
                <a:effectLst>
                  <a:outerShdw blurRad="38100" dist="38100" dir="2700000" algn="tl">
                    <a:srgbClr val="C0C0C0"/>
                  </a:outerShdw>
                </a:effectLst>
                <a:cs typeface="Times New Roman" pitchFamily="18" charset="0"/>
              </a:rPr>
              <a:t>1. </a:t>
            </a:r>
            <a:r>
              <a:rPr lang="en-US" b="1" dirty="0" err="1">
                <a:solidFill>
                  <a:srgbClr val="FF0000"/>
                </a:solidFill>
                <a:effectLst>
                  <a:outerShdw blurRad="38100" dist="38100" dir="2700000" algn="tl">
                    <a:srgbClr val="C0C0C0"/>
                  </a:outerShdw>
                </a:effectLst>
                <a:cs typeface="Times New Roman" pitchFamily="18" charset="0"/>
              </a:rPr>
              <a:t>Thế</a:t>
            </a:r>
            <a:r>
              <a:rPr lang="en-US" b="1" dirty="0">
                <a:solidFill>
                  <a:srgbClr val="FF0000"/>
                </a:solidFill>
                <a:effectLst>
                  <a:outerShdw blurRad="38100" dist="38100" dir="2700000" algn="tl">
                    <a:srgbClr val="C0C0C0"/>
                  </a:outerShdw>
                </a:effectLst>
                <a:cs typeface="Times New Roman" pitchFamily="18" charset="0"/>
              </a:rPr>
              <a:t> </a:t>
            </a:r>
            <a:r>
              <a:rPr lang="en-US" b="1" dirty="0" err="1">
                <a:solidFill>
                  <a:srgbClr val="FF0000"/>
                </a:solidFill>
                <a:effectLst>
                  <a:outerShdw blurRad="38100" dist="38100" dir="2700000" algn="tl">
                    <a:srgbClr val="C0C0C0"/>
                  </a:outerShdw>
                </a:effectLst>
                <a:cs typeface="Times New Roman" pitchFamily="18" charset="0"/>
              </a:rPr>
              <a:t>nào</a:t>
            </a:r>
            <a:r>
              <a:rPr lang="en-US" b="1" dirty="0">
                <a:solidFill>
                  <a:srgbClr val="FF0000"/>
                </a:solidFill>
                <a:effectLst>
                  <a:outerShdw blurRad="38100" dist="38100" dir="2700000" algn="tl">
                    <a:srgbClr val="C0C0C0"/>
                  </a:outerShdw>
                </a:effectLst>
                <a:cs typeface="Times New Roman" pitchFamily="18" charset="0"/>
              </a:rPr>
              <a:t> </a:t>
            </a:r>
            <a:r>
              <a:rPr lang="en-US" b="1" dirty="0" err="1">
                <a:solidFill>
                  <a:srgbClr val="FF0000"/>
                </a:solidFill>
                <a:effectLst>
                  <a:outerShdw blurRad="38100" dist="38100" dir="2700000" algn="tl">
                    <a:srgbClr val="C0C0C0"/>
                  </a:outerShdw>
                </a:effectLst>
                <a:cs typeface="Times New Roman" pitchFamily="18" charset="0"/>
              </a:rPr>
              <a:t>là</a:t>
            </a:r>
            <a:r>
              <a:rPr lang="en-US" b="1" dirty="0">
                <a:solidFill>
                  <a:srgbClr val="FF0000"/>
                </a:solidFill>
                <a:effectLst>
                  <a:outerShdw blurRad="38100" dist="38100" dir="2700000" algn="tl">
                    <a:srgbClr val="C0C0C0"/>
                  </a:outerShdw>
                </a:effectLst>
                <a:cs typeface="Times New Roman" pitchFamily="18" charset="0"/>
              </a:rPr>
              <a:t> </a:t>
            </a:r>
            <a:r>
              <a:rPr lang="en-US" b="1" dirty="0" err="1">
                <a:solidFill>
                  <a:srgbClr val="FF0000"/>
                </a:solidFill>
                <a:effectLst>
                  <a:outerShdw blurRad="38100" dist="38100" dir="2700000" algn="tl">
                    <a:srgbClr val="C0C0C0"/>
                  </a:outerShdw>
                </a:effectLst>
                <a:cs typeface="Times New Roman" pitchFamily="18" charset="0"/>
              </a:rPr>
              <a:t>lao</a:t>
            </a:r>
            <a:r>
              <a:rPr lang="en-US" b="1" dirty="0">
                <a:solidFill>
                  <a:srgbClr val="FF0000"/>
                </a:solidFill>
                <a:effectLst>
                  <a:outerShdw blurRad="38100" dist="38100" dir="2700000" algn="tl">
                    <a:srgbClr val="C0C0C0"/>
                  </a:outerShdw>
                </a:effectLst>
                <a:cs typeface="Times New Roman" pitchFamily="18" charset="0"/>
              </a:rPr>
              <a:t> </a:t>
            </a:r>
            <a:r>
              <a:rPr lang="en-US" b="1" dirty="0" err="1">
                <a:solidFill>
                  <a:srgbClr val="FF0000"/>
                </a:solidFill>
                <a:effectLst>
                  <a:outerShdw blurRad="38100" dist="38100" dir="2700000" algn="tl">
                    <a:srgbClr val="C0C0C0"/>
                  </a:outerShdw>
                </a:effectLst>
                <a:cs typeface="Times New Roman" pitchFamily="18" charset="0"/>
              </a:rPr>
              <a:t>động</a:t>
            </a:r>
            <a:r>
              <a:rPr lang="en-US" b="1" dirty="0">
                <a:solidFill>
                  <a:srgbClr val="FF0000"/>
                </a:solidFill>
                <a:effectLst>
                  <a:outerShdw blurRad="38100" dist="38100" dir="2700000" algn="tl">
                    <a:srgbClr val="C0C0C0"/>
                  </a:outerShdw>
                </a:effectLst>
                <a:cs typeface="Times New Roman" pitchFamily="18" charset="0"/>
              </a:rPr>
              <a:t> </a:t>
            </a:r>
            <a:r>
              <a:rPr lang="en-US" b="1" dirty="0" err="1">
                <a:solidFill>
                  <a:srgbClr val="FF0000"/>
                </a:solidFill>
                <a:effectLst>
                  <a:outerShdw blurRad="38100" dist="38100" dir="2700000" algn="tl">
                    <a:srgbClr val="C0C0C0"/>
                  </a:outerShdw>
                </a:effectLst>
                <a:cs typeface="Times New Roman" pitchFamily="18" charset="0"/>
              </a:rPr>
              <a:t>tự</a:t>
            </a:r>
            <a:r>
              <a:rPr lang="en-US" b="1" dirty="0">
                <a:solidFill>
                  <a:srgbClr val="FF0000"/>
                </a:solidFill>
                <a:effectLst>
                  <a:outerShdw blurRad="38100" dist="38100" dir="2700000" algn="tl">
                    <a:srgbClr val="C0C0C0"/>
                  </a:outerShdw>
                </a:effectLst>
                <a:cs typeface="Times New Roman" pitchFamily="18" charset="0"/>
              </a:rPr>
              <a:t> </a:t>
            </a:r>
            <a:r>
              <a:rPr lang="en-US" b="1" dirty="0" err="1">
                <a:solidFill>
                  <a:srgbClr val="FF0000"/>
                </a:solidFill>
                <a:effectLst>
                  <a:outerShdw blurRad="38100" dist="38100" dir="2700000" algn="tl">
                    <a:srgbClr val="C0C0C0"/>
                  </a:outerShdw>
                </a:effectLst>
                <a:cs typeface="Times New Roman" pitchFamily="18" charset="0"/>
              </a:rPr>
              <a:t>giác</a:t>
            </a:r>
            <a:r>
              <a:rPr lang="en-US" b="1" dirty="0">
                <a:solidFill>
                  <a:srgbClr val="FF0000"/>
                </a:solidFill>
                <a:effectLst>
                  <a:outerShdw blurRad="38100" dist="38100" dir="2700000" algn="tl">
                    <a:srgbClr val="C0C0C0"/>
                  </a:outerShdw>
                </a:effectLst>
                <a:cs typeface="Times New Roman" pitchFamily="18" charset="0"/>
              </a:rPr>
              <a:t>, </a:t>
            </a:r>
            <a:r>
              <a:rPr lang="en-US" b="1" dirty="0" err="1">
                <a:solidFill>
                  <a:srgbClr val="FF0000"/>
                </a:solidFill>
                <a:effectLst>
                  <a:outerShdw blurRad="38100" dist="38100" dir="2700000" algn="tl">
                    <a:srgbClr val="C0C0C0"/>
                  </a:outerShdw>
                </a:effectLst>
                <a:cs typeface="Times New Roman" pitchFamily="18" charset="0"/>
              </a:rPr>
              <a:t>sáng</a:t>
            </a:r>
            <a:r>
              <a:rPr lang="en-US" b="1" dirty="0">
                <a:solidFill>
                  <a:srgbClr val="FF0000"/>
                </a:solidFill>
                <a:effectLst>
                  <a:outerShdw blurRad="38100" dist="38100" dir="2700000" algn="tl">
                    <a:srgbClr val="C0C0C0"/>
                  </a:outerShdw>
                </a:effectLst>
                <a:cs typeface="Times New Roman" pitchFamily="18" charset="0"/>
              </a:rPr>
              <a:t> </a:t>
            </a:r>
            <a:r>
              <a:rPr lang="en-US" b="1" dirty="0" err="1">
                <a:solidFill>
                  <a:srgbClr val="FF0000"/>
                </a:solidFill>
                <a:effectLst>
                  <a:outerShdw blurRad="38100" dist="38100" dir="2700000" algn="tl">
                    <a:srgbClr val="C0C0C0"/>
                  </a:outerShdw>
                </a:effectLst>
                <a:cs typeface="Times New Roman" pitchFamily="18" charset="0"/>
              </a:rPr>
              <a:t>tạo</a:t>
            </a:r>
            <a:r>
              <a:rPr lang="en-US" b="1" dirty="0">
                <a:solidFill>
                  <a:srgbClr val="FF0000"/>
                </a:solidFill>
                <a:effectLst>
                  <a:outerShdw blurRad="38100" dist="38100" dir="2700000" algn="tl">
                    <a:srgbClr val="C0C0C0"/>
                  </a:outerShdw>
                </a:effectLst>
                <a:cs typeface="Times New Roman" pitchFamily="18" charset="0"/>
              </a:rPr>
              <a:t>?</a:t>
            </a:r>
          </a:p>
          <a:p>
            <a:pPr eaLnBrk="1" hangingPunct="1">
              <a:spcBef>
                <a:spcPct val="50000"/>
              </a:spcBef>
              <a:defRPr/>
            </a:pPr>
            <a:r>
              <a:rPr lang="en-US" sz="2800" b="1" dirty="0">
                <a:solidFill>
                  <a:srgbClr val="E2231E"/>
                </a:solidFill>
                <a:effectLst>
                  <a:outerShdw blurRad="38100" dist="38100" dir="2700000" algn="tl">
                    <a:srgbClr val="C0C0C0"/>
                  </a:outerShdw>
                </a:effectLst>
                <a:cs typeface="Times New Roman" pitchFamily="18" charset="0"/>
              </a:rPr>
              <a:t>2. </a:t>
            </a:r>
            <a:r>
              <a:rPr lang="en-US" sz="2800" b="1" dirty="0" err="1">
                <a:solidFill>
                  <a:srgbClr val="FF0000"/>
                </a:solidFill>
                <a:cs typeface="Times New Roman" pitchFamily="18" charset="0"/>
              </a:rPr>
              <a:t>Biểu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hiện</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của</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sự</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tự</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giác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sáng</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tạo</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trong</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lao</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động</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học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tập</a:t>
            </a:r>
            <a:endParaRPr lang="en-US" sz="2800" b="1" dirty="0">
              <a:solidFill>
                <a:srgbClr val="E2231E"/>
              </a:solidFill>
              <a:effectLst>
                <a:outerShdw blurRad="38100" dist="38100" dir="2700000" algn="tl">
                  <a:srgbClr val="C0C0C0"/>
                </a:outerShdw>
              </a:effectLst>
              <a:cs typeface="Times New Roman" pitchFamily="18" charset="0"/>
            </a:endParaRPr>
          </a:p>
        </p:txBody>
      </p:sp>
      <p:sp>
        <p:nvSpPr>
          <p:cNvPr id="57347" name="Rectangle 5"/>
          <p:cNvSpPr>
            <a:spLocks noChangeArrowheads="1"/>
          </p:cNvSpPr>
          <p:nvPr/>
        </p:nvSpPr>
        <p:spPr bwMode="auto">
          <a:xfrm>
            <a:off x="1524001" y="3962401"/>
            <a:ext cx="6754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rPr>
              <a:t>3. Ý </a:t>
            </a:r>
            <a:r>
              <a:rPr lang="en-US" altLang="en-US" sz="2800" b="1" dirty="0" err="1">
                <a:solidFill>
                  <a:srgbClr val="FF0000"/>
                </a:solidFill>
                <a:latin typeface="Times New Roman" panose="02020603050405020304" pitchFamily="18" charset="0"/>
              </a:rPr>
              <a:t>nghĩa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lao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động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tự</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giác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sáng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tạo</a:t>
            </a:r>
            <a:endParaRPr lang="en-US" altLang="en-US" sz="2800" b="1" dirty="0">
              <a:solidFill>
                <a:srgbClr val="FF0000"/>
              </a:solidFill>
              <a:latin typeface="Times New Roman" panose="02020603050405020304" pitchFamily="18" charset="0"/>
            </a:endParaRPr>
          </a:p>
        </p:txBody>
      </p:sp>
      <p:sp>
        <p:nvSpPr>
          <p:cNvPr id="34820" name="Rectangle 6"/>
          <p:cNvSpPr>
            <a:spLocks noChangeArrowheads="1"/>
          </p:cNvSpPr>
          <p:nvPr/>
        </p:nvSpPr>
        <p:spPr bwMode="auto">
          <a:xfrm>
            <a:off x="1611314" y="4724400"/>
            <a:ext cx="89042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sz="2800" dirty="0" err="1">
                <a:latin typeface="Times New Roman" panose="02020603050405020304" pitchFamily="18" charset="0"/>
              </a:rPr>
              <a:t>Giúp</a:t>
            </a:r>
            <a:r>
              <a:rPr lang="en-US" altLang="en-US" sz="2800" dirty="0">
                <a:latin typeface="Times New Roman" panose="02020603050405020304" pitchFamily="18" charset="0"/>
              </a:rPr>
              <a:t> con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học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tập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mau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tiến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bộ</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nâng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cao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năng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suất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chất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lượng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lao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động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phát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triển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nhân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cách</a:t>
            </a:r>
            <a:r>
              <a:rPr lang="en-US" altLang="en-US" sz="2800" dirty="0">
                <a:latin typeface="Times New Roman" panose="02020603050405020304" pitchFamily="18" charset="0"/>
              </a:rPr>
              <a:t>.</a:t>
            </a:r>
          </a:p>
          <a:p>
            <a:pPr eaLnBrk="1" hangingPunct="1">
              <a:spcBef>
                <a:spcPct val="0"/>
              </a:spcBef>
              <a:buFontTx/>
              <a:buChar char="-"/>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Thúc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đẩy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sự</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phát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triển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xã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hội</a:t>
            </a:r>
            <a:r>
              <a:rPr lang="en-US" altLang="en-US" sz="2800" dirty="0">
                <a:latin typeface="Times New Roman" panose="02020603050405020304" pitchFamily="18" charset="0"/>
              </a:rPr>
              <a:t>.</a:t>
            </a:r>
          </a:p>
        </p:txBody>
      </p:sp>
      <p:grpSp>
        <p:nvGrpSpPr>
          <p:cNvPr id="2" name="Group 4"/>
          <p:cNvGrpSpPr>
            <a:grpSpLocks/>
          </p:cNvGrpSpPr>
          <p:nvPr/>
        </p:nvGrpSpPr>
        <p:grpSpPr bwMode="auto">
          <a:xfrm>
            <a:off x="1777591"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6"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eaLnBrk="1" hangingPunct="1">
                <a:defRPr/>
              </a:pPr>
              <a:endParaRPr lang="en-US">
                <a:latin typeface="Calibri" pitchFamily="34" charset="0"/>
              </a:endParaRPr>
            </a:p>
          </p:txBody>
        </p:sp>
        <p:grpSp>
          <p:nvGrpSpPr>
            <p:cNvPr id="3" name="Group 6"/>
            <p:cNvGrpSpPr>
              <a:grpSpLocks/>
            </p:cNvGrpSpPr>
            <p:nvPr/>
          </p:nvGrpSpPr>
          <p:grpSpPr bwMode="auto">
            <a:xfrm>
              <a:off x="730" y="1407"/>
              <a:ext cx="4043" cy="444"/>
              <a:chOff x="744" y="1407"/>
              <a:chExt cx="3988" cy="444"/>
            </a:xfrm>
            <a:grpFill/>
          </p:grpSpPr>
          <p:sp>
            <p:nvSpPr>
              <p:cNvPr id="8"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sp>
            <p:nvSpPr>
              <p:cNvPr id="9"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grpSp>
      </p:grpSp>
      <p:sp>
        <p:nvSpPr>
          <p:cNvPr id="10" name="Rectangle 4"/>
          <p:cNvSpPr>
            <a:spLocks noChangeArrowheads="1"/>
          </p:cNvSpPr>
          <p:nvPr/>
        </p:nvSpPr>
        <p:spPr bwMode="auto">
          <a:xfrm>
            <a:off x="2770188" y="50800"/>
            <a:ext cx="7745412" cy="523220"/>
          </a:xfrm>
          <a:prstGeom prst="rect">
            <a:avLst/>
          </a:prstGeom>
          <a:noFill/>
          <a:ln>
            <a:noFill/>
          </a:ln>
          <a:effectLst/>
        </p:spPr>
        <p:txBody>
          <a:bodyPr>
            <a:spAutoFit/>
          </a:bodyPr>
          <a:lstStyle/>
          <a:p>
            <a:pPr eaLnBrk="1" hangingPunct="1">
              <a:defRPr/>
            </a:pPr>
            <a:r>
              <a:rPr lang="en-US" sz="2800" b="1" dirty="0" err="1">
                <a:solidFill>
                  <a:srgbClr val="FF0000"/>
                </a:solidFill>
                <a:effectLst>
                  <a:outerShdw blurRad="38100" dist="38100" dir="2700000" algn="tl">
                    <a:srgbClr val="C0C0C0"/>
                  </a:outerShdw>
                </a:effectLst>
              </a:rPr>
              <a:t>Bài</a:t>
            </a:r>
            <a:r>
              <a:rPr lang="en-US" sz="2800" b="1" dirty="0">
                <a:solidFill>
                  <a:srgbClr val="FF0000"/>
                </a:solidFill>
                <a:effectLst>
                  <a:outerShdw blurRad="38100" dist="38100" dir="2700000" algn="tl">
                    <a:srgbClr val="C0C0C0"/>
                  </a:outerShdw>
                </a:effectLst>
              </a:rPr>
              <a:t> 11: LAO ĐỘNG TỰ GIÁC VÀ SÁNG TẠO</a:t>
            </a:r>
          </a:p>
        </p:txBody>
      </p:sp>
      <p:pic>
        <p:nvPicPr>
          <p:cNvPr id="57351" name="Picture 6" descr="Picture5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4762500" y="381000"/>
            <a:ext cx="2743200" cy="1219200"/>
          </a:xfrm>
          <a:prstGeom prst="rect">
            <a:avLst/>
          </a:prstGeom>
          <a:solidFill>
            <a:srgbClr val="FFFF00"/>
          </a:solidFill>
          <a:ln w="38100" cmpd="dbl">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rPr>
              <a:t>LAO ĐỘNG</a:t>
            </a:r>
          </a:p>
        </p:txBody>
      </p:sp>
      <p:grpSp>
        <p:nvGrpSpPr>
          <p:cNvPr id="33804" name="Group 12"/>
          <p:cNvGrpSpPr>
            <a:grpSpLocks/>
          </p:cNvGrpSpPr>
          <p:nvPr/>
        </p:nvGrpSpPr>
        <p:grpSpPr bwMode="auto">
          <a:xfrm>
            <a:off x="3987800" y="1625600"/>
            <a:ext cx="4305300" cy="1371600"/>
            <a:chOff x="1584" y="912"/>
            <a:chExt cx="2712" cy="864"/>
          </a:xfrm>
        </p:grpSpPr>
        <p:sp>
          <p:nvSpPr>
            <p:cNvPr id="2" name="Line 5"/>
            <p:cNvSpPr>
              <a:spLocks noChangeShapeType="1"/>
            </p:cNvSpPr>
            <p:nvPr/>
          </p:nvSpPr>
          <p:spPr bwMode="auto">
            <a:xfrm flipH="1">
              <a:off x="1584" y="912"/>
              <a:ext cx="1344" cy="86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Line 6"/>
            <p:cNvSpPr>
              <a:spLocks noChangeShapeType="1"/>
            </p:cNvSpPr>
            <p:nvPr/>
          </p:nvSpPr>
          <p:spPr bwMode="auto">
            <a:xfrm>
              <a:off x="2928" y="912"/>
              <a:ext cx="1368" cy="85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799" name="Rectangle 7"/>
          <p:cNvSpPr>
            <a:spLocks noChangeArrowheads="1"/>
          </p:cNvSpPr>
          <p:nvPr/>
        </p:nvSpPr>
        <p:spPr bwMode="auto">
          <a:xfrm>
            <a:off x="2743200" y="3086100"/>
            <a:ext cx="2438400" cy="1524000"/>
          </a:xfrm>
          <a:prstGeom prst="rect">
            <a:avLst/>
          </a:prstGeom>
          <a:solidFill>
            <a:srgbClr val="FF00FF"/>
          </a:solidFill>
          <a:ln w="76200" cmpd="tri">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FF00"/>
                </a:solidFill>
              </a:rPr>
              <a:t>LAO ĐỘNG</a:t>
            </a:r>
          </a:p>
          <a:p>
            <a:pPr algn="ctr" eaLnBrk="1" hangingPunct="1">
              <a:spcBef>
                <a:spcPct val="0"/>
              </a:spcBef>
              <a:buFontTx/>
              <a:buNone/>
            </a:pPr>
            <a:r>
              <a:rPr lang="en-US" altLang="en-US" b="1">
                <a:solidFill>
                  <a:srgbClr val="FFFF00"/>
                </a:solidFill>
              </a:rPr>
              <a:t>CHÂN TAY</a:t>
            </a:r>
          </a:p>
        </p:txBody>
      </p:sp>
      <p:sp>
        <p:nvSpPr>
          <p:cNvPr id="33800" name="Rectangle 8"/>
          <p:cNvSpPr>
            <a:spLocks noChangeArrowheads="1"/>
          </p:cNvSpPr>
          <p:nvPr/>
        </p:nvSpPr>
        <p:spPr bwMode="auto">
          <a:xfrm>
            <a:off x="7035800" y="3022600"/>
            <a:ext cx="2514600" cy="1600200"/>
          </a:xfrm>
          <a:prstGeom prst="rect">
            <a:avLst/>
          </a:prstGeom>
          <a:solidFill>
            <a:srgbClr val="FF99CC"/>
          </a:solidFill>
          <a:ln w="76200" cmpd="tri">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00CC"/>
                </a:solidFill>
              </a:rPr>
              <a:t>LAO ĐỘNG</a:t>
            </a:r>
          </a:p>
          <a:p>
            <a:pPr algn="ctr" eaLnBrk="1" hangingPunct="1">
              <a:spcBef>
                <a:spcPct val="0"/>
              </a:spcBef>
              <a:buFontTx/>
              <a:buNone/>
            </a:pPr>
            <a:r>
              <a:rPr lang="en-US" altLang="en-US" b="1">
                <a:solidFill>
                  <a:srgbClr val="0000CC"/>
                </a:solidFill>
              </a:rPr>
              <a:t> TRÍ ÓC</a:t>
            </a:r>
          </a:p>
        </p:txBody>
      </p:sp>
      <p:sp>
        <p:nvSpPr>
          <p:cNvPr id="33801" name="Rectangle 9"/>
          <p:cNvSpPr>
            <a:spLocks noChangeArrowheads="1"/>
          </p:cNvSpPr>
          <p:nvPr/>
        </p:nvSpPr>
        <p:spPr bwMode="auto">
          <a:xfrm>
            <a:off x="2743200" y="4800600"/>
            <a:ext cx="2362200" cy="1828800"/>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VnTime" panose="020B7200000000000000" pitchFamily="34" charset="0"/>
              </a:rPr>
              <a:t> - </a:t>
            </a:r>
            <a:r>
              <a:rPr lang="en-US" altLang="en-US" sz="2400" b="1">
                <a:solidFill>
                  <a:srgbClr val="0000CC"/>
                </a:solidFill>
              </a:rPr>
              <a:t>Cuốc đất</a:t>
            </a:r>
          </a:p>
          <a:p>
            <a:pPr eaLnBrk="1" hangingPunct="1">
              <a:spcBef>
                <a:spcPct val="0"/>
              </a:spcBef>
              <a:buFontTx/>
              <a:buNone/>
            </a:pPr>
            <a:r>
              <a:rPr lang="en-US" altLang="en-US" sz="2400" b="1">
                <a:solidFill>
                  <a:srgbClr val="0000CC"/>
                </a:solidFill>
              </a:rPr>
              <a:t> - Đập đá</a:t>
            </a:r>
          </a:p>
          <a:p>
            <a:pPr eaLnBrk="1" hangingPunct="1">
              <a:spcBef>
                <a:spcPct val="0"/>
              </a:spcBef>
              <a:buFontTx/>
              <a:buNone/>
            </a:pPr>
            <a:r>
              <a:rPr lang="en-US" altLang="en-US" sz="2400" b="1">
                <a:solidFill>
                  <a:srgbClr val="0000CC"/>
                </a:solidFill>
              </a:rPr>
              <a:t> - Kéo xe</a:t>
            </a:r>
          </a:p>
          <a:p>
            <a:pPr eaLnBrk="1" hangingPunct="1">
              <a:spcBef>
                <a:spcPct val="0"/>
              </a:spcBef>
              <a:buFontTx/>
              <a:buNone/>
            </a:pPr>
            <a:r>
              <a:rPr lang="en-US" altLang="en-US" sz="2400" b="1">
                <a:solidFill>
                  <a:srgbClr val="0000CC"/>
                </a:solidFill>
              </a:rPr>
              <a:t> - Đạp xích lô…</a:t>
            </a:r>
          </a:p>
        </p:txBody>
      </p:sp>
      <p:sp>
        <p:nvSpPr>
          <p:cNvPr id="33802" name="Rectangle 10"/>
          <p:cNvSpPr>
            <a:spLocks noChangeArrowheads="1"/>
          </p:cNvSpPr>
          <p:nvPr/>
        </p:nvSpPr>
        <p:spPr bwMode="auto">
          <a:xfrm>
            <a:off x="7010400" y="4800600"/>
            <a:ext cx="2514600" cy="1828800"/>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00CC"/>
                </a:solidFill>
              </a:rPr>
              <a:t>- </a:t>
            </a:r>
            <a:r>
              <a:rPr lang="en-US" altLang="en-US" sz="2400" b="1" dirty="0" err="1">
                <a:solidFill>
                  <a:srgbClr val="0000CC"/>
                </a:solidFill>
              </a:rPr>
              <a:t>Giải</a:t>
            </a:r>
            <a:r>
              <a:rPr lang="en-US" altLang="en-US" sz="2400" b="1" dirty="0">
                <a:solidFill>
                  <a:srgbClr val="0000CC"/>
                </a:solidFill>
              </a:rPr>
              <a:t> </a:t>
            </a:r>
            <a:r>
              <a:rPr lang="en-US" altLang="en-US" sz="2400" b="1" dirty="0" err="1">
                <a:solidFill>
                  <a:srgbClr val="0000CC"/>
                </a:solidFill>
              </a:rPr>
              <a:t>toán</a:t>
            </a:r>
            <a:endParaRPr lang="en-US" altLang="en-US" sz="2400" b="1" dirty="0">
              <a:solidFill>
                <a:srgbClr val="0000CC"/>
              </a:solidFill>
            </a:endParaRPr>
          </a:p>
          <a:p>
            <a:pPr eaLnBrk="1" hangingPunct="1">
              <a:spcBef>
                <a:spcPct val="0"/>
              </a:spcBef>
              <a:buFontTx/>
              <a:buNone/>
            </a:pPr>
            <a:r>
              <a:rPr lang="en-US" altLang="en-US" sz="2400" b="1" dirty="0">
                <a:solidFill>
                  <a:srgbClr val="0000CC"/>
                </a:solidFill>
              </a:rPr>
              <a:t>- </a:t>
            </a:r>
            <a:r>
              <a:rPr lang="en-US" altLang="en-US" sz="2400" b="1" dirty="0" err="1">
                <a:solidFill>
                  <a:srgbClr val="0000CC"/>
                </a:solidFill>
              </a:rPr>
              <a:t>Vẽ</a:t>
            </a:r>
            <a:r>
              <a:rPr lang="en-US" altLang="en-US" sz="2400" b="1" dirty="0">
                <a:solidFill>
                  <a:srgbClr val="0000CC"/>
                </a:solidFill>
              </a:rPr>
              <a:t> </a:t>
            </a:r>
            <a:r>
              <a:rPr lang="en-US" altLang="en-US" sz="2400" b="1" dirty="0" err="1">
                <a:solidFill>
                  <a:srgbClr val="0000CC"/>
                </a:solidFill>
              </a:rPr>
              <a:t>lược</a:t>
            </a:r>
            <a:r>
              <a:rPr lang="en-US" altLang="en-US" sz="2400" b="1" dirty="0">
                <a:solidFill>
                  <a:srgbClr val="0000CC"/>
                </a:solidFill>
              </a:rPr>
              <a:t> </a:t>
            </a:r>
            <a:r>
              <a:rPr lang="en-US" altLang="en-US" sz="2400" b="1" dirty="0" err="1">
                <a:solidFill>
                  <a:srgbClr val="0000CC"/>
                </a:solidFill>
              </a:rPr>
              <a:t>đồ</a:t>
            </a:r>
            <a:endParaRPr lang="en-US" altLang="en-US" sz="2400" b="1" dirty="0">
              <a:solidFill>
                <a:srgbClr val="0000CC"/>
              </a:solidFill>
            </a:endParaRPr>
          </a:p>
          <a:p>
            <a:pPr eaLnBrk="1" hangingPunct="1">
              <a:spcBef>
                <a:spcPct val="0"/>
              </a:spcBef>
              <a:buFontTx/>
              <a:buNone/>
            </a:pPr>
            <a:r>
              <a:rPr lang="en-US" altLang="en-US" sz="2400" b="1" dirty="0">
                <a:solidFill>
                  <a:srgbClr val="0000CC"/>
                </a:solidFill>
              </a:rPr>
              <a:t>- </a:t>
            </a:r>
            <a:r>
              <a:rPr lang="en-US" altLang="en-US" sz="2400" b="1" dirty="0" err="1">
                <a:solidFill>
                  <a:srgbClr val="0000CC"/>
                </a:solidFill>
              </a:rPr>
              <a:t>Làm</a:t>
            </a:r>
            <a:r>
              <a:rPr lang="en-US" altLang="en-US" sz="2400" b="1" dirty="0">
                <a:solidFill>
                  <a:srgbClr val="0000CC"/>
                </a:solidFill>
              </a:rPr>
              <a:t> </a:t>
            </a:r>
            <a:r>
              <a:rPr lang="en-US" altLang="en-US" sz="2400" b="1" dirty="0" err="1">
                <a:solidFill>
                  <a:srgbClr val="0000CC"/>
                </a:solidFill>
              </a:rPr>
              <a:t>văn</a:t>
            </a:r>
            <a:endParaRPr lang="en-US" altLang="en-US" sz="2400" b="1" dirty="0">
              <a:solidFill>
                <a:srgbClr val="0000CC"/>
              </a:solidFill>
            </a:endParaRPr>
          </a:p>
          <a:p>
            <a:pPr eaLnBrk="1" hangingPunct="1">
              <a:spcBef>
                <a:spcPct val="0"/>
              </a:spcBef>
              <a:buFontTx/>
              <a:buNone/>
            </a:pPr>
            <a:r>
              <a:rPr lang="en-US" altLang="en-US" sz="2400" b="1" dirty="0">
                <a:solidFill>
                  <a:srgbClr val="0000CC"/>
                </a:solidFill>
              </a:rPr>
              <a:t>- </a:t>
            </a:r>
            <a:r>
              <a:rPr lang="en-US" altLang="en-US" sz="2400" b="1" dirty="0" err="1">
                <a:solidFill>
                  <a:srgbClr val="0000CC"/>
                </a:solidFill>
              </a:rPr>
              <a:t>Viết</a:t>
            </a:r>
            <a:r>
              <a:rPr lang="en-US" altLang="en-US" sz="2400" b="1" dirty="0">
                <a:solidFill>
                  <a:srgbClr val="0000CC"/>
                </a:solidFill>
              </a:rPr>
              <a:t> </a:t>
            </a:r>
            <a:r>
              <a:rPr lang="en-US" altLang="en-US" sz="2400" b="1" dirty="0" err="1">
                <a:solidFill>
                  <a:srgbClr val="0000CC"/>
                </a:solidFill>
              </a:rPr>
              <a:t>nhạc</a:t>
            </a:r>
            <a:r>
              <a:rPr lang="en-US" altLang="en-US" sz="2400" b="1" dirty="0">
                <a:solidFill>
                  <a:srgbClr val="0000CC"/>
                </a:solidFill>
              </a:rPr>
              <a:t>…</a:t>
            </a:r>
          </a:p>
        </p:txBody>
      </p:sp>
      <p:sp>
        <p:nvSpPr>
          <p:cNvPr id="33803" name="Line 11"/>
          <p:cNvSpPr>
            <a:spLocks noChangeShapeType="1"/>
          </p:cNvSpPr>
          <p:nvPr/>
        </p:nvSpPr>
        <p:spPr bwMode="auto">
          <a:xfrm>
            <a:off x="5232400" y="3790950"/>
            <a:ext cx="1752600" cy="19050"/>
          </a:xfrm>
          <a:prstGeom prst="line">
            <a:avLst/>
          </a:prstGeom>
          <a:noFill/>
          <a:ln w="73025"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wheel(4)">
                                      <p:cBhvr>
                                        <p:cTn id="7" dur="20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33804"/>
                                        </p:tgtEl>
                                        <p:attrNameLst>
                                          <p:attrName>style.visibility</p:attrName>
                                        </p:attrNameLst>
                                      </p:cBhvr>
                                      <p:to>
                                        <p:strVal val="visible"/>
                                      </p:to>
                                    </p:set>
                                    <p:animEffect transition="in" filter="wedge">
                                      <p:cBhvr>
                                        <p:cTn id="12" dur="2000"/>
                                        <p:tgtEl>
                                          <p:spTgt spid="338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3799"/>
                                        </p:tgtEl>
                                        <p:attrNameLst>
                                          <p:attrName>style.visibility</p:attrName>
                                        </p:attrNameLst>
                                      </p:cBhvr>
                                      <p:to>
                                        <p:strVal val="visible"/>
                                      </p:to>
                                    </p:set>
                                    <p:animEffect transition="in" filter="wheel(4)">
                                      <p:cBhvr>
                                        <p:cTn id="17" dur="2000"/>
                                        <p:tgtEl>
                                          <p:spTgt spid="337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3800"/>
                                        </p:tgtEl>
                                        <p:attrNameLst>
                                          <p:attrName>style.visibility</p:attrName>
                                        </p:attrNameLst>
                                      </p:cBhvr>
                                      <p:to>
                                        <p:strVal val="visible"/>
                                      </p:to>
                                    </p:set>
                                    <p:animEffect transition="in" filter="wheel(4)">
                                      <p:cBhvr>
                                        <p:cTn id="22" dur="2000"/>
                                        <p:tgtEl>
                                          <p:spTgt spid="338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3803"/>
                                        </p:tgtEl>
                                        <p:attrNameLst>
                                          <p:attrName>style.visibility</p:attrName>
                                        </p:attrNameLst>
                                      </p:cBhvr>
                                      <p:to>
                                        <p:strVal val="visible"/>
                                      </p:to>
                                    </p:set>
                                    <p:anim calcmode="lin" valueType="num">
                                      <p:cBhvr>
                                        <p:cTn id="27" dur="500" fill="hold"/>
                                        <p:tgtEl>
                                          <p:spTgt spid="33803"/>
                                        </p:tgtEl>
                                        <p:attrNameLst>
                                          <p:attrName>ppt_w</p:attrName>
                                        </p:attrNameLst>
                                      </p:cBhvr>
                                      <p:tavLst>
                                        <p:tav tm="0">
                                          <p:val>
                                            <p:fltVal val="0"/>
                                          </p:val>
                                        </p:tav>
                                        <p:tav tm="100000">
                                          <p:val>
                                            <p:strVal val="#ppt_w"/>
                                          </p:val>
                                        </p:tav>
                                      </p:tavLst>
                                    </p:anim>
                                    <p:anim calcmode="lin" valueType="num">
                                      <p:cBhvr>
                                        <p:cTn id="28" dur="500" fill="hold"/>
                                        <p:tgtEl>
                                          <p:spTgt spid="33803"/>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33801"/>
                                        </p:tgtEl>
                                        <p:attrNameLst>
                                          <p:attrName>style.visibility</p:attrName>
                                        </p:attrNameLst>
                                      </p:cBhvr>
                                      <p:to>
                                        <p:strVal val="visible"/>
                                      </p:to>
                                    </p:set>
                                    <p:anim calcmode="discrete" valueType="clr">
                                      <p:cBhvr override="childStyle">
                                        <p:cTn id="33" dur="80"/>
                                        <p:tgtEl>
                                          <p:spTgt spid="33801"/>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3801"/>
                                        </p:tgtEl>
                                        <p:attrNameLst>
                                          <p:attrName>fillcolor</p:attrName>
                                        </p:attrNameLst>
                                      </p:cBhvr>
                                      <p:tavLst>
                                        <p:tav tm="0">
                                          <p:val>
                                            <p:clrVal>
                                              <a:schemeClr val="accent2"/>
                                            </p:clrVal>
                                          </p:val>
                                        </p:tav>
                                        <p:tav tm="50000">
                                          <p:val>
                                            <p:clrVal>
                                              <a:schemeClr val="hlink"/>
                                            </p:clrVal>
                                          </p:val>
                                        </p:tav>
                                      </p:tavLst>
                                    </p:anim>
                                    <p:set>
                                      <p:cBhvr>
                                        <p:cTn id="35" dur="80"/>
                                        <p:tgtEl>
                                          <p:spTgt spid="33801"/>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33802"/>
                                        </p:tgtEl>
                                        <p:attrNameLst>
                                          <p:attrName>style.visibility</p:attrName>
                                        </p:attrNameLst>
                                      </p:cBhvr>
                                      <p:to>
                                        <p:strVal val="visible"/>
                                      </p:to>
                                    </p:set>
                                    <p:anim calcmode="discrete" valueType="clr">
                                      <p:cBhvr override="childStyle">
                                        <p:cTn id="40" dur="80"/>
                                        <p:tgtEl>
                                          <p:spTgt spid="33802"/>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3802"/>
                                        </p:tgtEl>
                                        <p:attrNameLst>
                                          <p:attrName>fillcolor</p:attrName>
                                        </p:attrNameLst>
                                      </p:cBhvr>
                                      <p:tavLst>
                                        <p:tav tm="0">
                                          <p:val>
                                            <p:clrVal>
                                              <a:schemeClr val="accent2"/>
                                            </p:clrVal>
                                          </p:val>
                                        </p:tav>
                                        <p:tav tm="50000">
                                          <p:val>
                                            <p:clrVal>
                                              <a:schemeClr val="hlink"/>
                                            </p:clrVal>
                                          </p:val>
                                        </p:tav>
                                      </p:tavLst>
                                    </p:anim>
                                    <p:set>
                                      <p:cBhvr>
                                        <p:cTn id="42" dur="80"/>
                                        <p:tgtEl>
                                          <p:spTgt spid="338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9" grpId="0" animBg="1"/>
      <p:bldP spid="33800" grpId="0" animBg="1"/>
      <p:bldP spid="33801" grpId="0" animBg="1"/>
      <p:bldP spid="33802" grpId="0" animBg="1"/>
      <p:bldP spid="3380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ChangeArrowheads="1"/>
          </p:cNvSpPr>
          <p:nvPr/>
        </p:nvSpPr>
        <p:spPr bwMode="auto">
          <a:xfrm>
            <a:off x="1524000" y="1752600"/>
            <a:ext cx="899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rPr>
              <a:t>Là học sinh, em cần làm gì để rèn luyện tính tự giác, sáng tạo?</a:t>
            </a:r>
          </a:p>
        </p:txBody>
      </p:sp>
      <p:grpSp>
        <p:nvGrpSpPr>
          <p:cNvPr id="2" name="Group 4"/>
          <p:cNvGrpSpPr>
            <a:grpSpLocks/>
          </p:cNvGrpSpPr>
          <p:nvPr/>
        </p:nvGrpSpPr>
        <p:grpSpPr bwMode="auto">
          <a:xfrm>
            <a:off x="1787656" y="1"/>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6"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eaLnBrk="1" hangingPunct="1">
                <a:defRPr/>
              </a:pPr>
              <a:endParaRPr lang="en-US">
                <a:latin typeface="Calibri" pitchFamily="34" charset="0"/>
              </a:endParaRPr>
            </a:p>
          </p:txBody>
        </p:sp>
        <p:grpSp>
          <p:nvGrpSpPr>
            <p:cNvPr id="3" name="Group 6"/>
            <p:cNvGrpSpPr>
              <a:grpSpLocks/>
            </p:cNvGrpSpPr>
            <p:nvPr/>
          </p:nvGrpSpPr>
          <p:grpSpPr bwMode="auto">
            <a:xfrm>
              <a:off x="730" y="1407"/>
              <a:ext cx="4043" cy="444"/>
              <a:chOff x="744" y="1407"/>
              <a:chExt cx="3988" cy="444"/>
            </a:xfrm>
            <a:grpFill/>
          </p:grpSpPr>
          <p:sp>
            <p:nvSpPr>
              <p:cNvPr id="8"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sp>
            <p:nvSpPr>
              <p:cNvPr id="9"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grpSp>
      </p:grpSp>
      <p:sp>
        <p:nvSpPr>
          <p:cNvPr id="10" name="Rectangle 4"/>
          <p:cNvSpPr>
            <a:spLocks noChangeArrowheads="1"/>
          </p:cNvSpPr>
          <p:nvPr/>
        </p:nvSpPr>
        <p:spPr bwMode="auto">
          <a:xfrm>
            <a:off x="2770188" y="50800"/>
            <a:ext cx="7745412" cy="523220"/>
          </a:xfrm>
          <a:prstGeom prst="rect">
            <a:avLst/>
          </a:prstGeom>
          <a:noFill/>
          <a:ln>
            <a:noFill/>
          </a:ln>
          <a:effectLst/>
        </p:spPr>
        <p:txBody>
          <a:bodyPr>
            <a:spAutoFit/>
          </a:bodyPr>
          <a:lstStyle/>
          <a:p>
            <a:pPr eaLnBrk="1" hangingPunct="1">
              <a:defRPr/>
            </a:pPr>
            <a:r>
              <a:rPr lang="en-US" sz="2800" b="1" dirty="0" err="1">
                <a:solidFill>
                  <a:srgbClr val="FF0000"/>
                </a:solidFill>
                <a:effectLst>
                  <a:outerShdw blurRad="38100" dist="38100" dir="2700000" algn="tl">
                    <a:srgbClr val="C0C0C0"/>
                  </a:outerShdw>
                </a:effectLst>
              </a:rPr>
              <a:t>Bài</a:t>
            </a:r>
            <a:r>
              <a:rPr lang="en-US" sz="2800" b="1" dirty="0">
                <a:solidFill>
                  <a:srgbClr val="FF0000"/>
                </a:solidFill>
                <a:effectLst>
                  <a:outerShdw blurRad="38100" dist="38100" dir="2700000" algn="tl">
                    <a:srgbClr val="C0C0C0"/>
                  </a:outerShdw>
                </a:effectLst>
              </a:rPr>
              <a:t> 11: LAO ĐỘNG TỰ GIÁC VÀ SÁNG TẠO</a:t>
            </a:r>
          </a:p>
        </p:txBody>
      </p:sp>
      <p:pic>
        <p:nvPicPr>
          <p:cNvPr id="58374" name="Picture 6" descr="Picture5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0351"/>
            <a:ext cx="3048000" cy="577849"/>
          </a:xfrm>
          <a:solidFill>
            <a:srgbClr val="FF6600"/>
          </a:solidFill>
        </p:spPr>
        <p:txBody>
          <a:bodyPr/>
          <a:lstStyle/>
          <a:p>
            <a:r>
              <a:rPr lang="en-US" sz="2000" b="1" dirty="0" smtClean="0"/>
              <a:t>NỘI DUNG BÀI VIẾT</a:t>
            </a:r>
            <a:endParaRPr lang="en-US" sz="2000" b="1" dirty="0"/>
          </a:p>
        </p:txBody>
      </p:sp>
      <p:sp>
        <p:nvSpPr>
          <p:cNvPr id="4" name="Rectangle 6"/>
          <p:cNvSpPr>
            <a:spLocks noChangeArrowheads="1"/>
          </p:cNvSpPr>
          <p:nvPr/>
        </p:nvSpPr>
        <p:spPr bwMode="auto">
          <a:xfrm>
            <a:off x="180975" y="2590800"/>
            <a:ext cx="52185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smtClean="0">
                <a:latin typeface="Times New Roman" panose="02020603050405020304" pitchFamily="18" charset="0"/>
              </a:rPr>
              <a:t>- </a:t>
            </a:r>
            <a:r>
              <a:rPr lang="en-US" altLang="en-US" sz="2000" dirty="0">
                <a:latin typeface="Times New Roman" panose="02020603050405020304" pitchFamily="18" charset="0"/>
              </a:rPr>
              <a:t>Lao </a:t>
            </a:r>
            <a:r>
              <a:rPr lang="en-US" altLang="en-US" sz="2000" dirty="0" err="1">
                <a:latin typeface="Times New Roman" panose="02020603050405020304" pitchFamily="18" charset="0"/>
              </a:rPr>
              <a:t>động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sáng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tạo</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là</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luôn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suy</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nghĩ</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cải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tiến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để</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tìm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tòi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cái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mới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tìm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ra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cách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giải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quyết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tối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ưu</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nhằm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không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ngừng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nâng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cao</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chất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lượng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hiệu</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quả</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lao</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động</a:t>
            </a:r>
            <a:r>
              <a:rPr lang="en-US" altLang="en-US" sz="2000" dirty="0">
                <a:latin typeface="Times New Roman" panose="02020603050405020304" pitchFamily="18" charset="0"/>
              </a:rPr>
              <a:t>.</a:t>
            </a:r>
          </a:p>
        </p:txBody>
      </p:sp>
      <p:sp>
        <p:nvSpPr>
          <p:cNvPr id="5" name="Rectangle 11"/>
          <p:cNvSpPr>
            <a:spLocks noChangeArrowheads="1"/>
          </p:cNvSpPr>
          <p:nvPr/>
        </p:nvSpPr>
        <p:spPr bwMode="auto">
          <a:xfrm>
            <a:off x="609600" y="1066800"/>
            <a:ext cx="2553667" cy="707886"/>
          </a:xfrm>
          <a:prstGeom prst="rect">
            <a:avLst/>
          </a:prstGeom>
          <a:solidFill>
            <a:schemeClr val="accent2">
              <a:lumMod val="40000"/>
              <a:lumOff val="60000"/>
            </a:schemeClr>
          </a:solidFill>
          <a:ln>
            <a:noFill/>
          </a:ln>
          <a:effectLst/>
        </p:spPr>
        <p:txBody>
          <a:bodyPr wrap="square">
            <a:spAutoFit/>
          </a:bodyPr>
          <a:lstStyle/>
          <a:p>
            <a:pPr algn="ctr" eaLnBrk="1" hangingPunct="1">
              <a:defRPr/>
            </a:pPr>
            <a:r>
              <a:rPr lang="en-US" sz="2000" dirty="0"/>
              <a:t>1. </a:t>
            </a:r>
            <a:r>
              <a:rPr lang="en-US" sz="2000" dirty="0" err="1"/>
              <a:t>Thế</a:t>
            </a:r>
            <a:r>
              <a:rPr lang="en-US" sz="2000" dirty="0"/>
              <a:t> </a:t>
            </a:r>
            <a:r>
              <a:rPr lang="en-US" sz="2000" dirty="0" err="1"/>
              <a:t>nào</a:t>
            </a:r>
            <a:r>
              <a:rPr lang="en-US" sz="2000" dirty="0"/>
              <a:t> </a:t>
            </a:r>
            <a:r>
              <a:rPr lang="en-US" sz="2000" dirty="0" err="1"/>
              <a:t>là</a:t>
            </a:r>
            <a:r>
              <a:rPr lang="en-US" sz="2000" dirty="0"/>
              <a:t> </a:t>
            </a:r>
            <a:r>
              <a:rPr lang="en-US" sz="2000" dirty="0" err="1"/>
              <a:t>lao</a:t>
            </a:r>
            <a:r>
              <a:rPr lang="en-US" sz="2000" dirty="0"/>
              <a:t> </a:t>
            </a:r>
            <a:r>
              <a:rPr lang="en-US" sz="2000" dirty="0" err="1"/>
              <a:t>động</a:t>
            </a:r>
            <a:r>
              <a:rPr lang="en-US" sz="2000" dirty="0"/>
              <a:t> </a:t>
            </a:r>
            <a:r>
              <a:rPr lang="en-US" sz="2000" dirty="0" err="1"/>
              <a:t>tự</a:t>
            </a:r>
            <a:r>
              <a:rPr lang="en-US" sz="2000" dirty="0"/>
              <a:t> </a:t>
            </a:r>
            <a:r>
              <a:rPr lang="en-US" sz="2000" dirty="0" err="1"/>
              <a:t>giác</a:t>
            </a:r>
            <a:r>
              <a:rPr lang="en-US" sz="2000" dirty="0"/>
              <a:t>, </a:t>
            </a:r>
            <a:r>
              <a:rPr lang="en-US" sz="2000" dirty="0" err="1"/>
              <a:t>sáng</a:t>
            </a:r>
            <a:r>
              <a:rPr lang="en-US" sz="2000" dirty="0"/>
              <a:t> </a:t>
            </a:r>
            <a:r>
              <a:rPr lang="en-US" sz="2000" dirty="0" err="1"/>
              <a:t>tạo</a:t>
            </a:r>
            <a:r>
              <a:rPr lang="en-US" sz="2000" dirty="0"/>
              <a:t>?</a:t>
            </a:r>
          </a:p>
        </p:txBody>
      </p:sp>
      <p:sp>
        <p:nvSpPr>
          <p:cNvPr id="6" name="Rectangle 12"/>
          <p:cNvSpPr>
            <a:spLocks noChangeArrowheads="1"/>
          </p:cNvSpPr>
          <p:nvPr/>
        </p:nvSpPr>
        <p:spPr bwMode="auto">
          <a:xfrm>
            <a:off x="180975" y="1808023"/>
            <a:ext cx="53816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latin typeface="Times New Roman" panose="02020603050405020304" pitchFamily="18" charset="0"/>
              </a:rPr>
              <a:t>- Lao </a:t>
            </a:r>
            <a:r>
              <a:rPr lang="en-US" altLang="en-US" sz="2000" dirty="0" err="1">
                <a:latin typeface="Times New Roman" panose="02020603050405020304" pitchFamily="18" charset="0"/>
              </a:rPr>
              <a:t>động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tự</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giác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là</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chủ</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động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làm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việc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không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đợi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ai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nhắc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nhở</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không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phải</a:t>
            </a:r>
            <a:r>
              <a:rPr lang="en-US" altLang="en-US" sz="2000" dirty="0">
                <a:latin typeface="Times New Roman" panose="02020603050405020304" pitchFamily="18" charset="0"/>
              </a:rPr>
              <a:t> do </a:t>
            </a:r>
            <a:r>
              <a:rPr lang="en-US" altLang="en-US" sz="2000" dirty="0" err="1">
                <a:latin typeface="Times New Roman" panose="02020603050405020304" pitchFamily="18" charset="0"/>
              </a:rPr>
              <a:t>áp</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lực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bên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ngoài</a:t>
            </a:r>
            <a:r>
              <a:rPr lang="en-US" altLang="en-US" sz="2000" dirty="0">
                <a:latin typeface="Times New Roman" panose="02020603050405020304" pitchFamily="18" charset="0"/>
              </a:rPr>
              <a:t>.</a:t>
            </a:r>
          </a:p>
        </p:txBody>
      </p:sp>
      <p:sp>
        <p:nvSpPr>
          <p:cNvPr id="7" name="Rectangle 5"/>
          <p:cNvSpPr>
            <a:spLocks noChangeArrowheads="1"/>
          </p:cNvSpPr>
          <p:nvPr/>
        </p:nvSpPr>
        <p:spPr bwMode="auto">
          <a:xfrm>
            <a:off x="219075" y="4008775"/>
            <a:ext cx="5343524" cy="707886"/>
          </a:xfrm>
          <a:prstGeom prst="rect">
            <a:avLst/>
          </a:prstGeom>
          <a:solidFill>
            <a:srgbClr val="00B0F0"/>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latin typeface="Times New Roman" panose="02020603050405020304" pitchFamily="18" charset="0"/>
              </a:rPr>
              <a:t>2. </a:t>
            </a:r>
            <a:r>
              <a:rPr lang="en-US" altLang="en-US" sz="2000" dirty="0" err="1">
                <a:latin typeface="Times New Roman" panose="02020603050405020304" pitchFamily="18" charset="0"/>
              </a:rPr>
              <a:t>Biểu</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hiện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của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sự</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tự</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giác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sáng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tạo</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trong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lao</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động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học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tập</a:t>
            </a:r>
            <a:endParaRPr lang="en-US" altLang="en-US" sz="2000" dirty="0">
              <a:latin typeface="Times New Roman" panose="02020603050405020304" pitchFamily="18" charset="0"/>
            </a:endParaRPr>
          </a:p>
        </p:txBody>
      </p:sp>
      <p:sp>
        <p:nvSpPr>
          <p:cNvPr id="8" name="Rectangle 6"/>
          <p:cNvSpPr>
            <a:spLocks noChangeArrowheads="1"/>
          </p:cNvSpPr>
          <p:nvPr/>
        </p:nvSpPr>
        <p:spPr bwMode="auto">
          <a:xfrm>
            <a:off x="233362" y="4740473"/>
            <a:ext cx="76152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latin typeface="Times New Roman" panose="02020603050405020304" pitchFamily="18" charset="0"/>
              </a:rPr>
              <a:t>- </a:t>
            </a:r>
            <a:r>
              <a:rPr lang="en-US" altLang="en-US" sz="2000" dirty="0" err="1">
                <a:latin typeface="Times New Roman" panose="02020603050405020304" pitchFamily="18" charset="0"/>
              </a:rPr>
              <a:t>Tự</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giác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học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bài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làm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bài</a:t>
            </a:r>
            <a:r>
              <a:rPr lang="en-US" altLang="en-US" sz="2000" dirty="0">
                <a:latin typeface="Times New Roman" panose="02020603050405020304" pitchFamily="18" charset="0"/>
              </a:rPr>
              <a:t>.</a:t>
            </a:r>
          </a:p>
          <a:p>
            <a:pPr eaLnBrk="1" hangingPunct="1">
              <a:spcBef>
                <a:spcPct val="0"/>
              </a:spcBef>
              <a:buFontTx/>
              <a:buChar char="-"/>
            </a:pP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Đổi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mới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phương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pháp</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học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tập</a:t>
            </a:r>
            <a:endParaRPr lang="en-US" altLang="en-US" sz="2000" dirty="0">
              <a:latin typeface="Times New Roman" panose="02020603050405020304" pitchFamily="18" charset="0"/>
            </a:endParaRPr>
          </a:p>
          <a:p>
            <a:pPr eaLnBrk="1" hangingPunct="1">
              <a:spcBef>
                <a:spcPct val="0"/>
              </a:spcBef>
              <a:buFontTx/>
              <a:buChar char="-"/>
            </a:pPr>
            <a:r>
              <a:rPr lang="en-US" altLang="en-US" sz="2000" dirty="0">
                <a:latin typeface="Times New Roman" panose="02020603050405020304" pitchFamily="18" charset="0"/>
              </a:rPr>
              <a:t> </a:t>
            </a:r>
            <a:r>
              <a:rPr lang="en-US" altLang="en-US" sz="2000" dirty="0" err="1">
                <a:latin typeface="Times New Roman" panose="02020603050405020304" pitchFamily="18" charset="0"/>
              </a:rPr>
              <a:t>Luôn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suy</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nghĩ</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tìm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ra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những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cách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giải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bài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tập</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những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cách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lập</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luận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giải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quyết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các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vấn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đề</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khác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nhau</a:t>
            </a:r>
            <a:r>
              <a:rPr lang="en-US" altLang="en-US" sz="2000" dirty="0">
                <a:latin typeface="Times New Roman" panose="02020603050405020304" pitchFamily="18" charset="0"/>
              </a:rPr>
              <a:t>.</a:t>
            </a:r>
          </a:p>
          <a:p>
            <a:pPr eaLnBrk="1" hangingPunct="1">
              <a:spcBef>
                <a:spcPct val="0"/>
              </a:spcBef>
              <a:buFontTx/>
              <a:buChar char="-"/>
            </a:pPr>
            <a:r>
              <a:rPr lang="en-US" altLang="en-US" sz="2000" dirty="0">
                <a:latin typeface="Times New Roman" panose="02020603050405020304" pitchFamily="18" charset="0"/>
              </a:rPr>
              <a:t> </a:t>
            </a:r>
            <a:r>
              <a:rPr lang="en-US" altLang="en-US" sz="2000" dirty="0" err="1">
                <a:latin typeface="Times New Roman" panose="02020603050405020304" pitchFamily="18" charset="0"/>
              </a:rPr>
              <a:t>Biết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nhìn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nhận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phân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tích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vấn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đề</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từ</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nhiều</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góc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độ</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khác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nhau</a:t>
            </a:r>
            <a:r>
              <a:rPr lang="en-US" altLang="en-US" sz="2000" dirty="0">
                <a:latin typeface="Times New Roman" panose="02020603050405020304" pitchFamily="18" charset="0"/>
              </a:rPr>
              <a:t>.</a:t>
            </a:r>
          </a:p>
          <a:p>
            <a:pPr eaLnBrk="1" hangingPunct="1">
              <a:spcBef>
                <a:spcPct val="0"/>
              </a:spcBef>
              <a:buFontTx/>
              <a:buChar char="-"/>
            </a:pPr>
            <a:r>
              <a:rPr lang="en-US" altLang="en-US" sz="2000" dirty="0">
                <a:latin typeface="Times New Roman" panose="02020603050405020304" pitchFamily="18" charset="0"/>
              </a:rPr>
              <a:t> </a:t>
            </a:r>
            <a:r>
              <a:rPr lang="en-US" altLang="en-US" sz="2000" dirty="0" err="1">
                <a:latin typeface="Times New Roman" panose="02020603050405020304" pitchFamily="18" charset="0"/>
              </a:rPr>
              <a:t>Biết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đưa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ra</a:t>
            </a:r>
            <a:r>
              <a:rPr lang="en-US" altLang="en-US" sz="2000" dirty="0">
                <a:latin typeface="Times New Roman" panose="02020603050405020304" pitchFamily="18" charset="0"/>
              </a:rPr>
              <a:t> ý </a:t>
            </a:r>
            <a:r>
              <a:rPr lang="en-US" altLang="en-US" sz="2000" dirty="0" err="1">
                <a:latin typeface="Times New Roman" panose="02020603050405020304" pitchFamily="18" charset="0"/>
              </a:rPr>
              <a:t>kiến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quan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điểm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riêng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của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bản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thân</a:t>
            </a:r>
            <a:r>
              <a:rPr lang="en-US" altLang="en-US" sz="2000" dirty="0">
                <a:latin typeface="Times New Roman" panose="02020603050405020304" pitchFamily="18" charset="0"/>
              </a:rPr>
              <a:t>.</a:t>
            </a:r>
          </a:p>
        </p:txBody>
      </p:sp>
      <p:sp>
        <p:nvSpPr>
          <p:cNvPr id="9" name="Rectangle 5"/>
          <p:cNvSpPr>
            <a:spLocks noChangeArrowheads="1"/>
          </p:cNvSpPr>
          <p:nvPr/>
        </p:nvSpPr>
        <p:spPr bwMode="auto">
          <a:xfrm>
            <a:off x="6177757" y="349220"/>
            <a:ext cx="4414044" cy="400110"/>
          </a:xfrm>
          <a:prstGeom prst="rect">
            <a:avLst/>
          </a:prstGeom>
          <a:solidFill>
            <a:schemeClr val="accent2">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latin typeface="Times New Roman" panose="02020603050405020304" pitchFamily="18" charset="0"/>
              </a:rPr>
              <a:t>3. Ý </a:t>
            </a:r>
            <a:r>
              <a:rPr lang="en-US" altLang="en-US" sz="2000" dirty="0" err="1">
                <a:latin typeface="Times New Roman" panose="02020603050405020304" pitchFamily="18" charset="0"/>
              </a:rPr>
              <a:t>nghĩa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của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lao</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động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tự</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giác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sáng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tạo</a:t>
            </a:r>
            <a:endParaRPr lang="en-US" altLang="en-US" sz="2000" dirty="0">
              <a:latin typeface="Times New Roman" panose="02020603050405020304" pitchFamily="18" charset="0"/>
            </a:endParaRPr>
          </a:p>
        </p:txBody>
      </p:sp>
      <p:sp>
        <p:nvSpPr>
          <p:cNvPr id="10" name="Rectangle 6"/>
          <p:cNvSpPr>
            <a:spLocks noChangeArrowheads="1"/>
          </p:cNvSpPr>
          <p:nvPr/>
        </p:nvSpPr>
        <p:spPr bwMode="auto">
          <a:xfrm>
            <a:off x="6177757" y="1066632"/>
            <a:ext cx="56034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sz="2000" dirty="0" err="1">
                <a:latin typeface="Times New Roman" panose="02020603050405020304" pitchFamily="18" charset="0"/>
              </a:rPr>
              <a:t>Giúp</a:t>
            </a:r>
            <a:r>
              <a:rPr lang="en-US" altLang="en-US" sz="2000" dirty="0">
                <a:latin typeface="Times New Roman" panose="02020603050405020304" pitchFamily="18" charset="0"/>
              </a:rPr>
              <a:t> con </a:t>
            </a:r>
            <a:r>
              <a:rPr lang="en-US" altLang="en-US" sz="2000" dirty="0" err="1">
                <a:latin typeface="Times New Roman" panose="02020603050405020304" pitchFamily="18" charset="0"/>
              </a:rPr>
              <a:t>người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học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tập</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mau</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tiến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bộ</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nâng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cao</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năng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suất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và</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chất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lượng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lao</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động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phát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triển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nhân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cách</a:t>
            </a:r>
            <a:r>
              <a:rPr lang="en-US" altLang="en-US" sz="2000" dirty="0">
                <a:latin typeface="Times New Roman" panose="02020603050405020304" pitchFamily="18" charset="0"/>
              </a:rPr>
              <a:t>.</a:t>
            </a:r>
          </a:p>
          <a:p>
            <a:pPr eaLnBrk="1" hangingPunct="1">
              <a:spcBef>
                <a:spcPct val="0"/>
              </a:spcBef>
              <a:buFontTx/>
              <a:buChar char="-"/>
            </a:pPr>
            <a:r>
              <a:rPr lang="en-US" altLang="en-US" sz="2000" dirty="0">
                <a:latin typeface="Times New Roman" panose="02020603050405020304" pitchFamily="18" charset="0"/>
              </a:rPr>
              <a:t> </a:t>
            </a:r>
            <a:r>
              <a:rPr lang="en-US" altLang="en-US" sz="2000" dirty="0" err="1">
                <a:latin typeface="Times New Roman" panose="02020603050405020304" pitchFamily="18" charset="0"/>
              </a:rPr>
              <a:t>Thúc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đẩy</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sự</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phát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triển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của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xã</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hội</a:t>
            </a:r>
            <a:r>
              <a:rPr lang="en-US" altLang="en-US" sz="2000" dirty="0">
                <a:latin typeface="Times New Roman" panose="02020603050405020304" pitchFamily="18" charset="0"/>
              </a:rPr>
              <a:t>.</a:t>
            </a:r>
          </a:p>
        </p:txBody>
      </p:sp>
      <p:sp>
        <p:nvSpPr>
          <p:cNvPr id="11" name="Rectangle 3"/>
          <p:cNvSpPr>
            <a:spLocks noChangeArrowheads="1"/>
          </p:cNvSpPr>
          <p:nvPr/>
        </p:nvSpPr>
        <p:spPr bwMode="auto">
          <a:xfrm>
            <a:off x="6441679" y="2515909"/>
            <a:ext cx="3886200" cy="400110"/>
          </a:xfrm>
          <a:prstGeom prst="rect">
            <a:avLst/>
          </a:prstGeom>
          <a:solidFill>
            <a:schemeClr val="accent5">
              <a:lumMod val="75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smtClean="0">
                <a:latin typeface="Times New Roman" panose="02020603050405020304" pitchFamily="18" charset="0"/>
              </a:rPr>
              <a:t>4. </a:t>
            </a:r>
            <a:r>
              <a:rPr lang="en-US" altLang="en-US" sz="2000" dirty="0" err="1" smtClean="0">
                <a:latin typeface="Times New Roman" panose="02020603050405020304" pitchFamily="18" charset="0"/>
              </a:rPr>
              <a:t>Rèn</a:t>
            </a:r>
            <a:r>
              <a:rPr lang="en-US" altLang="en-US" sz="2000" dirty="0" smtClean="0">
                <a:latin typeface="Times New Roman" panose="02020603050405020304" pitchFamily="18" charset="0"/>
              </a:rPr>
              <a:t> </a:t>
            </a:r>
            <a:r>
              <a:rPr lang="en-US" altLang="en-US" sz="2000" dirty="0" err="1">
                <a:latin typeface="Times New Roman" panose="02020603050405020304" pitchFamily="18" charset="0"/>
              </a:rPr>
              <a:t>luyện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tính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tự</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giác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sáng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tạo</a:t>
            </a:r>
            <a:r>
              <a:rPr lang="en-US" altLang="en-US" sz="2000" dirty="0">
                <a:latin typeface="Times New Roman" panose="02020603050405020304" pitchFamily="18" charset="0"/>
              </a:rPr>
              <a:t>?</a:t>
            </a:r>
          </a:p>
        </p:txBody>
      </p:sp>
      <p:sp>
        <p:nvSpPr>
          <p:cNvPr id="12" name="Rectangle 11"/>
          <p:cNvSpPr>
            <a:spLocks noChangeArrowheads="1"/>
          </p:cNvSpPr>
          <p:nvPr/>
        </p:nvSpPr>
        <p:spPr bwMode="auto">
          <a:xfrm>
            <a:off x="6441679" y="2973894"/>
            <a:ext cx="5181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sz="2000" dirty="0" err="1">
                <a:latin typeface="Times New Roman" panose="02020603050405020304" pitchFamily="18" charset="0"/>
              </a:rPr>
              <a:t>Tự</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tìm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tòi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học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hỏi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đọc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thêm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trên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sách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báo</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trên</a:t>
            </a:r>
            <a:r>
              <a:rPr lang="en-US" altLang="en-US" sz="2000" dirty="0">
                <a:latin typeface="Times New Roman" panose="02020603050405020304" pitchFamily="18" charset="0"/>
              </a:rPr>
              <a:t> internet</a:t>
            </a:r>
          </a:p>
          <a:p>
            <a:pPr eaLnBrk="1" hangingPunct="1">
              <a:spcBef>
                <a:spcPct val="0"/>
              </a:spcBef>
              <a:buFontTx/>
              <a:buChar char="-"/>
            </a:pP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Đổi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mới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phương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pháp</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học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của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bản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thân</a:t>
            </a:r>
            <a:endParaRPr lang="en-US" altLang="en-US" sz="2000" dirty="0">
              <a:latin typeface="Times New Roman" panose="02020603050405020304" pitchFamily="18" charset="0"/>
            </a:endParaRPr>
          </a:p>
          <a:p>
            <a:pPr eaLnBrk="1" hangingPunct="1">
              <a:spcBef>
                <a:spcPct val="0"/>
              </a:spcBef>
              <a:buFontTx/>
              <a:buChar char="-"/>
            </a:pPr>
            <a:r>
              <a:rPr lang="en-US" altLang="en-US" sz="2000" dirty="0" err="1">
                <a:latin typeface="Times New Roman" panose="02020603050405020304" pitchFamily="18" charset="0"/>
              </a:rPr>
              <a:t>Tìm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ra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nhiều</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cách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giải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bài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tập</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khác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nhau</a:t>
            </a:r>
            <a:endParaRPr lang="en-US" altLang="en-US" sz="2000" dirty="0">
              <a:latin typeface="Times New Roman" panose="02020603050405020304" pitchFamily="18" charset="0"/>
            </a:endParaRPr>
          </a:p>
          <a:p>
            <a:pPr eaLnBrk="1" hangingPunct="1">
              <a:spcBef>
                <a:spcPct val="0"/>
              </a:spcBef>
              <a:buFontTx/>
              <a:buChar char="-"/>
            </a:pPr>
            <a:r>
              <a:rPr lang="en-US" altLang="en-US" sz="2000" dirty="0" err="1">
                <a:latin typeface="Times New Roman" panose="02020603050405020304" pitchFamily="18" charset="0"/>
              </a:rPr>
              <a:t>Tự</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làm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các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công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việc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cá</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nhân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không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đợi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ai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nhắc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nhở</a:t>
            </a:r>
            <a:endParaRPr lang="en-US" altLang="en-US" sz="2000" dirty="0">
              <a:latin typeface="Times New Roman" panose="02020603050405020304" pitchFamily="18" charset="0"/>
            </a:endParaRPr>
          </a:p>
          <a:p>
            <a:pPr eaLnBrk="1" hangingPunct="1">
              <a:spcBef>
                <a:spcPct val="0"/>
              </a:spcBef>
              <a:buFontTx/>
              <a:buChar char="-"/>
            </a:pPr>
            <a:r>
              <a:rPr lang="en-US" altLang="en-US" sz="2000" dirty="0">
                <a:latin typeface="Times New Roman" panose="02020603050405020304" pitchFamily="18" charset="0"/>
              </a:rPr>
              <a:t>…..</a:t>
            </a:r>
          </a:p>
        </p:txBody>
      </p:sp>
    </p:spTree>
    <p:extLst>
      <p:ext uri="{BB962C8B-B14F-4D97-AF65-F5344CB8AC3E}">
        <p14:creationId xmlns:p14="http://schemas.microsoft.com/office/powerpoint/2010/main" val="190026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linds(horizontal)">
                                      <p:cBhvr>
                                        <p:cTn id="20" dur="500"/>
                                        <p:tgtEl>
                                          <p:spTgt spid="8">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blinds(horizontal)">
                                      <p:cBhvr>
                                        <p:cTn id="23" dur="500"/>
                                        <p:tgtEl>
                                          <p:spTgt spid="8">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blinds(horizontal)">
                                      <p:cBhvr>
                                        <p:cTn id="26" dur="500"/>
                                        <p:tgtEl>
                                          <p:spTgt spid="8">
                                            <p:txEl>
                                              <p:pRg st="3" end="3"/>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blinds(horizontal)">
                                      <p:cBhvr>
                                        <p:cTn id="29" dur="500"/>
                                        <p:tgtEl>
                                          <p:spTgt spid="8">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ox(i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9" name="Picture 2" descr="spi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8450" y="3727451"/>
            <a:ext cx="50387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3"/>
          <p:cNvSpPr>
            <a:spLocks noChangeArrowheads="1"/>
          </p:cNvSpPr>
          <p:nvPr/>
        </p:nvSpPr>
        <p:spPr bwMode="auto">
          <a:xfrm>
            <a:off x="1939925" y="457201"/>
            <a:ext cx="8305800" cy="5929313"/>
          </a:xfrm>
          <a:prstGeom prst="rect">
            <a:avLst/>
          </a:prstGeom>
          <a:noFill/>
          <a:ln w="38100" cmpd="dbl">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0421" name="Rectangle 4"/>
          <p:cNvSpPr>
            <a:spLocks noChangeArrowheads="1"/>
          </p:cNvSpPr>
          <p:nvPr/>
        </p:nvSpPr>
        <p:spPr bwMode="auto">
          <a:xfrm>
            <a:off x="1752600" y="304800"/>
            <a:ext cx="8686800" cy="6256338"/>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60422" name="Picture 5" descr="bloem20"/>
          <p:cNvPicPr>
            <a:picLocks noChangeAspect="1" noChangeArrowheads="1" noCrop="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9001126" y="5095876"/>
            <a:ext cx="9810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6" descr="flowr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83727">
            <a:off x="3124201" y="5257801"/>
            <a:ext cx="3905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7" descr="flowr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677882">
            <a:off x="2886076" y="5410201"/>
            <a:ext cx="3905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8" descr="flowr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677882">
            <a:off x="2886076" y="5029201"/>
            <a:ext cx="3905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9" descr="bloem0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5305426"/>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10" descr="Bells"/>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1108483">
            <a:off x="2247901" y="4086226"/>
            <a:ext cx="10382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Picture 11" descr="vlinder09"/>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47251" y="5334001"/>
            <a:ext cx="5302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9" name="Picture 12" descr="vlinder07"/>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476500" y="5013326"/>
            <a:ext cx="6096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0" name="Picture 14" descr="959a"/>
          <p:cNvPicPr>
            <a:picLocks noChangeAspect="1" noChangeArrowheads="1" noCrop="1"/>
          </p:cNvPicPr>
          <p:nvPr/>
        </p:nvPicPr>
        <p:blipFill>
          <a:blip r:embed="rId10">
            <a:lum contrast="18000"/>
            <a:extLst>
              <a:ext uri="{28A0092B-C50C-407E-A947-70E740481C1C}">
                <a14:useLocalDpi xmlns:a14="http://schemas.microsoft.com/office/drawing/2010/main" val="0"/>
              </a:ext>
            </a:extLst>
          </a:blip>
          <a:srcRect/>
          <a:stretch>
            <a:fillRect/>
          </a:stretch>
        </p:blipFill>
        <p:spPr bwMode="auto">
          <a:xfrm>
            <a:off x="2514601" y="5486400"/>
            <a:ext cx="17240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1" name="Text Box 15"/>
          <p:cNvSpPr txBox="1">
            <a:spLocks noChangeArrowheads="1"/>
          </p:cNvSpPr>
          <p:nvPr/>
        </p:nvSpPr>
        <p:spPr bwMode="auto">
          <a:xfrm>
            <a:off x="2057400" y="563564"/>
            <a:ext cx="1676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a:p>
        </p:txBody>
      </p:sp>
      <p:pic>
        <p:nvPicPr>
          <p:cNvPr id="60432" name="Picture 16" descr="BOOK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4800" y="3581401"/>
            <a:ext cx="47244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3" name="Picture 18" descr="vogel12"/>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734300" y="3581400"/>
            <a:ext cx="2667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39" name="WordArt 19"/>
          <p:cNvSpPr>
            <a:spLocks noChangeArrowheads="1" noChangeShapeType="1" noTextEdit="1"/>
          </p:cNvSpPr>
          <p:nvPr/>
        </p:nvSpPr>
        <p:spPr bwMode="auto">
          <a:xfrm>
            <a:off x="2819400" y="685800"/>
            <a:ext cx="7086600" cy="6096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eaLnBrk="1" hangingPunct="1">
              <a:defRPr/>
            </a:pPr>
            <a:r>
              <a:rPr lang="vi-VN" sz="3600" kern="10">
                <a:ln w="9525">
                  <a:round/>
                  <a:headEnd/>
                  <a:tailEnd/>
                </a:ln>
                <a:gradFill rotWithShape="1">
                  <a:gsLst>
                    <a:gs pos="0">
                      <a:srgbClr val="FF0000"/>
                    </a:gs>
                    <a:gs pos="50000">
                      <a:schemeClr val="folHlink"/>
                    </a:gs>
                    <a:gs pos="100000">
                      <a:srgbClr val="FF0000"/>
                    </a:gs>
                  </a:gsLst>
                  <a:lin ang="5400000" scaled="1"/>
                </a:gradFill>
                <a:latin typeface="Times New Roman"/>
                <a:cs typeface="Times New Roman"/>
              </a:rPr>
              <a:t>                               </a:t>
            </a:r>
            <a:endParaRPr lang="en-US" sz="3600" kern="10">
              <a:ln w="9525">
                <a:round/>
                <a:headEnd/>
                <a:tailEnd/>
              </a:ln>
              <a:gradFill rotWithShape="1">
                <a:gsLst>
                  <a:gs pos="0">
                    <a:srgbClr val="FF0000"/>
                  </a:gs>
                  <a:gs pos="50000">
                    <a:schemeClr val="folHlink"/>
                  </a:gs>
                  <a:gs pos="100000">
                    <a:srgbClr val="FF0000"/>
                  </a:gs>
                </a:gsLst>
                <a:lin ang="5400000" scaled="1"/>
              </a:gradFill>
              <a:latin typeface="Times New Roman"/>
              <a:cs typeface="Times New Roman"/>
            </a:endParaRPr>
          </a:p>
        </p:txBody>
      </p:sp>
      <p:sp>
        <p:nvSpPr>
          <p:cNvPr id="21" name="TextBox 20"/>
          <p:cNvSpPr txBox="1"/>
          <p:nvPr/>
        </p:nvSpPr>
        <p:spPr>
          <a:xfrm>
            <a:off x="2743200" y="457201"/>
            <a:ext cx="5791200" cy="461963"/>
          </a:xfrm>
          <a:prstGeom prst="rect">
            <a:avLst/>
          </a:prstGeom>
          <a:noFill/>
        </p:spPr>
        <p:txBody>
          <a:bodyPr>
            <a:spAutoFit/>
          </a:bodyPr>
          <a:lstStyle/>
          <a:p>
            <a:pPr eaLnBrk="1" hangingPunct="1">
              <a:defRPr/>
            </a:pPr>
            <a:r>
              <a:rPr lang="pt-BR" b="1" i="1" dirty="0">
                <a:solidFill>
                  <a:schemeClr val="accent6">
                    <a:lumMod val="75000"/>
                  </a:schemeClr>
                </a:solidFill>
                <a:cs typeface="Times New Roman" pitchFamily="18" charset="0"/>
              </a:rPr>
              <a:t>DẶN DÒ</a:t>
            </a:r>
            <a:endParaRPr lang="en-US" dirty="0">
              <a:solidFill>
                <a:schemeClr val="accent6">
                  <a:lumMod val="75000"/>
                </a:schemeClr>
              </a:solidFill>
              <a:cs typeface="Times New Roman" pitchFamily="18" charset="0"/>
            </a:endParaRPr>
          </a:p>
        </p:txBody>
      </p:sp>
      <p:sp>
        <p:nvSpPr>
          <p:cNvPr id="60436" name="Text Box 3"/>
          <p:cNvSpPr txBox="1">
            <a:spLocks noChangeArrowheads="1"/>
          </p:cNvSpPr>
          <p:nvPr/>
        </p:nvSpPr>
        <p:spPr bwMode="auto">
          <a:xfrm>
            <a:off x="2514600" y="849313"/>
            <a:ext cx="7429500" cy="257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endParaRPr lang="en-US" altLang="en-US" sz="2400" dirty="0"/>
          </a:p>
          <a:p>
            <a:pPr eaLnBrk="1" hangingPunct="1">
              <a:spcBef>
                <a:spcPct val="30000"/>
              </a:spcBef>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Lao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tạo</a:t>
            </a:r>
            <a:r>
              <a:rPr lang="en-US" altLang="en-US" sz="2800" dirty="0">
                <a:latin typeface="Times New Roman" panose="02020603050405020304" pitchFamily="18" charset="0"/>
                <a:cs typeface="Times New Roman" panose="02020603050405020304" pitchFamily="18" charset="0"/>
              </a:rPr>
              <a:t>.</a:t>
            </a:r>
          </a:p>
          <a:p>
            <a:pPr marL="457200" indent="-457200" eaLnBrk="1" hangingPunct="1">
              <a:spcBef>
                <a:spcPct val="30000"/>
              </a:spcBef>
              <a:buFontTx/>
              <a:buChar char="-"/>
            </a:pPr>
            <a:r>
              <a:rPr lang="en-US" altLang="en-US" sz="2800" dirty="0" err="1">
                <a:latin typeface="Times New Roman" panose="02020603050405020304" pitchFamily="18" charset="0"/>
              </a:rPr>
              <a:t>Chuẩn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bị</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bài</a:t>
            </a:r>
            <a:r>
              <a:rPr lang="en-US" altLang="en-US" sz="2800" dirty="0">
                <a:latin typeface="Times New Roman" panose="02020603050405020304" pitchFamily="18" charset="0"/>
              </a:rPr>
              <a:t> 12: </a:t>
            </a:r>
            <a:r>
              <a:rPr lang="en-US" altLang="en-US" sz="2800" dirty="0" err="1">
                <a:latin typeface="Times New Roman" panose="02020603050405020304" pitchFamily="18" charset="0"/>
              </a:rPr>
              <a:t>Quyền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nghĩa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vụ</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dân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trong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đình</a:t>
            </a:r>
            <a:r>
              <a:rPr lang="en-US" altLang="en-US" sz="2800" dirty="0">
                <a:latin typeface="Times New Roman" panose="02020603050405020304" pitchFamily="18" charset="0"/>
              </a:rPr>
              <a:t>.</a:t>
            </a:r>
          </a:p>
          <a:p>
            <a:pPr marL="457200" indent="-457200" eaLnBrk="1" hangingPunct="1">
              <a:spcBef>
                <a:spcPct val="30000"/>
              </a:spcBef>
              <a:buFontTx/>
              <a:buChar char="-"/>
            </a:pPr>
            <a:r>
              <a:rPr lang="en-US" altLang="en-US" sz="2800" dirty="0" err="1">
                <a:latin typeface="Times New Roman" panose="02020603050405020304" pitchFamily="18" charset="0"/>
              </a:rPr>
              <a:t>Ôn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tập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bài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học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đầu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năm</a:t>
            </a:r>
            <a:endParaRPr lang="en-US" altLang="en-US" sz="2800" dirty="0">
              <a:latin typeface=".VnTime" panose="020B7200000000000000"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2" descr="BACK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69863"/>
            <a:ext cx="9144000" cy="655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ChangeArrowheads="1"/>
          </p:cNvSpPr>
          <p:nvPr/>
        </p:nvSpPr>
        <p:spPr bwMode="auto">
          <a:xfrm>
            <a:off x="755650" y="2284414"/>
            <a:ext cx="1043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4820" name="WordArt 4"/>
          <p:cNvSpPr>
            <a:spLocks noChangeArrowheads="1" noChangeShapeType="1" noTextEdit="1"/>
          </p:cNvSpPr>
          <p:nvPr/>
        </p:nvSpPr>
        <p:spPr bwMode="auto">
          <a:xfrm>
            <a:off x="2254250" y="941389"/>
            <a:ext cx="7543800" cy="642937"/>
          </a:xfrm>
          <a:prstGeom prst="rect">
            <a:avLst/>
          </a:prstGeom>
        </p:spPr>
        <p:txBody>
          <a:bodyPr wrap="none" fromWordArt="1">
            <a:prstTxWarp prst="textSlantUp">
              <a:avLst>
                <a:gd name="adj" fmla="val 5796"/>
              </a:avLst>
            </a:prstTxWarp>
          </a:bodyPr>
          <a:lstStyle/>
          <a:p>
            <a:pPr algn="ctr"/>
            <a:r>
              <a:rPr lang="en-US" sz="2800" b="1" kern="10">
                <a:ln w="9525">
                  <a:solidFill>
                    <a:srgbClr val="000000"/>
                  </a:solidFill>
                  <a:round/>
                  <a:headEnd/>
                  <a:tailEnd/>
                </a:ln>
                <a:solidFill>
                  <a:srgbClr val="FF0000"/>
                </a:solidFill>
                <a:cs typeface="Times New Roman" panose="02020603050405020304" pitchFamily="18" charset="0"/>
              </a:rPr>
              <a:t>BÀI 11: LAO ĐỘNG TỰ GIÁC VÀ SÁNG TẠO</a:t>
            </a:r>
          </a:p>
        </p:txBody>
      </p:sp>
      <p:sp>
        <p:nvSpPr>
          <p:cNvPr id="7173" name="Footer Placeholder 6"/>
          <p:cNvSpPr>
            <a:spLocks noGrp="1"/>
          </p:cNvSpPr>
          <p:nvPr>
            <p:ph type="ftr" sz="quarter" idx="11"/>
          </p:nvPr>
        </p:nvSpPr>
        <p:spPr>
          <a:ln>
            <a:miter lim="800000"/>
            <a:headEnd/>
            <a:tailEnd/>
          </a:ln>
        </p:spPr>
        <p:txBody>
          <a:bodyPr/>
          <a:lstStyle/>
          <a:p>
            <a:pPr>
              <a:defRPr/>
            </a:pPr>
            <a:r>
              <a:rPr lang="en-US" altLang="en-US" sz="1200"/>
              <a:t>3</a:t>
            </a:r>
          </a:p>
        </p:txBody>
      </p:sp>
      <p:sp>
        <p:nvSpPr>
          <p:cNvPr id="10" name="TextBox 1"/>
          <p:cNvSpPr txBox="1">
            <a:spLocks noChangeArrowheads="1"/>
          </p:cNvSpPr>
          <p:nvPr/>
        </p:nvSpPr>
        <p:spPr bwMode="auto">
          <a:xfrm>
            <a:off x="2243138" y="1824038"/>
            <a:ext cx="7434262" cy="20621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en-US" dirty="0" err="1">
                <a:latin typeface="Times New Roman" panose="02020603050405020304" pitchFamily="18" charset="0"/>
                <a:cs typeface="Times New Roman" panose="02020603050405020304" pitchFamily="18" charset="0"/>
              </a:rPr>
              <a:t>Thế</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nào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lao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động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tự</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sáng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tạo</a:t>
            </a:r>
            <a:r>
              <a:rPr lang="en-US" altLang="en-US" dirty="0">
                <a:latin typeface="Times New Roman" panose="02020603050405020304" pitchFamily="18" charset="0"/>
                <a:cs typeface="Times New Roman" panose="02020603050405020304" pitchFamily="18" charset="0"/>
              </a:rPr>
              <a:t>?</a:t>
            </a:r>
          </a:p>
          <a:p>
            <a:pPr eaLnBrk="1" hangingPunct="1">
              <a:spcBef>
                <a:spcPct val="0"/>
              </a:spcBef>
              <a:buFontTx/>
              <a:buAutoNum type="arabicPeriod"/>
            </a:pPr>
            <a:r>
              <a:rPr lang="en-US" altLang="en-US" dirty="0" err="1">
                <a:latin typeface="Times New Roman" panose="02020603050405020304" pitchFamily="18" charset="0"/>
                <a:cs typeface="Times New Roman" panose="02020603050405020304" pitchFamily="18" charset="0"/>
              </a:rPr>
              <a:t>Biểu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hiện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sự</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tự</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sáng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trong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lao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động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trong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tập</a:t>
            </a:r>
            <a:r>
              <a:rPr lang="en-US" altLang="en-US" dirty="0">
                <a:latin typeface="Times New Roman" panose="02020603050405020304" pitchFamily="18" charset="0"/>
                <a:cs typeface="Times New Roman" panose="02020603050405020304" pitchFamily="18" charset="0"/>
              </a:rPr>
              <a:t>.</a:t>
            </a:r>
          </a:p>
          <a:p>
            <a:pPr eaLnBrk="1" hangingPunct="1">
              <a:spcBef>
                <a:spcPct val="0"/>
              </a:spcBef>
              <a:buFontTx/>
              <a:buAutoNum type="arabicPeriod"/>
            </a:pPr>
            <a:r>
              <a:rPr lang="en-US" altLang="en-US" dirty="0">
                <a:latin typeface="Times New Roman" panose="02020603050405020304" pitchFamily="18" charset="0"/>
                <a:cs typeface="Times New Roman" panose="02020603050405020304" pitchFamily="18" charset="0"/>
              </a:rPr>
              <a:t>Ý </a:t>
            </a:r>
            <a:r>
              <a:rPr lang="en-US" altLang="en-US" dirty="0" err="1">
                <a:latin typeface="Times New Roman" panose="02020603050405020304" pitchFamily="18" charset="0"/>
                <a:cs typeface="Times New Roman" panose="02020603050405020304" pitchFamily="18" charset="0"/>
              </a:rPr>
              <a:t>nghĩa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lao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động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tự</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sáng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tạo</a:t>
            </a:r>
            <a:r>
              <a:rPr lang="en-US" altLang="en-US"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2243138" y="369888"/>
            <a:ext cx="4495800" cy="523220"/>
          </a:xfrm>
          <a:prstGeom prst="rect">
            <a:avLst/>
          </a:prstGeom>
          <a:noFill/>
        </p:spPr>
        <p:txBody>
          <a:bodyPr>
            <a:spAutoFit/>
          </a:bodyPr>
          <a:lstStyle/>
          <a:p>
            <a:pPr eaLnBrk="1" hangingPunct="1">
              <a:defRPr/>
            </a:pPr>
            <a:r>
              <a:rPr lang="en-US" sz="2800" b="1" dirty="0">
                <a:solidFill>
                  <a:srgbClr val="7030A0"/>
                </a:solidFill>
                <a:effectLst>
                  <a:outerShdw blurRad="38100" dist="38100" dir="2700000" algn="tl">
                    <a:srgbClr val="C0C0C0"/>
                  </a:outerShdw>
                </a:effectLst>
              </a:rPr>
              <a: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7"/>
          <p:cNvSpPr>
            <a:spLocks noChangeArrowheads="1"/>
          </p:cNvSpPr>
          <p:nvPr/>
        </p:nvSpPr>
        <p:spPr bwMode="auto">
          <a:xfrm>
            <a:off x="6324600" y="42672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400" b="1">
              <a:solidFill>
                <a:srgbClr val="FF0000"/>
              </a:solidFill>
              <a:latin typeface="Times New Roman" panose="02020603050405020304" pitchFamily="18" charset="0"/>
            </a:endParaRPr>
          </a:p>
        </p:txBody>
      </p:sp>
      <p:sp>
        <p:nvSpPr>
          <p:cNvPr id="36867" name="Rectangle 41"/>
          <p:cNvSpPr>
            <a:spLocks noChangeArrowheads="1"/>
          </p:cNvSpPr>
          <p:nvPr/>
        </p:nvSpPr>
        <p:spPr bwMode="auto">
          <a:xfrm>
            <a:off x="1524000" y="1116014"/>
            <a:ext cx="3276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rPr>
              <a:t>I. </a:t>
            </a:r>
            <a:r>
              <a:rPr lang="en-US" altLang="en-US" b="1" u="sng">
                <a:solidFill>
                  <a:srgbClr val="0000FF"/>
                </a:solidFill>
                <a:latin typeface="Times New Roman" panose="02020603050405020304" pitchFamily="18" charset="0"/>
              </a:rPr>
              <a:t>Đặt vấn đề.</a:t>
            </a:r>
            <a:endParaRPr lang="en-US" altLang="en-US" b="1">
              <a:solidFill>
                <a:srgbClr val="0000FF"/>
              </a:solidFill>
              <a:latin typeface="Times New Roman" panose="02020603050405020304" pitchFamily="18" charset="0"/>
            </a:endParaRPr>
          </a:p>
        </p:txBody>
      </p:sp>
      <p:sp>
        <p:nvSpPr>
          <p:cNvPr id="88106" name="Rectangle 42"/>
          <p:cNvSpPr>
            <a:spLocks noChangeArrowheads="1"/>
          </p:cNvSpPr>
          <p:nvPr/>
        </p:nvSpPr>
        <p:spPr bwMode="auto">
          <a:xfrm>
            <a:off x="1752600" y="2133601"/>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2.Truyện đọc.</a:t>
            </a:r>
          </a:p>
        </p:txBody>
      </p:sp>
      <p:sp>
        <p:nvSpPr>
          <p:cNvPr id="88107" name="Rectangle 43"/>
          <p:cNvSpPr>
            <a:spLocks noChangeArrowheads="1"/>
          </p:cNvSpPr>
          <p:nvPr/>
        </p:nvSpPr>
        <p:spPr bwMode="auto">
          <a:xfrm>
            <a:off x="1524000" y="2590801"/>
            <a:ext cx="4402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i="1">
                <a:solidFill>
                  <a:srgbClr val="0000FF"/>
                </a:solidFill>
                <a:latin typeface="Times New Roman" panose="02020603050405020304" pitchFamily="18" charset="0"/>
              </a:rPr>
              <a:t>“ Ngôi nhà không hoàn hảo’’</a:t>
            </a:r>
          </a:p>
        </p:txBody>
      </p:sp>
      <p:sp>
        <p:nvSpPr>
          <p:cNvPr id="5135" name="Rectangle 15"/>
          <p:cNvSpPr>
            <a:spLocks noChangeArrowheads="1"/>
          </p:cNvSpPr>
          <p:nvPr/>
        </p:nvSpPr>
        <p:spPr bwMode="auto">
          <a:xfrm>
            <a:off x="1752600" y="1752601"/>
            <a:ext cx="2400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1. Tình huống.</a:t>
            </a:r>
          </a:p>
        </p:txBody>
      </p:sp>
      <p:pic>
        <p:nvPicPr>
          <p:cNvPr id="10247" name="Picture 10" descr="C:\Users\Nguyen Thanh Sang\Desktop\ngoi-nha-khong-hoan-hao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124200"/>
            <a:ext cx="7086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1777591"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11"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eaLnBrk="1" hangingPunct="1">
                <a:defRPr/>
              </a:pPr>
              <a:endParaRPr lang="en-US">
                <a:latin typeface="Calibri" pitchFamily="34" charset="0"/>
              </a:endParaRPr>
            </a:p>
          </p:txBody>
        </p:sp>
        <p:grpSp>
          <p:nvGrpSpPr>
            <p:cNvPr id="3" name="Group 9"/>
            <p:cNvGrpSpPr>
              <a:grpSpLocks/>
            </p:cNvGrpSpPr>
            <p:nvPr/>
          </p:nvGrpSpPr>
          <p:grpSpPr bwMode="auto">
            <a:xfrm>
              <a:off x="730" y="1407"/>
              <a:ext cx="4043" cy="444"/>
              <a:chOff x="744" y="1407"/>
              <a:chExt cx="3988" cy="444"/>
            </a:xfrm>
            <a:grpFill/>
          </p:grpSpPr>
          <p:sp>
            <p:nvSpPr>
              <p:cNvPr id="13"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sp>
            <p:nvSpPr>
              <p:cNvPr id="14"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grpSp>
      </p:grpSp>
      <p:pic>
        <p:nvPicPr>
          <p:cNvPr id="36873" name="Picture 6" descr="Picture5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
          <p:cNvSpPr>
            <a:spLocks noChangeArrowheads="1"/>
          </p:cNvSpPr>
          <p:nvPr/>
        </p:nvSpPr>
        <p:spPr bwMode="auto">
          <a:xfrm>
            <a:off x="2770189" y="50800"/>
            <a:ext cx="7877175" cy="523220"/>
          </a:xfrm>
          <a:prstGeom prst="rect">
            <a:avLst/>
          </a:prstGeom>
          <a:noFill/>
          <a:ln>
            <a:noFill/>
          </a:ln>
          <a:effectLst/>
        </p:spPr>
        <p:txBody>
          <a:bodyPr>
            <a:spAutoFit/>
          </a:bodyPr>
          <a:lstStyle/>
          <a:p>
            <a:pPr eaLnBrk="1" hangingPunct="1">
              <a:defRPr/>
            </a:pPr>
            <a:r>
              <a:rPr lang="en-US" sz="2800" b="1" dirty="0" err="1">
                <a:solidFill>
                  <a:srgbClr val="FF0000"/>
                </a:solidFill>
                <a:effectLst>
                  <a:outerShdw blurRad="38100" dist="38100" dir="2700000" algn="tl">
                    <a:srgbClr val="C0C0C0"/>
                  </a:outerShdw>
                </a:effectLst>
              </a:rPr>
              <a:t>Bài</a:t>
            </a:r>
            <a:r>
              <a:rPr lang="en-US" sz="2800" b="1" dirty="0">
                <a:solidFill>
                  <a:srgbClr val="FF0000"/>
                </a:solidFill>
                <a:effectLst>
                  <a:outerShdw blurRad="38100" dist="38100" dir="2700000" algn="tl">
                    <a:srgbClr val="C0C0C0"/>
                  </a:outerShdw>
                </a:effectLst>
              </a:rPr>
              <a:t> 11: LAO ĐỘNG TỰ GIÁC VÀ SÁNG TẠO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35"/>
                                        </p:tgtEl>
                                        <p:attrNameLst>
                                          <p:attrName>style.visibility</p:attrName>
                                        </p:attrNameLst>
                                      </p:cBhvr>
                                      <p:to>
                                        <p:strVal val="visible"/>
                                      </p:to>
                                    </p:set>
                                    <p:animEffect transition="in" filter="blinds(horizontal)">
                                      <p:cBhvr>
                                        <p:cTn id="7" dur="500"/>
                                        <p:tgtEl>
                                          <p:spTgt spid="51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8106"/>
                                        </p:tgtEl>
                                        <p:attrNameLst>
                                          <p:attrName>style.visibility</p:attrName>
                                        </p:attrNameLst>
                                      </p:cBhvr>
                                      <p:to>
                                        <p:strVal val="visible"/>
                                      </p:to>
                                    </p:set>
                                    <p:anim calcmode="lin" valueType="num">
                                      <p:cBhvr additive="base">
                                        <p:cTn id="12" dur="500" fill="hold"/>
                                        <p:tgtEl>
                                          <p:spTgt spid="88106"/>
                                        </p:tgtEl>
                                        <p:attrNameLst>
                                          <p:attrName>ppt_x</p:attrName>
                                        </p:attrNameLst>
                                      </p:cBhvr>
                                      <p:tavLst>
                                        <p:tav tm="0">
                                          <p:val>
                                            <p:strVal val="0-#ppt_w/2"/>
                                          </p:val>
                                        </p:tav>
                                        <p:tav tm="100000">
                                          <p:val>
                                            <p:strVal val="#ppt_x"/>
                                          </p:val>
                                        </p:tav>
                                      </p:tavLst>
                                    </p:anim>
                                    <p:anim calcmode="lin" valueType="num">
                                      <p:cBhvr additive="base">
                                        <p:cTn id="13" dur="500" fill="hold"/>
                                        <p:tgtEl>
                                          <p:spTgt spid="8810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8107"/>
                                        </p:tgtEl>
                                        <p:attrNameLst>
                                          <p:attrName>style.visibility</p:attrName>
                                        </p:attrNameLst>
                                      </p:cBhvr>
                                      <p:to>
                                        <p:strVal val="visible"/>
                                      </p:to>
                                    </p:set>
                                    <p:anim calcmode="lin" valueType="num">
                                      <p:cBhvr additive="base">
                                        <p:cTn id="18" dur="500" fill="hold"/>
                                        <p:tgtEl>
                                          <p:spTgt spid="88107"/>
                                        </p:tgtEl>
                                        <p:attrNameLst>
                                          <p:attrName>ppt_x</p:attrName>
                                        </p:attrNameLst>
                                      </p:cBhvr>
                                      <p:tavLst>
                                        <p:tav tm="0">
                                          <p:val>
                                            <p:strVal val="0-#ppt_w/2"/>
                                          </p:val>
                                        </p:tav>
                                        <p:tav tm="100000">
                                          <p:val>
                                            <p:strVal val="#ppt_x"/>
                                          </p:val>
                                        </p:tav>
                                      </p:tavLst>
                                    </p:anim>
                                    <p:anim calcmode="lin" valueType="num">
                                      <p:cBhvr additive="base">
                                        <p:cTn id="19" dur="500" fill="hold"/>
                                        <p:tgtEl>
                                          <p:spTgt spid="8810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10247"/>
                                        </p:tgtEl>
                                        <p:attrNameLst>
                                          <p:attrName>style.visibility</p:attrName>
                                        </p:attrNameLst>
                                      </p:cBhvr>
                                      <p:to>
                                        <p:strVal val="visible"/>
                                      </p:to>
                                    </p:set>
                                    <p:animEffect transition="in" filter="box(in)">
                                      <p:cBhvr>
                                        <p:cTn id="24"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06" grpId="0"/>
      <p:bldP spid="88107" grpId="0"/>
      <p:bldP spid="51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1731963" y="1001714"/>
            <a:ext cx="8915400" cy="1570037"/>
          </a:xfrm>
          <a:prstGeom prst="rect">
            <a:avLst/>
          </a:prstGeom>
          <a:noFill/>
          <a:ln w="9525">
            <a:noFill/>
            <a:miter lim="800000"/>
            <a:headEnd/>
            <a:tailEnd/>
          </a:ln>
          <a:effectLst/>
        </p:spPr>
        <p:txBody>
          <a:bodyPr>
            <a:spAutoFit/>
          </a:bodyPr>
          <a:lstStyle>
            <a:lvl1pPr marL="609600" indent="-609600" eaLnBrk="0" hangingPunct="0">
              <a:defRPr sz="2400">
                <a:solidFill>
                  <a:schemeClr val="tx1"/>
                </a:solidFill>
                <a:latin typeface="Times New Roman" pitchFamily="18" charset="0"/>
              </a:defRPr>
            </a:lvl1pPr>
            <a:lvl2pPr marL="1066800" indent="-609600" eaLnBrk="0" hangingPunct="0">
              <a:defRPr sz="2400">
                <a:solidFill>
                  <a:schemeClr val="tx1"/>
                </a:solidFill>
                <a:latin typeface="Times New Roman" pitchFamily="18" charset="0"/>
              </a:defRPr>
            </a:lvl2pPr>
            <a:lvl3pPr marL="1524000" indent="-609600" eaLnBrk="0" hangingPunct="0">
              <a:defRPr sz="2400">
                <a:solidFill>
                  <a:schemeClr val="tx1"/>
                </a:solidFill>
                <a:latin typeface="Times New Roman" pitchFamily="18" charset="0"/>
              </a:defRPr>
            </a:lvl3pPr>
            <a:lvl4pPr marL="1981200" indent="-609600" eaLnBrk="0" hangingPunct="0">
              <a:defRPr sz="2400">
                <a:solidFill>
                  <a:schemeClr val="tx1"/>
                </a:solidFill>
                <a:latin typeface="Times New Roman" pitchFamily="18" charset="0"/>
              </a:defRPr>
            </a:lvl4pPr>
            <a:lvl5pPr marL="2438400" indent="-609600" eaLnBrk="0" hangingPunct="0">
              <a:defRPr sz="2400">
                <a:solidFill>
                  <a:schemeClr val="tx1"/>
                </a:solidFill>
                <a:latin typeface="Times New Roman" pitchFamily="18" charset="0"/>
              </a:defRPr>
            </a:lvl5pPr>
            <a:lvl6pPr marL="2895600" indent="-609600" eaLnBrk="0" fontAlgn="base" hangingPunct="0">
              <a:spcBef>
                <a:spcPct val="0"/>
              </a:spcBef>
              <a:spcAft>
                <a:spcPct val="0"/>
              </a:spcAft>
              <a:defRPr sz="2400">
                <a:solidFill>
                  <a:schemeClr val="tx1"/>
                </a:solidFill>
                <a:latin typeface="Times New Roman" pitchFamily="18" charset="0"/>
              </a:defRPr>
            </a:lvl6pPr>
            <a:lvl7pPr marL="3352800" indent="-609600" eaLnBrk="0" fontAlgn="base" hangingPunct="0">
              <a:spcBef>
                <a:spcPct val="0"/>
              </a:spcBef>
              <a:spcAft>
                <a:spcPct val="0"/>
              </a:spcAft>
              <a:defRPr sz="2400">
                <a:solidFill>
                  <a:schemeClr val="tx1"/>
                </a:solidFill>
                <a:latin typeface="Times New Roman" pitchFamily="18" charset="0"/>
              </a:defRPr>
            </a:lvl7pPr>
            <a:lvl8pPr marL="3810000" indent="-609600" eaLnBrk="0" fontAlgn="base" hangingPunct="0">
              <a:spcBef>
                <a:spcPct val="0"/>
              </a:spcBef>
              <a:spcAft>
                <a:spcPct val="0"/>
              </a:spcAft>
              <a:defRPr sz="2400">
                <a:solidFill>
                  <a:schemeClr val="tx1"/>
                </a:solidFill>
                <a:latin typeface="Times New Roman" pitchFamily="18" charset="0"/>
              </a:defRPr>
            </a:lvl8pPr>
            <a:lvl9pPr marL="4267200" indent="-609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b="1" dirty="0">
                <a:solidFill>
                  <a:srgbClr val="0000CC"/>
                </a:solidFill>
                <a:effectLst>
                  <a:outerShdw blurRad="38100" dist="38100" dir="2700000" algn="tl">
                    <a:srgbClr val="C0C0C0"/>
                  </a:outerShdw>
                </a:effectLst>
              </a:rPr>
              <a:t>I. </a:t>
            </a:r>
            <a:r>
              <a:rPr lang="en-US" b="1" u="sng" dirty="0" err="1">
                <a:solidFill>
                  <a:srgbClr val="0000CC"/>
                </a:solidFill>
                <a:effectLst>
                  <a:outerShdw blurRad="38100" dist="38100" dir="2700000" algn="tl">
                    <a:srgbClr val="C0C0C0"/>
                  </a:outerShdw>
                </a:effectLst>
              </a:rPr>
              <a:t>Đặt</a:t>
            </a:r>
            <a:r>
              <a:rPr lang="en-US" b="1" u="sng" dirty="0">
                <a:solidFill>
                  <a:srgbClr val="0000CC"/>
                </a:solidFill>
                <a:effectLst>
                  <a:outerShdw blurRad="38100" dist="38100" dir="2700000" algn="tl">
                    <a:srgbClr val="C0C0C0"/>
                  </a:outerShdw>
                </a:effectLst>
              </a:rPr>
              <a:t> </a:t>
            </a:r>
            <a:r>
              <a:rPr lang="en-US" b="1" u="sng" dirty="0" err="1">
                <a:solidFill>
                  <a:srgbClr val="0000CC"/>
                </a:solidFill>
                <a:effectLst>
                  <a:outerShdw blurRad="38100" dist="38100" dir="2700000" algn="tl">
                    <a:srgbClr val="C0C0C0"/>
                  </a:outerShdw>
                </a:effectLst>
              </a:rPr>
              <a:t>vấn</a:t>
            </a:r>
            <a:r>
              <a:rPr lang="en-US" b="1" u="sng" dirty="0">
                <a:solidFill>
                  <a:srgbClr val="0000CC"/>
                </a:solidFill>
                <a:effectLst>
                  <a:outerShdw blurRad="38100" dist="38100" dir="2700000" algn="tl">
                    <a:srgbClr val="C0C0C0"/>
                  </a:outerShdw>
                </a:effectLst>
              </a:rPr>
              <a:t> </a:t>
            </a:r>
            <a:r>
              <a:rPr lang="en-US" b="1" u="sng" dirty="0" err="1">
                <a:solidFill>
                  <a:srgbClr val="0000CC"/>
                </a:solidFill>
                <a:effectLst>
                  <a:outerShdw blurRad="38100" dist="38100" dir="2700000" algn="tl">
                    <a:srgbClr val="C0C0C0"/>
                  </a:outerShdw>
                </a:effectLst>
              </a:rPr>
              <a:t>đề</a:t>
            </a:r>
            <a:r>
              <a:rPr lang="en-US" b="1" u="sng" dirty="0">
                <a:solidFill>
                  <a:srgbClr val="0000CC"/>
                </a:solidFill>
                <a:effectLst>
                  <a:outerShdw blurRad="38100" dist="38100" dir="2700000" algn="tl">
                    <a:srgbClr val="C0C0C0"/>
                  </a:outerShdw>
                </a:effectLst>
              </a:rPr>
              <a:t>.</a:t>
            </a:r>
          </a:p>
          <a:p>
            <a:pPr eaLnBrk="1" hangingPunct="1">
              <a:spcBef>
                <a:spcPct val="50000"/>
              </a:spcBef>
              <a:defRPr/>
            </a:pPr>
            <a:r>
              <a:rPr lang="en-US" dirty="0">
                <a:solidFill>
                  <a:srgbClr val="0000CC"/>
                </a:solidFill>
                <a:effectLst>
                  <a:outerShdw blurRad="38100" dist="38100" dir="2700000" algn="tl">
                    <a:srgbClr val="C0C0C0"/>
                  </a:outerShdw>
                </a:effectLst>
              </a:rPr>
              <a:t>1. </a:t>
            </a:r>
            <a:r>
              <a:rPr lang="en-US" dirty="0" err="1">
                <a:solidFill>
                  <a:srgbClr val="0000CC"/>
                </a:solidFill>
                <a:effectLst>
                  <a:outerShdw blurRad="38100" dist="38100" dir="2700000" algn="tl">
                    <a:srgbClr val="C0C0C0"/>
                  </a:outerShdw>
                </a:effectLst>
              </a:rPr>
              <a:t>Tình</a:t>
            </a:r>
            <a:r>
              <a:rPr lang="en-US" dirty="0">
                <a:solidFill>
                  <a:srgbClr val="0000CC"/>
                </a:solidFill>
                <a:effectLst>
                  <a:outerShdw blurRad="38100" dist="38100" dir="2700000" algn="tl">
                    <a:srgbClr val="C0C0C0"/>
                  </a:outerShdw>
                </a:effectLst>
              </a:rPr>
              <a:t> </a:t>
            </a:r>
            <a:r>
              <a:rPr lang="en-US" dirty="0" err="1">
                <a:solidFill>
                  <a:srgbClr val="0000CC"/>
                </a:solidFill>
                <a:effectLst>
                  <a:outerShdw blurRad="38100" dist="38100" dir="2700000" algn="tl">
                    <a:srgbClr val="C0C0C0"/>
                  </a:outerShdw>
                </a:effectLst>
              </a:rPr>
              <a:t>huống</a:t>
            </a:r>
            <a:r>
              <a:rPr lang="en-US" dirty="0">
                <a:solidFill>
                  <a:srgbClr val="0000CC"/>
                </a:solidFill>
                <a:effectLst>
                  <a:outerShdw blurRad="38100" dist="38100" dir="2700000" algn="tl">
                    <a:srgbClr val="C0C0C0"/>
                  </a:outerShdw>
                </a:effectLst>
              </a:rPr>
              <a:t>.</a:t>
            </a:r>
          </a:p>
          <a:p>
            <a:pPr eaLnBrk="1" hangingPunct="1">
              <a:spcBef>
                <a:spcPct val="50000"/>
              </a:spcBef>
              <a:defRPr/>
            </a:pPr>
            <a:r>
              <a:rPr lang="en-US" dirty="0">
                <a:solidFill>
                  <a:srgbClr val="0000CC"/>
                </a:solidFill>
                <a:effectLst>
                  <a:outerShdw blurRad="38100" dist="38100" dir="2700000" algn="tl">
                    <a:srgbClr val="C0C0C0"/>
                  </a:outerShdw>
                </a:effectLst>
              </a:rPr>
              <a:t> 2. </a:t>
            </a:r>
            <a:r>
              <a:rPr lang="en-US" dirty="0" err="1">
                <a:solidFill>
                  <a:srgbClr val="0000CC"/>
                </a:solidFill>
                <a:effectLst>
                  <a:outerShdw blurRad="38100" dist="38100" dir="2700000" algn="tl">
                    <a:srgbClr val="C0C0C0"/>
                  </a:outerShdw>
                </a:effectLst>
              </a:rPr>
              <a:t>Truyện</a:t>
            </a:r>
            <a:r>
              <a:rPr lang="en-US" dirty="0">
                <a:solidFill>
                  <a:srgbClr val="0000CC"/>
                </a:solidFill>
                <a:effectLst>
                  <a:outerShdw blurRad="38100" dist="38100" dir="2700000" algn="tl">
                    <a:srgbClr val="C0C0C0"/>
                  </a:outerShdw>
                </a:effectLst>
              </a:rPr>
              <a:t> </a:t>
            </a:r>
            <a:r>
              <a:rPr lang="en-US" dirty="0" err="1">
                <a:solidFill>
                  <a:srgbClr val="0000CC"/>
                </a:solidFill>
                <a:effectLst>
                  <a:outerShdw blurRad="38100" dist="38100" dir="2700000" algn="tl">
                    <a:srgbClr val="C0C0C0"/>
                  </a:outerShdw>
                </a:effectLst>
              </a:rPr>
              <a:t>đọc</a:t>
            </a:r>
            <a:r>
              <a:rPr lang="en-US" b="1" dirty="0">
                <a:solidFill>
                  <a:srgbClr val="0000CC"/>
                </a:solidFill>
                <a:effectLst>
                  <a:outerShdw blurRad="38100" dist="38100" dir="2700000" algn="tl">
                    <a:srgbClr val="C0C0C0"/>
                  </a:outerShdw>
                </a:effectLst>
              </a:rPr>
              <a:t> : </a:t>
            </a:r>
            <a:r>
              <a:rPr lang="en-US" b="1" dirty="0">
                <a:solidFill>
                  <a:srgbClr val="E2231E"/>
                </a:solidFill>
                <a:effectLst>
                  <a:outerShdw blurRad="38100" dist="38100" dir="2700000" algn="tl">
                    <a:srgbClr val="C0C0C0"/>
                  </a:outerShdw>
                </a:effectLst>
              </a:rPr>
              <a:t> </a:t>
            </a:r>
            <a:r>
              <a:rPr lang="en-US" b="1" dirty="0" err="1">
                <a:effectLst>
                  <a:outerShdw blurRad="38100" dist="38100" dir="2700000" algn="tl">
                    <a:srgbClr val="C0C0C0"/>
                  </a:outerShdw>
                </a:effectLst>
              </a:rPr>
              <a:t>Ngôi</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nhà</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không</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hoàn</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hảo</a:t>
            </a:r>
            <a:r>
              <a:rPr lang="en-US" b="1" dirty="0">
                <a:effectLst>
                  <a:outerShdw blurRad="38100" dist="38100" dir="2700000" algn="tl">
                    <a:srgbClr val="C0C0C0"/>
                  </a:outerShdw>
                </a:effectLst>
              </a:rPr>
              <a:t>.</a:t>
            </a:r>
          </a:p>
        </p:txBody>
      </p:sp>
      <p:sp>
        <p:nvSpPr>
          <p:cNvPr id="37891" name="Rectangle 14"/>
          <p:cNvSpPr>
            <a:spLocks noChangeArrowheads="1"/>
          </p:cNvSpPr>
          <p:nvPr/>
        </p:nvSpPr>
        <p:spPr bwMode="auto">
          <a:xfrm flipV="1">
            <a:off x="5919788" y="38100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Times New Roman" panose="02020603050405020304" pitchFamily="18" charset="0"/>
            </a:endParaRPr>
          </a:p>
        </p:txBody>
      </p:sp>
      <p:sp>
        <p:nvSpPr>
          <p:cNvPr id="73745" name="Rectangle 17"/>
          <p:cNvSpPr>
            <a:spLocks noChangeArrowheads="1"/>
          </p:cNvSpPr>
          <p:nvPr/>
        </p:nvSpPr>
        <p:spPr bwMode="auto">
          <a:xfrm>
            <a:off x="1524000" y="3429001"/>
            <a:ext cx="9144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latin typeface="Times New Roman" panose="02020603050405020304" pitchFamily="18" charset="0"/>
              </a:rPr>
              <a:t>* CÂU 1:</a:t>
            </a:r>
            <a:r>
              <a:rPr lang="en-US" altLang="en-US" sz="2400">
                <a:solidFill>
                  <a:srgbClr val="FF0000"/>
                </a:solidFill>
                <a:latin typeface="Times New Roman" panose="02020603050405020304" pitchFamily="18" charset="0"/>
              </a:rPr>
              <a:t> </a:t>
            </a:r>
            <a:r>
              <a:rPr lang="en-US" altLang="en-US" sz="2400" b="1">
                <a:latin typeface="Times New Roman" panose="02020603050405020304" pitchFamily="18" charset="0"/>
              </a:rPr>
              <a:t>Thái độ lao động trước đây của người thợ mộc?</a:t>
            </a:r>
          </a:p>
          <a:p>
            <a:pPr eaLnBrk="1" hangingPunct="1">
              <a:spcBef>
                <a:spcPct val="0"/>
              </a:spcBef>
            </a:pPr>
            <a:endParaRPr lang="en-US" altLang="en-US" sz="2400" b="1">
              <a:latin typeface="Times New Roman" panose="02020603050405020304" pitchFamily="18" charset="0"/>
            </a:endParaRPr>
          </a:p>
          <a:p>
            <a:pPr eaLnBrk="1" hangingPunct="1">
              <a:spcBef>
                <a:spcPct val="0"/>
              </a:spcBef>
              <a:buFontTx/>
              <a:buNone/>
            </a:pPr>
            <a:r>
              <a:rPr lang="en-US" altLang="en-US" sz="2400" b="1">
                <a:solidFill>
                  <a:srgbClr val="FF0000"/>
                </a:solidFill>
                <a:latin typeface="Times New Roman" panose="02020603050405020304" pitchFamily="18" charset="0"/>
              </a:rPr>
              <a:t>* CÂU 2:</a:t>
            </a:r>
            <a:r>
              <a:rPr lang="en-US" altLang="en-US" sz="2400">
                <a:solidFill>
                  <a:srgbClr val="FF0000"/>
                </a:solidFill>
                <a:latin typeface="Times New Roman" panose="02020603050405020304" pitchFamily="18" charset="0"/>
              </a:rPr>
              <a:t> </a:t>
            </a:r>
            <a:r>
              <a:rPr lang="en-US" altLang="en-US" sz="2400" b="1">
                <a:latin typeface="Times New Roman" panose="02020603050405020304" pitchFamily="18" charset="0"/>
              </a:rPr>
              <a:t>Thái độ lao động của người thợ mộc khi làm ngôi</a:t>
            </a:r>
          </a:p>
          <a:p>
            <a:pPr eaLnBrk="1" hangingPunct="1">
              <a:spcBef>
                <a:spcPct val="0"/>
              </a:spcBef>
              <a:buFontTx/>
              <a:buNone/>
            </a:pPr>
            <a:r>
              <a:rPr lang="en-US" altLang="en-US" sz="2400" b="1">
                <a:latin typeface="Times New Roman" panose="02020603050405020304" pitchFamily="18" charset="0"/>
              </a:rPr>
              <a:t> nhà cuối cùng?</a:t>
            </a:r>
          </a:p>
          <a:p>
            <a:pPr eaLnBrk="1" hangingPunct="1">
              <a:spcBef>
                <a:spcPct val="0"/>
              </a:spcBef>
              <a:buFontTx/>
              <a:buNone/>
            </a:pPr>
            <a:endParaRPr lang="en-US" altLang="en-US" sz="2400" b="1">
              <a:latin typeface="Times New Roman" panose="02020603050405020304" pitchFamily="18" charset="0"/>
            </a:endParaRPr>
          </a:p>
          <a:p>
            <a:pPr eaLnBrk="1" hangingPunct="1">
              <a:spcBef>
                <a:spcPct val="0"/>
              </a:spcBef>
              <a:buFontTx/>
              <a:buNone/>
            </a:pPr>
            <a:r>
              <a:rPr lang="en-US" altLang="en-US" sz="2400" b="1">
                <a:solidFill>
                  <a:srgbClr val="FF0000"/>
                </a:solidFill>
                <a:latin typeface="Times New Roman" panose="02020603050405020304" pitchFamily="18" charset="0"/>
              </a:rPr>
              <a:t>* CÂU  3: </a:t>
            </a:r>
            <a:r>
              <a:rPr lang="en-US" altLang="en-US" sz="2400" b="1">
                <a:latin typeface="Times New Roman" panose="02020603050405020304" pitchFamily="18" charset="0"/>
              </a:rPr>
              <a:t>Việc làm của người thợ mộc đã để lại hậu quả gì?</a:t>
            </a:r>
          </a:p>
          <a:p>
            <a:pPr eaLnBrk="1" hangingPunct="1">
              <a:spcBef>
                <a:spcPct val="0"/>
              </a:spcBef>
              <a:buFontTx/>
              <a:buNone/>
            </a:pPr>
            <a:endParaRPr lang="en-US" altLang="en-US" sz="2400" b="1">
              <a:latin typeface="Times New Roman" panose="02020603050405020304" pitchFamily="18" charset="0"/>
            </a:endParaRPr>
          </a:p>
          <a:p>
            <a:pPr eaLnBrk="1" hangingPunct="1">
              <a:spcBef>
                <a:spcPct val="0"/>
              </a:spcBef>
              <a:buFontTx/>
              <a:buNone/>
            </a:pPr>
            <a:r>
              <a:rPr lang="en-US" altLang="en-US" sz="2400" b="1">
                <a:solidFill>
                  <a:srgbClr val="FF0000"/>
                </a:solidFill>
                <a:latin typeface="Times New Roman" panose="02020603050405020304" pitchFamily="18" charset="0"/>
              </a:rPr>
              <a:t>* CÂU 4:</a:t>
            </a:r>
            <a:r>
              <a:rPr lang="en-US" altLang="en-US" sz="2400">
                <a:solidFill>
                  <a:srgbClr val="0000CC"/>
                </a:solidFill>
                <a:latin typeface="Times New Roman" panose="02020603050405020304" pitchFamily="18" charset="0"/>
              </a:rPr>
              <a:t> </a:t>
            </a:r>
            <a:r>
              <a:rPr lang="en-US" altLang="en-US" sz="2400" b="1">
                <a:latin typeface="Times New Roman" panose="02020603050405020304" pitchFamily="18" charset="0"/>
              </a:rPr>
              <a:t>Nguyên nhân nào dẫn đến những hậu quả đó?</a:t>
            </a:r>
          </a:p>
        </p:txBody>
      </p:sp>
      <p:grpSp>
        <p:nvGrpSpPr>
          <p:cNvPr id="2" name="Group 7"/>
          <p:cNvGrpSpPr>
            <a:grpSpLocks/>
          </p:cNvGrpSpPr>
          <p:nvPr/>
        </p:nvGrpSpPr>
        <p:grpSpPr bwMode="auto">
          <a:xfrm>
            <a:off x="1777591"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7"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eaLnBrk="1" hangingPunct="1">
                <a:defRPr/>
              </a:pPr>
              <a:endParaRPr lang="en-US">
                <a:latin typeface="Calibri" pitchFamily="34" charset="0"/>
              </a:endParaRPr>
            </a:p>
          </p:txBody>
        </p:sp>
        <p:grpSp>
          <p:nvGrpSpPr>
            <p:cNvPr id="3" name="Group 9"/>
            <p:cNvGrpSpPr>
              <a:grpSpLocks/>
            </p:cNvGrpSpPr>
            <p:nvPr/>
          </p:nvGrpSpPr>
          <p:grpSpPr bwMode="auto">
            <a:xfrm>
              <a:off x="730" y="1407"/>
              <a:ext cx="4043" cy="444"/>
              <a:chOff x="744" y="1407"/>
              <a:chExt cx="3988" cy="444"/>
            </a:xfrm>
            <a:grpFill/>
          </p:grpSpPr>
          <p:sp>
            <p:nvSpPr>
              <p:cNvPr id="9"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sp>
            <p:nvSpPr>
              <p:cNvPr id="10"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grpSp>
      </p:grpSp>
      <p:pic>
        <p:nvPicPr>
          <p:cNvPr id="37894" name="Picture 6" descr="Picture5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a:off x="2770188" y="50800"/>
            <a:ext cx="7745412" cy="523220"/>
          </a:xfrm>
          <a:prstGeom prst="rect">
            <a:avLst/>
          </a:prstGeom>
          <a:noFill/>
          <a:ln>
            <a:noFill/>
          </a:ln>
          <a:effectLst/>
        </p:spPr>
        <p:txBody>
          <a:bodyPr>
            <a:spAutoFit/>
          </a:bodyPr>
          <a:lstStyle/>
          <a:p>
            <a:pPr eaLnBrk="1" hangingPunct="1">
              <a:defRPr/>
            </a:pPr>
            <a:r>
              <a:rPr lang="en-US" sz="2800" b="1" dirty="0" err="1">
                <a:solidFill>
                  <a:srgbClr val="FF0000"/>
                </a:solidFill>
                <a:effectLst>
                  <a:outerShdw blurRad="38100" dist="38100" dir="2700000" algn="tl">
                    <a:srgbClr val="C0C0C0"/>
                  </a:outerShdw>
                </a:effectLst>
              </a:rPr>
              <a:t>Bài</a:t>
            </a:r>
            <a:r>
              <a:rPr lang="en-US" sz="2800" b="1" dirty="0">
                <a:solidFill>
                  <a:srgbClr val="FF0000"/>
                </a:solidFill>
                <a:effectLst>
                  <a:outerShdw blurRad="38100" dist="38100" dir="2700000" algn="tl">
                    <a:srgbClr val="C0C0C0"/>
                  </a:outerShdw>
                </a:effectLst>
              </a:rPr>
              <a:t> 11: LAO ĐỘNG TỰ GIÁC VÀ SÁNG TẠO</a:t>
            </a:r>
          </a:p>
        </p:txBody>
      </p:sp>
      <p:sp>
        <p:nvSpPr>
          <p:cNvPr id="37896" name="TextBox 12"/>
          <p:cNvSpPr txBox="1">
            <a:spLocks noChangeArrowheads="1"/>
          </p:cNvSpPr>
          <p:nvPr/>
        </p:nvSpPr>
        <p:spPr bwMode="auto">
          <a:xfrm>
            <a:off x="2438400" y="2819401"/>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latin typeface="Times New Roman" panose="02020603050405020304" pitchFamily="18" charset="0"/>
              </a:rPr>
              <a:t>CÂU HỎI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3745">
                                            <p:txEl>
                                              <p:pRg st="0" end="0"/>
                                            </p:txEl>
                                          </p:spTgt>
                                        </p:tgtEl>
                                        <p:attrNameLst>
                                          <p:attrName>style.visibility</p:attrName>
                                        </p:attrNameLst>
                                      </p:cBhvr>
                                      <p:to>
                                        <p:strVal val="visible"/>
                                      </p:to>
                                    </p:set>
                                    <p:animEffect transition="in" filter="blinds(horizontal)">
                                      <p:cBhvr>
                                        <p:cTn id="7" dur="500"/>
                                        <p:tgtEl>
                                          <p:spTgt spid="7374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3745">
                                            <p:txEl>
                                              <p:pRg st="2" end="2"/>
                                            </p:txEl>
                                          </p:spTgt>
                                        </p:tgtEl>
                                        <p:attrNameLst>
                                          <p:attrName>style.visibility</p:attrName>
                                        </p:attrNameLst>
                                      </p:cBhvr>
                                      <p:to>
                                        <p:strVal val="visible"/>
                                      </p:to>
                                    </p:set>
                                    <p:animEffect transition="in" filter="blinds(horizontal)">
                                      <p:cBhvr>
                                        <p:cTn id="10" dur="500"/>
                                        <p:tgtEl>
                                          <p:spTgt spid="7374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3745">
                                            <p:txEl>
                                              <p:pRg st="3" end="3"/>
                                            </p:txEl>
                                          </p:spTgt>
                                        </p:tgtEl>
                                        <p:attrNameLst>
                                          <p:attrName>style.visibility</p:attrName>
                                        </p:attrNameLst>
                                      </p:cBhvr>
                                      <p:to>
                                        <p:strVal val="visible"/>
                                      </p:to>
                                    </p:set>
                                    <p:animEffect transition="in" filter="blinds(horizontal)">
                                      <p:cBhvr>
                                        <p:cTn id="13" dur="500"/>
                                        <p:tgtEl>
                                          <p:spTgt spid="73745">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3745">
                                            <p:txEl>
                                              <p:pRg st="5" end="5"/>
                                            </p:txEl>
                                          </p:spTgt>
                                        </p:tgtEl>
                                        <p:attrNameLst>
                                          <p:attrName>style.visibility</p:attrName>
                                        </p:attrNameLst>
                                      </p:cBhvr>
                                      <p:to>
                                        <p:strVal val="visible"/>
                                      </p:to>
                                    </p:set>
                                    <p:animEffect transition="in" filter="blinds(horizontal)">
                                      <p:cBhvr>
                                        <p:cTn id="16" dur="500"/>
                                        <p:tgtEl>
                                          <p:spTgt spid="73745">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3745">
                                            <p:txEl>
                                              <p:pRg st="7" end="7"/>
                                            </p:txEl>
                                          </p:spTgt>
                                        </p:tgtEl>
                                        <p:attrNameLst>
                                          <p:attrName>style.visibility</p:attrName>
                                        </p:attrNameLst>
                                      </p:cBhvr>
                                      <p:to>
                                        <p:strVal val="visible"/>
                                      </p:to>
                                    </p:set>
                                    <p:animEffect transition="in" filter="blinds(horizontal)">
                                      <p:cBhvr>
                                        <p:cTn id="19" dur="500"/>
                                        <p:tgtEl>
                                          <p:spTgt spid="7374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6"/>
          <p:cNvSpPr>
            <a:spLocks noChangeArrowheads="1"/>
          </p:cNvSpPr>
          <p:nvPr/>
        </p:nvSpPr>
        <p:spPr bwMode="auto">
          <a:xfrm>
            <a:off x="1752601" y="1095375"/>
            <a:ext cx="3173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rPr>
              <a:t>I. </a:t>
            </a:r>
            <a:r>
              <a:rPr lang="en-US" altLang="en-US" b="1" u="sng">
                <a:solidFill>
                  <a:srgbClr val="0000FF"/>
                </a:solidFill>
                <a:latin typeface="Times New Roman" panose="02020603050405020304" pitchFamily="18" charset="0"/>
              </a:rPr>
              <a:t>Đặt vấn đề</a:t>
            </a:r>
          </a:p>
        </p:txBody>
      </p:sp>
      <p:sp>
        <p:nvSpPr>
          <p:cNvPr id="10" name="Rectangle 9"/>
          <p:cNvSpPr>
            <a:spLocks noChangeArrowheads="1"/>
          </p:cNvSpPr>
          <p:nvPr/>
        </p:nvSpPr>
        <p:spPr bwMode="auto">
          <a:xfrm>
            <a:off x="1752600" y="1676400"/>
            <a:ext cx="411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rPr>
              <a:t>II. </a:t>
            </a:r>
            <a:r>
              <a:rPr lang="en-US" altLang="en-US" sz="2800" b="1" u="sng">
                <a:solidFill>
                  <a:srgbClr val="0000FF"/>
                </a:solidFill>
                <a:latin typeface="Times New Roman" panose="02020603050405020304" pitchFamily="18" charset="0"/>
              </a:rPr>
              <a:t>Nội dung bài học</a:t>
            </a:r>
            <a:r>
              <a:rPr lang="en-US" altLang="en-US" sz="2800" b="1">
                <a:solidFill>
                  <a:srgbClr val="0000FF"/>
                </a:solidFill>
                <a:latin typeface="Times New Roman" panose="02020603050405020304" pitchFamily="18" charset="0"/>
              </a:rPr>
              <a:t>: </a:t>
            </a:r>
          </a:p>
        </p:txBody>
      </p:sp>
      <p:sp>
        <p:nvSpPr>
          <p:cNvPr id="93191" name="Rectangle 7"/>
          <p:cNvSpPr>
            <a:spLocks noChangeArrowheads="1"/>
          </p:cNvSpPr>
          <p:nvPr/>
        </p:nvSpPr>
        <p:spPr bwMode="auto">
          <a:xfrm>
            <a:off x="2209800" y="2286001"/>
            <a:ext cx="6400800" cy="519113"/>
          </a:xfrm>
          <a:prstGeom prst="rect">
            <a:avLst/>
          </a:prstGeom>
          <a:noFill/>
          <a:ln>
            <a:noFill/>
          </a:ln>
          <a:effectLst/>
        </p:spPr>
        <p:txBody>
          <a:bodyPr>
            <a:spAutoFit/>
          </a:bodyPr>
          <a:lstStyle/>
          <a:p>
            <a:pPr eaLnBrk="1" hangingPunct="1">
              <a:defRPr/>
            </a:pPr>
            <a:r>
              <a:rPr lang="en-US" sz="2800" b="1">
                <a:solidFill>
                  <a:srgbClr val="FF0000"/>
                </a:solidFill>
                <a:effectLst>
                  <a:outerShdw blurRad="38100" dist="38100" dir="2700000" algn="tl">
                    <a:srgbClr val="C0C0C0"/>
                  </a:outerShdw>
                </a:effectLst>
              </a:rPr>
              <a:t>1. Thế nào là lao động tự giác, sáng tạo?</a:t>
            </a:r>
          </a:p>
        </p:txBody>
      </p:sp>
      <p:grpSp>
        <p:nvGrpSpPr>
          <p:cNvPr id="2" name="Group 6"/>
          <p:cNvGrpSpPr>
            <a:grpSpLocks/>
          </p:cNvGrpSpPr>
          <p:nvPr/>
        </p:nvGrpSpPr>
        <p:grpSpPr bwMode="auto">
          <a:xfrm>
            <a:off x="1777591"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8"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eaLnBrk="1" hangingPunct="1">
                <a:defRPr/>
              </a:pPr>
              <a:endParaRPr lang="en-US">
                <a:latin typeface="Calibri" pitchFamily="34" charset="0"/>
              </a:endParaRPr>
            </a:p>
          </p:txBody>
        </p:sp>
        <p:grpSp>
          <p:nvGrpSpPr>
            <p:cNvPr id="3" name="Group 8"/>
            <p:cNvGrpSpPr>
              <a:grpSpLocks/>
            </p:cNvGrpSpPr>
            <p:nvPr/>
          </p:nvGrpSpPr>
          <p:grpSpPr bwMode="auto">
            <a:xfrm>
              <a:off x="730" y="1407"/>
              <a:ext cx="4043" cy="444"/>
              <a:chOff x="744" y="1407"/>
              <a:chExt cx="3988" cy="444"/>
            </a:xfrm>
            <a:grpFill/>
          </p:grpSpPr>
          <p:sp>
            <p:nvSpPr>
              <p:cNvPr id="11"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sp>
            <p:nvSpPr>
              <p:cNvPr id="12"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grpSp>
      </p:grpSp>
      <p:pic>
        <p:nvPicPr>
          <p:cNvPr id="40966" name="Picture 6" descr="Picture5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a:off x="2770188" y="50800"/>
            <a:ext cx="7745412" cy="523220"/>
          </a:xfrm>
          <a:prstGeom prst="rect">
            <a:avLst/>
          </a:prstGeom>
          <a:noFill/>
          <a:ln>
            <a:noFill/>
          </a:ln>
          <a:effectLst/>
        </p:spPr>
        <p:txBody>
          <a:bodyPr>
            <a:spAutoFit/>
          </a:bodyPr>
          <a:lstStyle/>
          <a:p>
            <a:pPr eaLnBrk="1" hangingPunct="1">
              <a:defRPr/>
            </a:pPr>
            <a:r>
              <a:rPr lang="en-US" sz="2800" b="1" dirty="0" err="1">
                <a:solidFill>
                  <a:srgbClr val="FF0000"/>
                </a:solidFill>
                <a:effectLst>
                  <a:outerShdw blurRad="38100" dist="38100" dir="2700000" algn="tl">
                    <a:srgbClr val="C0C0C0"/>
                  </a:outerShdw>
                </a:effectLst>
              </a:rPr>
              <a:t>Bài</a:t>
            </a:r>
            <a:r>
              <a:rPr lang="en-US" sz="2800" b="1" dirty="0">
                <a:solidFill>
                  <a:srgbClr val="FF0000"/>
                </a:solidFill>
                <a:effectLst>
                  <a:outerShdw blurRad="38100" dist="38100" dir="2700000" algn="tl">
                    <a:srgbClr val="C0C0C0"/>
                  </a:outerShdw>
                </a:effectLst>
              </a:rPr>
              <a:t> 11: LAO ĐỘNG TỰ GIÁC VÀ SÁNG TẠO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93191">
                                            <p:txEl>
                                              <p:pRg st="0" end="0"/>
                                            </p:txEl>
                                          </p:spTgt>
                                        </p:tgtEl>
                                        <p:attrNameLst>
                                          <p:attrName>style.visibility</p:attrName>
                                        </p:attrNameLst>
                                      </p:cBhvr>
                                      <p:to>
                                        <p:strVal val="visible"/>
                                      </p:to>
                                    </p:set>
                                    <p:animEffect transition="in" filter="blinds(horizontal)">
                                      <p:cBhvr>
                                        <p:cTn id="14" dur="500"/>
                                        <p:tgtEl>
                                          <p:spTgt spid="931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6"/>
          <p:cNvSpPr>
            <a:spLocks noChangeArrowheads="1"/>
          </p:cNvSpPr>
          <p:nvPr/>
        </p:nvSpPr>
        <p:spPr bwMode="auto">
          <a:xfrm>
            <a:off x="1752601" y="1095375"/>
            <a:ext cx="3173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rPr>
              <a:t>I. </a:t>
            </a:r>
            <a:r>
              <a:rPr lang="en-US" altLang="en-US" b="1" u="sng">
                <a:solidFill>
                  <a:srgbClr val="0000FF"/>
                </a:solidFill>
                <a:latin typeface="Times New Roman" panose="02020603050405020304" pitchFamily="18" charset="0"/>
              </a:rPr>
              <a:t>Đặt vấn đề</a:t>
            </a:r>
          </a:p>
        </p:txBody>
      </p:sp>
      <p:sp>
        <p:nvSpPr>
          <p:cNvPr id="41987" name="Rectangle 9"/>
          <p:cNvSpPr>
            <a:spLocks noChangeArrowheads="1"/>
          </p:cNvSpPr>
          <p:nvPr/>
        </p:nvSpPr>
        <p:spPr bwMode="auto">
          <a:xfrm>
            <a:off x="1752600" y="1676400"/>
            <a:ext cx="411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rPr>
              <a:t>II. </a:t>
            </a:r>
            <a:r>
              <a:rPr lang="en-US" altLang="en-US" sz="2800" b="1" u="sng">
                <a:solidFill>
                  <a:srgbClr val="0000FF"/>
                </a:solidFill>
                <a:latin typeface="Times New Roman" panose="02020603050405020304" pitchFamily="18" charset="0"/>
              </a:rPr>
              <a:t>Nội dung bài học</a:t>
            </a:r>
            <a:r>
              <a:rPr lang="en-US" altLang="en-US" sz="2800" b="1">
                <a:solidFill>
                  <a:srgbClr val="0000FF"/>
                </a:solidFill>
                <a:latin typeface="Times New Roman" panose="02020603050405020304" pitchFamily="18" charset="0"/>
              </a:rPr>
              <a:t>: </a:t>
            </a:r>
          </a:p>
        </p:txBody>
      </p:sp>
      <p:sp>
        <p:nvSpPr>
          <p:cNvPr id="43019" name="Rectangle 11"/>
          <p:cNvSpPr>
            <a:spLocks noChangeArrowheads="1"/>
          </p:cNvSpPr>
          <p:nvPr/>
        </p:nvSpPr>
        <p:spPr bwMode="auto">
          <a:xfrm>
            <a:off x="1676400" y="3124200"/>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sz="2800" b="1">
                <a:latin typeface="Times New Roman" panose="02020603050405020304" pitchFamily="18" charset="0"/>
              </a:rPr>
              <a:t> Lao động tự giác là chủ động làm việc không đợi ai nhắc nhở, không phải do áp lực bên ngoài.</a:t>
            </a:r>
          </a:p>
        </p:txBody>
      </p:sp>
      <p:sp>
        <p:nvSpPr>
          <p:cNvPr id="43020" name="Rectangle 12"/>
          <p:cNvSpPr>
            <a:spLocks noChangeArrowheads="1"/>
          </p:cNvSpPr>
          <p:nvPr/>
        </p:nvSpPr>
        <p:spPr bwMode="auto">
          <a:xfrm>
            <a:off x="2209800" y="2286001"/>
            <a:ext cx="6400800" cy="519113"/>
          </a:xfrm>
          <a:prstGeom prst="rect">
            <a:avLst/>
          </a:prstGeom>
          <a:noFill/>
          <a:ln>
            <a:noFill/>
          </a:ln>
          <a:effectLst/>
        </p:spPr>
        <p:txBody>
          <a:bodyPr>
            <a:spAutoFit/>
          </a:bodyPr>
          <a:lstStyle/>
          <a:p>
            <a:pPr eaLnBrk="1" hangingPunct="1">
              <a:defRPr/>
            </a:pPr>
            <a:r>
              <a:rPr lang="en-US" sz="2800" b="1" dirty="0">
                <a:solidFill>
                  <a:srgbClr val="FF0000"/>
                </a:solidFill>
                <a:effectLst>
                  <a:outerShdw blurRad="38100" dist="38100" dir="2700000" algn="tl">
                    <a:srgbClr val="C0C0C0"/>
                  </a:outerShdw>
                </a:effectLst>
              </a:rPr>
              <a:t>1. </a:t>
            </a:r>
            <a:r>
              <a:rPr lang="en-US" sz="2800" b="1" dirty="0" err="1">
                <a:solidFill>
                  <a:srgbClr val="FF0000"/>
                </a:solidFill>
                <a:effectLst>
                  <a:outerShdw blurRad="38100" dist="38100" dir="2700000" algn="tl">
                    <a:srgbClr val="C0C0C0"/>
                  </a:outerShdw>
                </a:effectLst>
              </a:rPr>
              <a:t>Thế</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nào</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là</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lao</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động</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tự</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giác</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sáng</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tạo</a:t>
            </a:r>
            <a:r>
              <a:rPr lang="en-US" sz="2800" b="1" dirty="0">
                <a:solidFill>
                  <a:srgbClr val="FF0000"/>
                </a:solidFill>
                <a:effectLst>
                  <a:outerShdw blurRad="38100" dist="38100" dir="2700000" algn="tl">
                    <a:srgbClr val="C0C0C0"/>
                  </a:outerShdw>
                </a:effectLst>
              </a:rPr>
              <a:t>?</a:t>
            </a:r>
          </a:p>
        </p:txBody>
      </p:sp>
      <p:grpSp>
        <p:nvGrpSpPr>
          <p:cNvPr id="2" name="Group 7"/>
          <p:cNvGrpSpPr>
            <a:grpSpLocks/>
          </p:cNvGrpSpPr>
          <p:nvPr/>
        </p:nvGrpSpPr>
        <p:grpSpPr bwMode="auto">
          <a:xfrm>
            <a:off x="1777591"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9"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eaLnBrk="1" hangingPunct="1">
                <a:defRPr/>
              </a:pPr>
              <a:endParaRPr lang="en-US">
                <a:latin typeface="Calibri" pitchFamily="34" charset="0"/>
              </a:endParaRPr>
            </a:p>
          </p:txBody>
        </p:sp>
        <p:grpSp>
          <p:nvGrpSpPr>
            <p:cNvPr id="3" name="Group 10"/>
            <p:cNvGrpSpPr>
              <a:grpSpLocks/>
            </p:cNvGrpSpPr>
            <p:nvPr/>
          </p:nvGrpSpPr>
          <p:grpSpPr bwMode="auto">
            <a:xfrm>
              <a:off x="730" y="1407"/>
              <a:ext cx="4043" cy="444"/>
              <a:chOff x="744" y="1407"/>
              <a:chExt cx="3988" cy="444"/>
            </a:xfrm>
            <a:grpFill/>
          </p:grpSpPr>
          <p:sp>
            <p:nvSpPr>
              <p:cNvPr id="12"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sp>
            <p:nvSpPr>
              <p:cNvPr id="13"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eaLnBrk="1" hangingPunct="1">
                  <a:defRPr/>
                </a:pPr>
                <a:endParaRPr lang="en-US">
                  <a:latin typeface="Calibri" pitchFamily="34" charset="0"/>
                </a:endParaRPr>
              </a:p>
            </p:txBody>
          </p:sp>
        </p:grpSp>
      </p:grpSp>
      <p:pic>
        <p:nvPicPr>
          <p:cNvPr id="41991" name="Picture 6" descr="Picture5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ChangeArrowheads="1"/>
          </p:cNvSpPr>
          <p:nvPr/>
        </p:nvSpPr>
        <p:spPr bwMode="auto">
          <a:xfrm>
            <a:off x="2770188" y="50800"/>
            <a:ext cx="7745412" cy="523220"/>
          </a:xfrm>
          <a:prstGeom prst="rect">
            <a:avLst/>
          </a:prstGeom>
          <a:noFill/>
          <a:ln>
            <a:noFill/>
          </a:ln>
          <a:effectLst/>
        </p:spPr>
        <p:txBody>
          <a:bodyPr>
            <a:spAutoFit/>
          </a:bodyPr>
          <a:lstStyle/>
          <a:p>
            <a:pPr eaLnBrk="1" hangingPunct="1">
              <a:defRPr/>
            </a:pPr>
            <a:r>
              <a:rPr lang="en-US" sz="2800" b="1" dirty="0" err="1">
                <a:solidFill>
                  <a:srgbClr val="FF0000"/>
                </a:solidFill>
                <a:effectLst>
                  <a:outerShdw blurRad="38100" dist="38100" dir="2700000" algn="tl">
                    <a:srgbClr val="C0C0C0"/>
                  </a:outerShdw>
                </a:effectLst>
              </a:rPr>
              <a:t>Bài</a:t>
            </a:r>
            <a:r>
              <a:rPr lang="en-US" sz="2800" b="1" dirty="0">
                <a:solidFill>
                  <a:srgbClr val="FF0000"/>
                </a:solidFill>
                <a:effectLst>
                  <a:outerShdw blurRad="38100" dist="38100" dir="2700000" algn="tl">
                    <a:srgbClr val="C0C0C0"/>
                  </a:outerShdw>
                </a:effectLst>
              </a:rPr>
              <a:t> 11: LAO ĐỘNG TỰ GIÁC VÀ SÁNG TẠO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9"/>
                                        </p:tgtEl>
                                        <p:attrNameLst>
                                          <p:attrName>style.visibility</p:attrName>
                                        </p:attrNameLst>
                                      </p:cBhvr>
                                      <p:to>
                                        <p:strVal val="visible"/>
                                      </p:to>
                                    </p:set>
                                    <p:animEffect transition="in" filter="blinds(horizontal)">
                                      <p:cBhvr>
                                        <p:cTn id="7" dur="500"/>
                                        <p:tgtEl>
                                          <p:spTgt spid="43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edison_ampoul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94188">
            <a:off x="1752600" y="1676400"/>
            <a:ext cx="26670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WordArt 3"/>
          <p:cNvSpPr>
            <a:spLocks noChangeArrowheads="1" noChangeShapeType="1" noTextEdit="1"/>
          </p:cNvSpPr>
          <p:nvPr/>
        </p:nvSpPr>
        <p:spPr bwMode="auto">
          <a:xfrm>
            <a:off x="1828800" y="533400"/>
            <a:ext cx="84582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dirty="0">
                <a:solidFill>
                  <a:srgbClr val="336699"/>
                </a:solidFill>
                <a:cs typeface="Times New Roman" panose="02020603050405020304" pitchFamily="18" charset="0"/>
              </a:rPr>
              <a:t>Một số phát minh vĩ đại của Ê-đi-xơn</a:t>
            </a:r>
            <a:endParaRPr lang="en-US" sz="3600" kern="10" dirty="0">
              <a:solidFill>
                <a:srgbClr val="336699"/>
              </a:solidFill>
              <a:cs typeface="Times New Roman" panose="02020603050405020304" pitchFamily="18" charset="0"/>
            </a:endParaRPr>
          </a:p>
        </p:txBody>
      </p:sp>
      <p:pic>
        <p:nvPicPr>
          <p:cNvPr id="91140" name="Picture 4" descr="dia-th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5564">
            <a:off x="5105400" y="1600200"/>
            <a:ext cx="20447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5" descr="Kinetoscop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62535">
            <a:off x="7162800" y="1752600"/>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7" descr="may_dien_t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114800"/>
            <a:ext cx="22860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5" name="Text Box 9"/>
          <p:cNvSpPr txBox="1">
            <a:spLocks noChangeArrowheads="1"/>
          </p:cNvSpPr>
          <p:nvPr/>
        </p:nvSpPr>
        <p:spPr bwMode="auto">
          <a:xfrm>
            <a:off x="2498726" y="3770313"/>
            <a:ext cx="1539875" cy="366712"/>
          </a:xfrm>
          <a:prstGeom prst="rect">
            <a:avLst/>
          </a:prstGeom>
          <a:noFill/>
          <a:ln>
            <a:noFill/>
          </a:ln>
          <a:effectLst/>
        </p:spPr>
        <p:txBody>
          <a:bodyPr>
            <a:spAutoFit/>
          </a:bodyPr>
          <a:lstStyle/>
          <a:p>
            <a:pPr algn="r">
              <a:defRPr/>
            </a:pPr>
            <a:r>
              <a:rPr lang="en-US" sz="1800" b="1">
                <a:solidFill>
                  <a:srgbClr val="FF0000"/>
                </a:solidFill>
                <a:effectLst>
                  <a:outerShdw blurRad="38100" dist="38100" dir="2700000" algn="tl">
                    <a:srgbClr val="C0C0C0"/>
                  </a:outerShdw>
                </a:effectLst>
                <a:latin typeface="Arial" charset="0"/>
              </a:rPr>
              <a:t>Bóng điện</a:t>
            </a:r>
          </a:p>
        </p:txBody>
      </p:sp>
      <p:sp>
        <p:nvSpPr>
          <p:cNvPr id="91147" name="Text Box 11"/>
          <p:cNvSpPr txBox="1">
            <a:spLocks noChangeArrowheads="1"/>
          </p:cNvSpPr>
          <p:nvPr/>
        </p:nvSpPr>
        <p:spPr bwMode="auto">
          <a:xfrm>
            <a:off x="6934200" y="5257801"/>
            <a:ext cx="1524000" cy="366713"/>
          </a:xfrm>
          <a:prstGeom prst="rect">
            <a:avLst/>
          </a:prstGeom>
          <a:noFill/>
          <a:ln>
            <a:noFill/>
          </a:ln>
          <a:effectLst/>
        </p:spPr>
        <p:txBody>
          <a:bodyPr>
            <a:spAutoFit/>
          </a:bodyPr>
          <a:lstStyle/>
          <a:p>
            <a:pPr algn="r">
              <a:spcBef>
                <a:spcPct val="50000"/>
              </a:spcBef>
              <a:defRPr/>
            </a:pPr>
            <a:r>
              <a:rPr lang="en-US" sz="1800" b="1" dirty="0" err="1">
                <a:solidFill>
                  <a:srgbClr val="FF0000"/>
                </a:solidFill>
                <a:effectLst>
                  <a:outerShdw blurRad="38100" dist="38100" dir="2700000" algn="tl">
                    <a:srgbClr val="C0C0C0"/>
                  </a:outerShdw>
                </a:effectLst>
                <a:latin typeface="Arial" charset="0"/>
              </a:rPr>
              <a:t>Điện</a:t>
            </a:r>
            <a:r>
              <a:rPr lang="en-US" sz="1800" b="1" dirty="0">
                <a:solidFill>
                  <a:srgbClr val="FF0000"/>
                </a:solidFill>
                <a:effectLst>
                  <a:outerShdw blurRad="38100" dist="38100" dir="2700000" algn="tl">
                    <a:srgbClr val="C0C0C0"/>
                  </a:outerShdw>
                </a:effectLst>
                <a:latin typeface="Arial" charset="0"/>
              </a:rPr>
              <a:t> </a:t>
            </a:r>
            <a:r>
              <a:rPr lang="en-US" sz="1800" b="1" dirty="0" err="1">
                <a:solidFill>
                  <a:srgbClr val="FF0000"/>
                </a:solidFill>
                <a:effectLst>
                  <a:outerShdw blurRad="38100" dist="38100" dir="2700000" algn="tl">
                    <a:srgbClr val="C0C0C0"/>
                  </a:outerShdw>
                </a:effectLst>
                <a:latin typeface="Arial" charset="0"/>
              </a:rPr>
              <a:t>thoại</a:t>
            </a:r>
            <a:endParaRPr lang="en-US" sz="1800" b="1" dirty="0">
              <a:solidFill>
                <a:srgbClr val="FF0000"/>
              </a:solidFill>
              <a:effectLst>
                <a:outerShdw blurRad="38100" dist="38100" dir="2700000" algn="tl">
                  <a:srgbClr val="C0C0C0"/>
                </a:outerShdw>
              </a:effectLst>
              <a:latin typeface="Arial" charset="0"/>
            </a:endParaRPr>
          </a:p>
        </p:txBody>
      </p:sp>
      <p:sp>
        <p:nvSpPr>
          <p:cNvPr id="91148" name="Text Box 12"/>
          <p:cNvSpPr txBox="1">
            <a:spLocks noChangeArrowheads="1"/>
          </p:cNvSpPr>
          <p:nvPr/>
        </p:nvSpPr>
        <p:spPr bwMode="auto">
          <a:xfrm>
            <a:off x="8153400" y="1752601"/>
            <a:ext cx="2286000" cy="366713"/>
          </a:xfrm>
          <a:prstGeom prst="rect">
            <a:avLst/>
          </a:prstGeom>
          <a:noFill/>
          <a:ln>
            <a:noFill/>
          </a:ln>
          <a:effectLst/>
        </p:spPr>
        <p:txBody>
          <a:bodyPr>
            <a:spAutoFit/>
          </a:bodyPr>
          <a:lstStyle/>
          <a:p>
            <a:pPr algn="r">
              <a:spcBef>
                <a:spcPct val="50000"/>
              </a:spcBef>
              <a:defRPr/>
            </a:pPr>
            <a:r>
              <a:rPr lang="en-US" sz="1800" b="1">
                <a:solidFill>
                  <a:srgbClr val="FF0000"/>
                </a:solidFill>
                <a:effectLst>
                  <a:outerShdw blurRad="38100" dist="38100" dir="2700000" algn="tl">
                    <a:srgbClr val="C0C0C0"/>
                  </a:outerShdw>
                </a:effectLst>
                <a:latin typeface="Arial" charset="0"/>
              </a:rPr>
              <a:t>Máy quay phim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box(in)">
                                      <p:cBhvr>
                                        <p:cTn id="7" dur="500"/>
                                        <p:tgtEl>
                                          <p:spTgt spid="911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1138"/>
                                        </p:tgtEl>
                                        <p:attrNameLst>
                                          <p:attrName>style.visibility</p:attrName>
                                        </p:attrNameLst>
                                      </p:cBhvr>
                                      <p:to>
                                        <p:strVal val="visible"/>
                                      </p:to>
                                    </p:set>
                                    <p:animEffect transition="in" filter="checkerboard(across)">
                                      <p:cBhvr>
                                        <p:cTn id="12" dur="500"/>
                                        <p:tgtEl>
                                          <p:spTgt spid="911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1145">
                                            <p:txEl>
                                              <p:pRg st="0" end="0"/>
                                            </p:txEl>
                                          </p:spTgt>
                                        </p:tgtEl>
                                        <p:attrNameLst>
                                          <p:attrName>style.visibility</p:attrName>
                                        </p:attrNameLst>
                                      </p:cBhvr>
                                      <p:to>
                                        <p:strVal val="visible"/>
                                      </p:to>
                                    </p:set>
                                    <p:animEffect transition="in" filter="box(in)">
                                      <p:cBhvr>
                                        <p:cTn id="17" dur="500"/>
                                        <p:tgtEl>
                                          <p:spTgt spid="9114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91140"/>
                                        </p:tgtEl>
                                        <p:attrNameLst>
                                          <p:attrName>style.visibility</p:attrName>
                                        </p:attrNameLst>
                                      </p:cBhvr>
                                      <p:to>
                                        <p:strVal val="visible"/>
                                      </p:to>
                                    </p:set>
                                    <p:animEffect transition="in" filter="diamond(in)">
                                      <p:cBhvr>
                                        <p:cTn id="22" dur="2000"/>
                                        <p:tgtEl>
                                          <p:spTgt spid="911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91141"/>
                                        </p:tgtEl>
                                        <p:attrNameLst>
                                          <p:attrName>style.visibility</p:attrName>
                                        </p:attrNameLst>
                                      </p:cBhvr>
                                      <p:to>
                                        <p:strVal val="visible"/>
                                      </p:to>
                                    </p:set>
                                    <p:anim calcmode="lin" valueType="num">
                                      <p:cBhvr>
                                        <p:cTn id="27" dur="500" fill="hold"/>
                                        <p:tgtEl>
                                          <p:spTgt spid="91141"/>
                                        </p:tgtEl>
                                        <p:attrNameLst>
                                          <p:attrName>ppt_w</p:attrName>
                                        </p:attrNameLst>
                                      </p:cBhvr>
                                      <p:tavLst>
                                        <p:tav tm="0">
                                          <p:val>
                                            <p:fltVal val="0"/>
                                          </p:val>
                                        </p:tav>
                                        <p:tav tm="100000">
                                          <p:val>
                                            <p:strVal val="#ppt_w"/>
                                          </p:val>
                                        </p:tav>
                                      </p:tavLst>
                                    </p:anim>
                                    <p:anim calcmode="lin" valueType="num">
                                      <p:cBhvr>
                                        <p:cTn id="28" dur="500" fill="hold"/>
                                        <p:tgtEl>
                                          <p:spTgt spid="91141"/>
                                        </p:tgtEl>
                                        <p:attrNameLst>
                                          <p:attrName>ppt_h</p:attrName>
                                        </p:attrNameLst>
                                      </p:cBhvr>
                                      <p:tavLst>
                                        <p:tav tm="0">
                                          <p:val>
                                            <p:fltVal val="0"/>
                                          </p:val>
                                        </p:tav>
                                        <p:tav tm="100000">
                                          <p:val>
                                            <p:strVal val="#ppt_h"/>
                                          </p:val>
                                        </p:tav>
                                      </p:tavLst>
                                    </p:anim>
                                    <p:animEffect transition="in" filter="fade">
                                      <p:cBhvr>
                                        <p:cTn id="29" dur="500"/>
                                        <p:tgtEl>
                                          <p:spTgt spid="9114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91148">
                                            <p:txEl>
                                              <p:pRg st="0" end="0"/>
                                            </p:txEl>
                                          </p:spTgt>
                                        </p:tgtEl>
                                        <p:attrNameLst>
                                          <p:attrName>style.visibility</p:attrName>
                                        </p:attrNameLst>
                                      </p:cBhvr>
                                      <p:to>
                                        <p:strVal val="visible"/>
                                      </p:to>
                                    </p:set>
                                    <p:animEffect transition="in" filter="diamond(in)">
                                      <p:cBhvr>
                                        <p:cTn id="34" dur="2000"/>
                                        <p:tgtEl>
                                          <p:spTgt spid="91148">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nodeType="clickEffect">
                                  <p:stCondLst>
                                    <p:cond delay="0"/>
                                  </p:stCondLst>
                                  <p:childTnLst>
                                    <p:set>
                                      <p:cBhvr>
                                        <p:cTn id="38" dur="1" fill="hold">
                                          <p:stCondLst>
                                            <p:cond delay="0"/>
                                          </p:stCondLst>
                                        </p:cTn>
                                        <p:tgtEl>
                                          <p:spTgt spid="91143"/>
                                        </p:tgtEl>
                                        <p:attrNameLst>
                                          <p:attrName>style.visibility</p:attrName>
                                        </p:attrNameLst>
                                      </p:cBhvr>
                                      <p:to>
                                        <p:strVal val="visible"/>
                                      </p:to>
                                    </p:set>
                                    <p:animEffect transition="in" filter="diamond(in)">
                                      <p:cBhvr>
                                        <p:cTn id="39" dur="2000"/>
                                        <p:tgtEl>
                                          <p:spTgt spid="9114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nodeType="clickEffect">
                                  <p:stCondLst>
                                    <p:cond delay="0"/>
                                  </p:stCondLst>
                                  <p:childTnLst>
                                    <p:set>
                                      <p:cBhvr>
                                        <p:cTn id="43" dur="1" fill="hold">
                                          <p:stCondLst>
                                            <p:cond delay="0"/>
                                          </p:stCondLst>
                                        </p:cTn>
                                        <p:tgtEl>
                                          <p:spTgt spid="91147">
                                            <p:txEl>
                                              <p:pRg st="0" end="0"/>
                                            </p:txEl>
                                          </p:spTgt>
                                        </p:tgtEl>
                                        <p:attrNameLst>
                                          <p:attrName>style.visibility</p:attrName>
                                        </p:attrNameLst>
                                      </p:cBhvr>
                                      <p:to>
                                        <p:strVal val="visible"/>
                                      </p:to>
                                    </p:set>
                                    <p:animEffect transition="in" filter="diamond(in)">
                                      <p:cBhvr>
                                        <p:cTn id="44" dur="2000"/>
                                        <p:tgtEl>
                                          <p:spTgt spid="91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752600" y="0"/>
            <a:ext cx="8915400" cy="1066800"/>
          </a:xfrm>
        </p:spPr>
        <p:txBody>
          <a:bodyPr/>
          <a:lstStyle/>
          <a:p>
            <a:r>
              <a:rPr lang="en-US" altLang="en-US" sz="3600" b="1">
                <a:solidFill>
                  <a:srgbClr val="FF0000"/>
                </a:solidFill>
              </a:rPr>
              <a:t>Quá trình lao động của Ê- đi- xơn</a:t>
            </a:r>
          </a:p>
        </p:txBody>
      </p:sp>
      <p:pic>
        <p:nvPicPr>
          <p:cNvPr id="57347"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76400" y="838200"/>
            <a:ext cx="2819400" cy="2971800"/>
          </a:xfrm>
          <a:noFill/>
        </p:spPr>
      </p:pic>
      <p:pic>
        <p:nvPicPr>
          <p:cNvPr id="57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38200"/>
            <a:ext cx="3124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73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3657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7350" name="Picture 6"/>
          <p:cNvPicPr>
            <a:picLocks noGrp="1" noChangeAspect="1" noChangeArrowheads="1"/>
          </p:cNvPicPr>
          <p:nvPr>
            <p:ph type="body" sz="half" idx="2"/>
          </p:nvPr>
        </p:nvPicPr>
        <p:blipFill>
          <a:blip r:embed="rId5">
            <a:extLst>
              <a:ext uri="{28A0092B-C50C-407E-A947-70E740481C1C}">
                <a14:useLocalDpi xmlns:a14="http://schemas.microsoft.com/office/drawing/2010/main" val="0"/>
              </a:ext>
            </a:extLst>
          </a:blip>
          <a:srcRect/>
          <a:stretch>
            <a:fillRect/>
          </a:stretch>
        </p:blipFill>
        <p:spPr>
          <a:xfrm>
            <a:off x="7772400" y="838200"/>
            <a:ext cx="2743200" cy="2971800"/>
          </a:xfrm>
          <a:noFill/>
        </p:spPr>
      </p:pic>
      <p:sp>
        <p:nvSpPr>
          <p:cNvPr id="47111" name="Text Box 7"/>
          <p:cNvSpPr txBox="1">
            <a:spLocks noChangeArrowheads="1"/>
          </p:cNvSpPr>
          <p:nvPr/>
        </p:nvSpPr>
        <p:spPr bwMode="auto">
          <a:xfrm>
            <a:off x="5105400" y="3781425"/>
            <a:ext cx="57912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300" b="1" dirty="0" err="1">
                <a:latin typeface="Times New Roman" panose="02020603050405020304" pitchFamily="18" charset="0"/>
              </a:rPr>
              <a:t>Thành</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công</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chỉ</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đến</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với</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tôi</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nhờ</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sự</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kiên</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trì</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theo</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đuổi</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những</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ước</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mơ</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nghiên</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cứu</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và</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trải</a:t>
            </a:r>
            <a:r>
              <a:rPr lang="en-US" altLang="en-US" sz="2300" b="1" dirty="0">
                <a:latin typeface="Times New Roman" panose="02020603050405020304" pitchFamily="18" charset="0"/>
              </a:rPr>
              <a:t> qua </a:t>
            </a:r>
            <a:r>
              <a:rPr lang="en-US" altLang="en-US" sz="2300" b="1" dirty="0" err="1">
                <a:latin typeface="Times New Roman" panose="02020603050405020304" pitchFamily="18" charset="0"/>
              </a:rPr>
              <a:t>hàng</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trăm</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lần</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thất</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bại</a:t>
            </a:r>
            <a:r>
              <a:rPr lang="en-US" altLang="en-US" sz="2300" b="1" dirty="0">
                <a:latin typeface="Times New Roman" panose="02020603050405020304" pitchFamily="18" charset="0"/>
              </a:rPr>
              <a:t>:</a:t>
            </a:r>
          </a:p>
          <a:p>
            <a:pPr>
              <a:spcBef>
                <a:spcPct val="50000"/>
              </a:spcBef>
              <a:buFontTx/>
              <a:buNone/>
            </a:pP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Sợi</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tóc</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bóng</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đèn</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thực</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hiện</a:t>
            </a:r>
            <a:r>
              <a:rPr lang="en-US" altLang="en-US" sz="2300" b="1" dirty="0">
                <a:latin typeface="Times New Roman" panose="02020603050405020304" pitchFamily="18" charset="0"/>
              </a:rPr>
              <a:t> 8.000 </a:t>
            </a:r>
            <a:r>
              <a:rPr lang="en-US" altLang="en-US" sz="2300" b="1" dirty="0" err="1">
                <a:latin typeface="Times New Roman" panose="02020603050405020304" pitchFamily="18" charset="0"/>
              </a:rPr>
              <a:t>lần</a:t>
            </a:r>
            <a:endParaRPr lang="en-US" altLang="en-US" sz="2300" b="1" dirty="0">
              <a:latin typeface="Times New Roman" panose="02020603050405020304" pitchFamily="18" charset="0"/>
            </a:endParaRPr>
          </a:p>
          <a:p>
            <a:pPr>
              <a:spcBef>
                <a:spcPct val="50000"/>
              </a:spcBef>
              <a:buFontTx/>
              <a:buChar char="-"/>
            </a:pP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Chiếc</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ắc</a:t>
            </a:r>
            <a:r>
              <a:rPr lang="en-US" altLang="en-US" sz="2300" b="1" dirty="0">
                <a:latin typeface="Times New Roman" panose="02020603050405020304" pitchFamily="18" charset="0"/>
              </a:rPr>
              <a:t> - </a:t>
            </a:r>
            <a:r>
              <a:rPr lang="en-US" altLang="en-US" sz="2300" b="1" dirty="0" err="1">
                <a:latin typeface="Times New Roman" panose="02020603050405020304" pitchFamily="18" charset="0"/>
              </a:rPr>
              <a:t>quy</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Thực</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hiện</a:t>
            </a:r>
            <a:r>
              <a:rPr lang="en-US" altLang="en-US" sz="2300" b="1" dirty="0">
                <a:latin typeface="Times New Roman" panose="02020603050405020304" pitchFamily="18" charset="0"/>
              </a:rPr>
              <a:t> 50.000 </a:t>
            </a:r>
            <a:r>
              <a:rPr lang="en-US" altLang="en-US" sz="2300" b="1" dirty="0" err="1">
                <a:latin typeface="Times New Roman" panose="02020603050405020304" pitchFamily="18" charset="0"/>
              </a:rPr>
              <a:t>thí</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nghiệm</a:t>
            </a:r>
            <a:r>
              <a:rPr lang="en-US" altLang="en-US" sz="2300" b="1" dirty="0">
                <a:latin typeface="Times New Roman" panose="02020603050405020304" pitchFamily="18" charset="0"/>
              </a:rPr>
              <a:t> </a:t>
            </a:r>
          </a:p>
          <a:p>
            <a:pPr>
              <a:spcBef>
                <a:spcPct val="50000"/>
              </a:spcBef>
              <a:buFontTx/>
              <a:buChar char="-"/>
            </a:pPr>
            <a:r>
              <a:rPr lang="en-US" altLang="en-US" sz="2300" b="1" dirty="0" err="1">
                <a:latin typeface="Times New Roman" panose="02020603050405020304" pitchFamily="18" charset="0"/>
              </a:rPr>
              <a:t>Làm</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việc</a:t>
            </a:r>
            <a:r>
              <a:rPr lang="en-US" altLang="en-US" sz="2300" b="1" dirty="0">
                <a:latin typeface="Times New Roman" panose="02020603050405020304" pitchFamily="18" charset="0"/>
              </a:rPr>
              <a:t> </a:t>
            </a:r>
            <a:r>
              <a:rPr lang="en-US" altLang="en-US" sz="2300" b="1" dirty="0" err="1">
                <a:latin typeface="Times New Roman" panose="02020603050405020304" pitchFamily="18" charset="0"/>
              </a:rPr>
              <a:t>tư</a:t>
            </a:r>
            <a:r>
              <a:rPr lang="en-US" altLang="en-US" sz="2300" b="1" dirty="0">
                <a:latin typeface="Times New Roman" panose="02020603050405020304" pitchFamily="18" charset="0"/>
              </a:rPr>
              <a:t>̀ 18- 20giờ/</a:t>
            </a:r>
            <a:r>
              <a:rPr lang="en-US" altLang="en-US" sz="2300" b="1" dirty="0" err="1">
                <a:latin typeface="Times New Roman" panose="02020603050405020304" pitchFamily="18" charset="0"/>
              </a:rPr>
              <a:t>ngày</a:t>
            </a:r>
            <a:r>
              <a:rPr lang="en-US" altLang="en-US" sz="2300" b="1" dirty="0">
                <a:latin typeface="Times New Roman" panose="02020603050405020304" pitchFamily="18" charset="0"/>
              </a:rPr>
              <a:t> </a:t>
            </a:r>
          </a:p>
          <a:p>
            <a:pPr>
              <a:spcBef>
                <a:spcPct val="50000"/>
              </a:spcBef>
              <a:buFontTx/>
              <a:buChar char="-"/>
            </a:pPr>
            <a:endParaRPr lang="en-US" altLang="en-US" sz="2300" b="1"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linds(horizontal)">
                                      <p:cBhvr>
                                        <p:cTn id="7" dur="500"/>
                                        <p:tgtEl>
                                          <p:spTgt spid="47106"/>
                                        </p:tgtEl>
                                      </p:cBhvr>
                                    </p:animEffect>
                                  </p:childTnLst>
                                </p:cTn>
                              </p:par>
                            </p:childTnLst>
                          </p:cTn>
                        </p:par>
                        <p:par>
                          <p:cTn id="8" fill="hold" nodeType="afterGroup">
                            <p:stCondLst>
                              <p:cond delay="500"/>
                            </p:stCondLst>
                            <p:childTnLst>
                              <p:par>
                                <p:cTn id="9" presetID="24" presetClass="entr" presetSubtype="0" fill="hold" nodeType="afterEffect">
                                  <p:stCondLst>
                                    <p:cond delay="0"/>
                                  </p:stCondLst>
                                  <p:childTnLst>
                                    <p:set>
                                      <p:cBhvr>
                                        <p:cTn id="10" dur="1" fill="hold">
                                          <p:stCondLst>
                                            <p:cond delay="0"/>
                                          </p:stCondLst>
                                        </p:cTn>
                                        <p:tgtEl>
                                          <p:spTgt spid="57347"/>
                                        </p:tgtEl>
                                        <p:attrNameLst>
                                          <p:attrName>style.visibility</p:attrName>
                                        </p:attrNameLst>
                                      </p:cBhvr>
                                      <p:to>
                                        <p:strVal val="visible"/>
                                      </p:to>
                                    </p:set>
                                    <p:anim to="" calcmode="lin" valueType="num">
                                      <p:cBhvr>
                                        <p:cTn id="11" dur="1" fill="hold"/>
                                        <p:tgtEl>
                                          <p:spTgt spid="57347"/>
                                        </p:tgtEl>
                                        <p:attrNameLst>
                                          <p:attrName/>
                                        </p:attrNameLst>
                                      </p:cBhvr>
                                    </p:anim>
                                  </p:childTnLst>
                                </p:cTn>
                              </p:par>
                            </p:childTnLst>
                          </p:cTn>
                        </p:par>
                        <p:par>
                          <p:cTn id="12" fill="hold" nodeType="afterGroup">
                            <p:stCondLst>
                              <p:cond delay="500"/>
                            </p:stCondLst>
                            <p:childTnLst>
                              <p:par>
                                <p:cTn id="13" presetID="24" presetClass="entr" presetSubtype="0" fill="hold" nodeType="afterEffect">
                                  <p:stCondLst>
                                    <p:cond delay="0"/>
                                  </p:stCondLst>
                                  <p:childTnLst>
                                    <p:set>
                                      <p:cBhvr>
                                        <p:cTn id="14" dur="1" fill="hold">
                                          <p:stCondLst>
                                            <p:cond delay="0"/>
                                          </p:stCondLst>
                                        </p:cTn>
                                        <p:tgtEl>
                                          <p:spTgt spid="57348"/>
                                        </p:tgtEl>
                                        <p:attrNameLst>
                                          <p:attrName>style.visibility</p:attrName>
                                        </p:attrNameLst>
                                      </p:cBhvr>
                                      <p:to>
                                        <p:strVal val="visible"/>
                                      </p:to>
                                    </p:set>
                                    <p:anim to="" calcmode="lin" valueType="num">
                                      <p:cBhvr>
                                        <p:cTn id="15" dur="1" fill="hold"/>
                                        <p:tgtEl>
                                          <p:spTgt spid="57348"/>
                                        </p:tgtEl>
                                        <p:attrNameLst>
                                          <p:attrName/>
                                        </p:attrNameLst>
                                      </p:cBhvr>
                                    </p:anim>
                                  </p:childTnLst>
                                </p:cTn>
                              </p:par>
                            </p:childTnLst>
                          </p:cTn>
                        </p:par>
                        <p:par>
                          <p:cTn id="16" fill="hold" nodeType="afterGroup">
                            <p:stCondLst>
                              <p:cond delay="500"/>
                            </p:stCondLst>
                            <p:childTnLst>
                              <p:par>
                                <p:cTn id="17" presetID="24" presetClass="entr" presetSubtype="0" fill="hold" nodeType="afterEffect">
                                  <p:stCondLst>
                                    <p:cond delay="0"/>
                                  </p:stCondLst>
                                  <p:childTnLst>
                                    <p:set>
                                      <p:cBhvr>
                                        <p:cTn id="18" dur="1" fill="hold">
                                          <p:stCondLst>
                                            <p:cond delay="0"/>
                                          </p:stCondLst>
                                        </p:cTn>
                                        <p:tgtEl>
                                          <p:spTgt spid="57350"/>
                                        </p:tgtEl>
                                        <p:attrNameLst>
                                          <p:attrName>style.visibility</p:attrName>
                                        </p:attrNameLst>
                                      </p:cBhvr>
                                      <p:to>
                                        <p:strVal val="visible"/>
                                      </p:to>
                                    </p:set>
                                    <p:anim to="" calcmode="lin" valueType="num">
                                      <p:cBhvr>
                                        <p:cTn id="19" dur="1" fill="hold"/>
                                        <p:tgtEl>
                                          <p:spTgt spid="57350"/>
                                        </p:tgtEl>
                                        <p:attrNameLst>
                                          <p:attrName/>
                                        </p:attrNameLst>
                                      </p:cBhvr>
                                    </p:anim>
                                  </p:childTnLst>
                                </p:cTn>
                              </p:par>
                            </p:childTnLst>
                          </p:cTn>
                        </p:par>
                        <p:par>
                          <p:cTn id="20" fill="hold" nodeType="afterGroup">
                            <p:stCondLst>
                              <p:cond delay="500"/>
                            </p:stCondLst>
                            <p:childTnLst>
                              <p:par>
                                <p:cTn id="21" presetID="24" presetClass="entr" presetSubtype="0" fill="hold" nodeType="afterEffect">
                                  <p:stCondLst>
                                    <p:cond delay="0"/>
                                  </p:stCondLst>
                                  <p:childTnLst>
                                    <p:set>
                                      <p:cBhvr>
                                        <p:cTn id="22" dur="1" fill="hold">
                                          <p:stCondLst>
                                            <p:cond delay="0"/>
                                          </p:stCondLst>
                                        </p:cTn>
                                        <p:tgtEl>
                                          <p:spTgt spid="57349"/>
                                        </p:tgtEl>
                                        <p:attrNameLst>
                                          <p:attrName>style.visibility</p:attrName>
                                        </p:attrNameLst>
                                      </p:cBhvr>
                                      <p:to>
                                        <p:strVal val="visible"/>
                                      </p:to>
                                    </p:set>
                                    <p:anim to="" calcmode="lin" valueType="num">
                                      <p:cBhvr>
                                        <p:cTn id="23" dur="1" fill="hold"/>
                                        <p:tgtEl>
                                          <p:spTgt spid="57349"/>
                                        </p:tgtEl>
                                        <p:attrNameLst>
                                          <p:attrName/>
                                        </p:attrNameLst>
                                      </p:cBhvr>
                                    </p:anim>
                                  </p:childTnLst>
                                </p:cTn>
                              </p:par>
                            </p:childTnLst>
                          </p:cTn>
                        </p:par>
                        <p:par>
                          <p:cTn id="24" fill="hold" nodeType="afterGroup">
                            <p:stCondLst>
                              <p:cond delay="500"/>
                            </p:stCondLst>
                            <p:childTnLst>
                              <p:par>
                                <p:cTn id="25" presetID="2" presetClass="entr" presetSubtype="4" fill="hold" nodeType="afterEffect">
                                  <p:stCondLst>
                                    <p:cond delay="0"/>
                                  </p:stCondLst>
                                  <p:childTnLst>
                                    <p:set>
                                      <p:cBhvr>
                                        <p:cTn id="26" dur="1" fill="hold">
                                          <p:stCondLst>
                                            <p:cond delay="0"/>
                                          </p:stCondLst>
                                        </p:cTn>
                                        <p:tgtEl>
                                          <p:spTgt spid="47111">
                                            <p:txEl>
                                              <p:pRg st="0" end="0"/>
                                            </p:txEl>
                                          </p:spTgt>
                                        </p:tgtEl>
                                        <p:attrNameLst>
                                          <p:attrName>style.visibility</p:attrName>
                                        </p:attrNameLst>
                                      </p:cBhvr>
                                      <p:to>
                                        <p:strVal val="visible"/>
                                      </p:to>
                                    </p:set>
                                    <p:anim calcmode="lin" valueType="num">
                                      <p:cBhvr additive="base">
                                        <p:cTn id="27" dur="500" fill="hold"/>
                                        <p:tgtEl>
                                          <p:spTgt spid="47111">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7111">
                                            <p:txEl>
                                              <p:pRg st="0" end="0"/>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
                            </p:stCondLst>
                            <p:childTnLst>
                              <p:par>
                                <p:cTn id="30" presetID="2" presetClass="entr" presetSubtype="4" fill="hold" nodeType="afterEffect">
                                  <p:stCondLst>
                                    <p:cond delay="0"/>
                                  </p:stCondLst>
                                  <p:childTnLst>
                                    <p:set>
                                      <p:cBhvr>
                                        <p:cTn id="31" dur="1" fill="hold">
                                          <p:stCondLst>
                                            <p:cond delay="0"/>
                                          </p:stCondLst>
                                        </p:cTn>
                                        <p:tgtEl>
                                          <p:spTgt spid="47111">
                                            <p:txEl>
                                              <p:pRg st="1" end="1"/>
                                            </p:txEl>
                                          </p:spTgt>
                                        </p:tgtEl>
                                        <p:attrNameLst>
                                          <p:attrName>style.visibility</p:attrName>
                                        </p:attrNameLst>
                                      </p:cBhvr>
                                      <p:to>
                                        <p:strVal val="visible"/>
                                      </p:to>
                                    </p:set>
                                    <p:anim calcmode="lin" valueType="num">
                                      <p:cBhvr additive="base">
                                        <p:cTn id="32" dur="500" fill="hold"/>
                                        <p:tgtEl>
                                          <p:spTgt spid="471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7111">
                                            <p:txEl>
                                              <p:pRg st="1" end="1"/>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500"/>
                            </p:stCondLst>
                            <p:childTnLst>
                              <p:par>
                                <p:cTn id="35" presetID="2" presetClass="entr" presetSubtype="4" fill="hold" nodeType="afterEffect">
                                  <p:stCondLst>
                                    <p:cond delay="0"/>
                                  </p:stCondLst>
                                  <p:childTnLst>
                                    <p:set>
                                      <p:cBhvr>
                                        <p:cTn id="36" dur="1" fill="hold">
                                          <p:stCondLst>
                                            <p:cond delay="0"/>
                                          </p:stCondLst>
                                        </p:cTn>
                                        <p:tgtEl>
                                          <p:spTgt spid="47111">
                                            <p:txEl>
                                              <p:pRg st="2" end="2"/>
                                            </p:txEl>
                                          </p:spTgt>
                                        </p:tgtEl>
                                        <p:attrNameLst>
                                          <p:attrName>style.visibility</p:attrName>
                                        </p:attrNameLst>
                                      </p:cBhvr>
                                      <p:to>
                                        <p:strVal val="visible"/>
                                      </p:to>
                                    </p:set>
                                    <p:anim calcmode="lin" valueType="num">
                                      <p:cBhvr additive="base">
                                        <p:cTn id="37" dur="500" fill="hold"/>
                                        <p:tgtEl>
                                          <p:spTgt spid="47111">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111">
                                            <p:txEl>
                                              <p:pRg st="2" end="2"/>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2000"/>
                            </p:stCondLst>
                            <p:childTnLst>
                              <p:par>
                                <p:cTn id="40" presetID="2" presetClass="entr" presetSubtype="4" fill="hold" nodeType="afterEffect">
                                  <p:stCondLst>
                                    <p:cond delay="0"/>
                                  </p:stCondLst>
                                  <p:childTnLst>
                                    <p:set>
                                      <p:cBhvr>
                                        <p:cTn id="41" dur="1" fill="hold">
                                          <p:stCondLst>
                                            <p:cond delay="0"/>
                                          </p:stCondLst>
                                        </p:cTn>
                                        <p:tgtEl>
                                          <p:spTgt spid="47111">
                                            <p:txEl>
                                              <p:pRg st="3" end="3"/>
                                            </p:txEl>
                                          </p:spTgt>
                                        </p:tgtEl>
                                        <p:attrNameLst>
                                          <p:attrName>style.visibility</p:attrName>
                                        </p:attrNameLst>
                                      </p:cBhvr>
                                      <p:to>
                                        <p:strVal val="visible"/>
                                      </p:to>
                                    </p:set>
                                    <p:anim calcmode="lin" valueType="num">
                                      <p:cBhvr additive="base">
                                        <p:cTn id="42" dur="500" fill="hold"/>
                                        <p:tgtEl>
                                          <p:spTgt spid="47111">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71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4994</TotalTime>
  <Words>1294</Words>
  <Application>Microsoft Office PowerPoint</Application>
  <PresentationFormat>Widescreen</PresentationFormat>
  <Paragraphs>132</Paragraphs>
  <Slides>22</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宋体</vt:lpstr>
      <vt:lpstr>.VnTime</vt:lpstr>
      <vt:lpstr>Arial</vt:lpstr>
      <vt:lpstr>Calibri</vt:lpstr>
      <vt:lpstr>Calibri Light</vt:lpstr>
      <vt:lpstr>Times New Roman</vt:lpstr>
      <vt:lpstr>Default Design</vt:lpstr>
      <vt:lpstr>4_Default Design</vt:lpstr>
      <vt:lpstr>5_Default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Quá trình lao động của Ê- đi- xơn</vt:lpstr>
      <vt:lpstr>Võ Nguyên Giáp là Tổng chỉ huy quân đội nhân dân Việt Nam làm nên chiến thắng lịch sử Điện Biên Phủ (1954)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BÀI VIẾT</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184</cp:revision>
  <dcterms:created xsi:type="dcterms:W3CDTF">2003-07-02T19:46:50Z</dcterms:created>
  <dcterms:modified xsi:type="dcterms:W3CDTF">2021-12-09T08:35:10Z</dcterms:modified>
</cp:coreProperties>
</file>