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50"/>
  </p:notesMasterIdLst>
  <p:sldIdLst>
    <p:sldId id="337" r:id="rId2"/>
    <p:sldId id="335" r:id="rId3"/>
    <p:sldId id="336" r:id="rId4"/>
    <p:sldId id="341" r:id="rId5"/>
    <p:sldId id="256" r:id="rId6"/>
    <p:sldId id="259" r:id="rId7"/>
    <p:sldId id="257" r:id="rId8"/>
    <p:sldId id="338" r:id="rId9"/>
    <p:sldId id="339" r:id="rId10"/>
    <p:sldId id="260" r:id="rId11"/>
    <p:sldId id="298" r:id="rId12"/>
    <p:sldId id="309" r:id="rId13"/>
    <p:sldId id="308" r:id="rId14"/>
    <p:sldId id="299" r:id="rId15"/>
    <p:sldId id="300" r:id="rId16"/>
    <p:sldId id="310" r:id="rId17"/>
    <p:sldId id="311" r:id="rId18"/>
    <p:sldId id="302" r:id="rId19"/>
    <p:sldId id="303" r:id="rId20"/>
    <p:sldId id="304" r:id="rId21"/>
    <p:sldId id="305" r:id="rId22"/>
    <p:sldId id="312" r:id="rId23"/>
    <p:sldId id="306" r:id="rId24"/>
    <p:sldId id="301" r:id="rId25"/>
    <p:sldId id="287" r:id="rId26"/>
    <p:sldId id="307" r:id="rId27"/>
    <p:sldId id="342" r:id="rId28"/>
    <p:sldId id="314" r:id="rId29"/>
    <p:sldId id="318" r:id="rId30"/>
    <p:sldId id="289" r:id="rId31"/>
    <p:sldId id="319" r:id="rId32"/>
    <p:sldId id="320" r:id="rId33"/>
    <p:sldId id="317" r:id="rId34"/>
    <p:sldId id="322" r:id="rId35"/>
    <p:sldId id="323" r:id="rId36"/>
    <p:sldId id="324" r:id="rId37"/>
    <p:sldId id="325" r:id="rId38"/>
    <p:sldId id="326" r:id="rId39"/>
    <p:sldId id="327" r:id="rId40"/>
    <p:sldId id="328" r:id="rId41"/>
    <p:sldId id="329" r:id="rId42"/>
    <p:sldId id="330" r:id="rId43"/>
    <p:sldId id="331" r:id="rId44"/>
    <p:sldId id="332" r:id="rId45"/>
    <p:sldId id="333" r:id="rId46"/>
    <p:sldId id="340" r:id="rId47"/>
    <p:sldId id="334" r:id="rId48"/>
    <p:sldId id="315" r:id="rId49"/>
  </p:sldIdLst>
  <p:sldSz cx="9144000" cy="5143500" type="screen16x9"/>
  <p:notesSz cx="6858000" cy="9144000"/>
  <p:embeddedFontLst>
    <p:embeddedFont>
      <p:font typeface="Montserrat" panose="00000800000000000000" pitchFamily="2" charset="0"/>
      <p:regular r:id="rId51"/>
      <p:bold r:id="rId52"/>
      <p:italic r:id="rId53"/>
      <p:boldItalic r:id="rId54"/>
    </p:embeddedFont>
    <p:embeddedFont>
      <p:font typeface="Montserrat Black" panose="00000A00000000000000" pitchFamily="2" charset="0"/>
      <p:bold r:id="rId55"/>
      <p:boldItalic r:id="rId56"/>
    </p:embeddedFont>
    <p:embeddedFont>
      <p:font typeface="Montserrat ExtraBold" panose="00000900000000000000" pitchFamily="2" charset="0"/>
      <p:bold r:id="rId57"/>
      <p:boldItalic r:id="rId58"/>
    </p:embeddedFont>
    <p:embeddedFont>
      <p:font typeface="Montserrat SemiBold" panose="00000700000000000000" pitchFamily="2" charset="0"/>
      <p:boldItalic r:id="rId59"/>
    </p:embeddedFont>
    <p:embeddedFont>
      <p:font typeface="Oswald Medium" pitchFamily="2" charset="0"/>
      <p:regular r:id="rId60"/>
    </p:embeddedFont>
    <p:embeddedFont>
      <p:font typeface="Oswald SemiBold" pitchFamily="2" charset="0"/>
      <p:bold r:id="rId61"/>
    </p:embeddedFont>
    <p:embeddedFont>
      <p:font typeface="Source Sans Pro" panose="020B0503030403020204" pitchFamily="34" charset="0"/>
      <p:regular r:id="rId62"/>
      <p:bold r:id="rId63"/>
      <p:italic r:id="rId64"/>
      <p:boldItalic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BBC251-2FA2-4313-9D61-729A88C5509B}" v="586" dt="2023-03-29T13:44:39.052"/>
  </p1510:revLst>
</p1510:revInfo>
</file>

<file path=ppt/tableStyles.xml><?xml version="1.0" encoding="utf-8"?>
<a:tblStyleLst xmlns:a="http://schemas.openxmlformats.org/drawingml/2006/main" def="{CB8F55BA-1D26-4A3C-8808-3F048720A6A3}">
  <a:tblStyle styleId="{CB8F55BA-1D26-4A3C-8808-3F048720A6A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F1B525-2FAF-47DF-B33A-905AB876B22A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56" autoAdjust="0"/>
  </p:normalViewPr>
  <p:slideViewPr>
    <p:cSldViewPr snapToGrid="0">
      <p:cViewPr varScale="1">
        <p:scale>
          <a:sx n="83" d="100"/>
          <a:sy n="83" d="100"/>
        </p:scale>
        <p:origin x="10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3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7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NG NGUYỄN" userId="e0141788d0f8f561" providerId="LiveId" clId="{1ABBC251-2FA2-4313-9D61-729A88C5509B}"/>
    <pc:docChg chg="undo redo custSel addSld delSld modSld sldOrd">
      <pc:chgData name="TRANG NGUYỄN" userId="e0141788d0f8f561" providerId="LiveId" clId="{1ABBC251-2FA2-4313-9D61-729A88C5509B}" dt="2023-03-29T13:44:39.051" v="3690"/>
      <pc:docMkLst>
        <pc:docMk/>
      </pc:docMkLst>
      <pc:sldChg chg="modTransition">
        <pc:chgData name="TRANG NGUYỄN" userId="e0141788d0f8f561" providerId="LiveId" clId="{1ABBC251-2FA2-4313-9D61-729A88C5509B}" dt="2023-03-27T04:26:38.223" v="2425"/>
        <pc:sldMkLst>
          <pc:docMk/>
          <pc:sldMk cId="0" sldId="256"/>
        </pc:sldMkLst>
      </pc:sldChg>
      <pc:sldChg chg="modTransition">
        <pc:chgData name="TRANG NGUYỄN" userId="e0141788d0f8f561" providerId="LiveId" clId="{1ABBC251-2FA2-4313-9D61-729A88C5509B}" dt="2023-03-27T04:26:36.488" v="2424"/>
        <pc:sldMkLst>
          <pc:docMk/>
          <pc:sldMk cId="0" sldId="257"/>
        </pc:sldMkLst>
      </pc:sldChg>
      <pc:sldChg chg="del modAnim">
        <pc:chgData name="TRANG NGUYỄN" userId="e0141788d0f8f561" providerId="LiveId" clId="{1ABBC251-2FA2-4313-9D61-729A88C5509B}" dt="2023-03-27T12:51:09.486" v="3060" actId="47"/>
        <pc:sldMkLst>
          <pc:docMk/>
          <pc:sldMk cId="0" sldId="258"/>
        </pc:sldMkLst>
      </pc:sldChg>
      <pc:sldChg chg="modTransition">
        <pc:chgData name="TRANG NGUYỄN" userId="e0141788d0f8f561" providerId="LiveId" clId="{1ABBC251-2FA2-4313-9D61-729A88C5509B}" dt="2023-03-27T04:26:39.424" v="2426"/>
        <pc:sldMkLst>
          <pc:docMk/>
          <pc:sldMk cId="0" sldId="259"/>
        </pc:sldMkLst>
      </pc:sldChg>
      <pc:sldChg chg="modSp mod modTransition modAnim">
        <pc:chgData name="TRANG NGUYỄN" userId="e0141788d0f8f561" providerId="LiveId" clId="{1ABBC251-2FA2-4313-9D61-729A88C5509B}" dt="2023-03-27T04:25:21.666" v="2397"/>
        <pc:sldMkLst>
          <pc:docMk/>
          <pc:sldMk cId="0" sldId="260"/>
        </pc:sldMkLst>
        <pc:spChg chg="mod">
          <ac:chgData name="TRANG NGUYỄN" userId="e0141788d0f8f561" providerId="LiveId" clId="{1ABBC251-2FA2-4313-9D61-729A88C5509B}" dt="2023-03-27T02:36:28.304" v="1" actId="207"/>
          <ac:spMkLst>
            <pc:docMk/>
            <pc:sldMk cId="0" sldId="260"/>
            <ac:spMk id="6" creationId="{6B46E8C5-963B-AD23-E9F6-FB091858F1F0}"/>
          </ac:spMkLst>
        </pc:spChg>
      </pc:sldChg>
      <pc:sldChg chg="del">
        <pc:chgData name="TRANG NGUYỄN" userId="e0141788d0f8f561" providerId="LiveId" clId="{1ABBC251-2FA2-4313-9D61-729A88C5509B}" dt="2023-03-27T04:32:24.562" v="2457" actId="47"/>
        <pc:sldMkLst>
          <pc:docMk/>
          <pc:sldMk cId="0" sldId="262"/>
        </pc:sldMkLst>
      </pc:sldChg>
      <pc:sldChg chg="del">
        <pc:chgData name="TRANG NGUYỄN" userId="e0141788d0f8f561" providerId="LiveId" clId="{1ABBC251-2FA2-4313-9D61-729A88C5509B}" dt="2023-03-27T04:32:26.343" v="2458" actId="47"/>
        <pc:sldMkLst>
          <pc:docMk/>
          <pc:sldMk cId="0" sldId="264"/>
        </pc:sldMkLst>
      </pc:sldChg>
      <pc:sldChg chg="del">
        <pc:chgData name="TRANG NGUYỄN" userId="e0141788d0f8f561" providerId="LiveId" clId="{1ABBC251-2FA2-4313-9D61-729A88C5509B}" dt="2023-03-27T04:32:23.785" v="2456" actId="47"/>
        <pc:sldMkLst>
          <pc:docMk/>
          <pc:sldMk cId="0" sldId="266"/>
        </pc:sldMkLst>
      </pc:sldChg>
      <pc:sldChg chg="del">
        <pc:chgData name="TRANG NGUYỄN" userId="e0141788d0f8f561" providerId="LiveId" clId="{1ABBC251-2FA2-4313-9D61-729A88C5509B}" dt="2023-03-29T13:41:31.544" v="3401" actId="47"/>
        <pc:sldMkLst>
          <pc:docMk/>
          <pc:sldMk cId="0" sldId="267"/>
        </pc:sldMkLst>
      </pc:sldChg>
      <pc:sldChg chg="del">
        <pc:chgData name="TRANG NGUYỄN" userId="e0141788d0f8f561" providerId="LiveId" clId="{1ABBC251-2FA2-4313-9D61-729A88C5509B}" dt="2023-03-27T04:32:23.110" v="2455" actId="47"/>
        <pc:sldMkLst>
          <pc:docMk/>
          <pc:sldMk cId="0" sldId="268"/>
        </pc:sldMkLst>
      </pc:sldChg>
      <pc:sldChg chg="del">
        <pc:chgData name="TRANG NGUYỄN" userId="e0141788d0f8f561" providerId="LiveId" clId="{1ABBC251-2FA2-4313-9D61-729A88C5509B}" dt="2023-03-27T04:32:22.148" v="2454" actId="47"/>
        <pc:sldMkLst>
          <pc:docMk/>
          <pc:sldMk cId="0" sldId="271"/>
        </pc:sldMkLst>
      </pc:sldChg>
      <pc:sldChg chg="del">
        <pc:chgData name="TRANG NGUYỄN" userId="e0141788d0f8f561" providerId="LiveId" clId="{1ABBC251-2FA2-4313-9D61-729A88C5509B}" dt="2023-03-27T04:32:21.321" v="2453" actId="47"/>
        <pc:sldMkLst>
          <pc:docMk/>
          <pc:sldMk cId="0" sldId="273"/>
        </pc:sldMkLst>
      </pc:sldChg>
      <pc:sldChg chg="del">
        <pc:chgData name="TRANG NGUYỄN" userId="e0141788d0f8f561" providerId="LiveId" clId="{1ABBC251-2FA2-4313-9D61-729A88C5509B}" dt="2023-03-27T04:32:20.390" v="2452" actId="47"/>
        <pc:sldMkLst>
          <pc:docMk/>
          <pc:sldMk cId="0" sldId="274"/>
        </pc:sldMkLst>
      </pc:sldChg>
      <pc:sldChg chg="del">
        <pc:chgData name="TRANG NGUYỄN" userId="e0141788d0f8f561" providerId="LiveId" clId="{1ABBC251-2FA2-4313-9D61-729A88C5509B}" dt="2023-03-27T04:32:19.526" v="2451" actId="47"/>
        <pc:sldMkLst>
          <pc:docMk/>
          <pc:sldMk cId="0" sldId="279"/>
        </pc:sldMkLst>
      </pc:sldChg>
      <pc:sldChg chg="del">
        <pc:chgData name="TRANG NGUYỄN" userId="e0141788d0f8f561" providerId="LiveId" clId="{1ABBC251-2FA2-4313-9D61-729A88C5509B}" dt="2023-03-27T04:32:18.500" v="2450" actId="47"/>
        <pc:sldMkLst>
          <pc:docMk/>
          <pc:sldMk cId="0" sldId="281"/>
        </pc:sldMkLst>
      </pc:sldChg>
      <pc:sldChg chg="del">
        <pc:chgData name="TRANG NGUYỄN" userId="e0141788d0f8f561" providerId="LiveId" clId="{1ABBC251-2FA2-4313-9D61-729A88C5509B}" dt="2023-03-27T04:32:17.838" v="2449" actId="47"/>
        <pc:sldMkLst>
          <pc:docMk/>
          <pc:sldMk cId="0" sldId="282"/>
        </pc:sldMkLst>
      </pc:sldChg>
      <pc:sldChg chg="del">
        <pc:chgData name="TRANG NGUYỄN" userId="e0141788d0f8f561" providerId="LiveId" clId="{1ABBC251-2FA2-4313-9D61-729A88C5509B}" dt="2023-03-27T04:32:17.013" v="2448" actId="47"/>
        <pc:sldMkLst>
          <pc:docMk/>
          <pc:sldMk cId="0" sldId="288"/>
        </pc:sldMkLst>
      </pc:sldChg>
      <pc:sldChg chg="delSp modSp mod">
        <pc:chgData name="TRANG NGUYỄN" userId="e0141788d0f8f561" providerId="LiveId" clId="{1ABBC251-2FA2-4313-9D61-729A88C5509B}" dt="2023-03-27T03:30:29.545" v="1020" actId="1076"/>
        <pc:sldMkLst>
          <pc:docMk/>
          <pc:sldMk cId="0" sldId="289"/>
        </pc:sldMkLst>
        <pc:spChg chg="mod">
          <ac:chgData name="TRANG NGUYỄN" userId="e0141788d0f8f561" providerId="LiveId" clId="{1ABBC251-2FA2-4313-9D61-729A88C5509B}" dt="2023-03-27T03:30:24.441" v="1018" actId="1076"/>
          <ac:spMkLst>
            <pc:docMk/>
            <pc:sldMk cId="0" sldId="289"/>
            <ac:spMk id="2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30:29.545" v="1020" actId="1076"/>
          <ac:spMkLst>
            <pc:docMk/>
            <pc:sldMk cId="0" sldId="289"/>
            <ac:spMk id="3" creationId="{00000000-0000-0000-0000-000000000000}"/>
          </ac:spMkLst>
        </pc:spChg>
        <pc:picChg chg="del">
          <ac:chgData name="TRANG NGUYỄN" userId="e0141788d0f8f561" providerId="LiveId" clId="{1ABBC251-2FA2-4313-9D61-729A88C5509B}" dt="2023-03-27T03:30:20.442" v="1016" actId="478"/>
          <ac:picMkLst>
            <pc:docMk/>
            <pc:sldMk cId="0" sldId="289"/>
            <ac:picMk id="22530" creationId="{00000000-0000-0000-0000-000000000000}"/>
          </ac:picMkLst>
        </pc:picChg>
        <pc:picChg chg="mod">
          <ac:chgData name="TRANG NGUYỄN" userId="e0141788d0f8f561" providerId="LiveId" clId="{1ABBC251-2FA2-4313-9D61-729A88C5509B}" dt="2023-03-27T03:30:22.433" v="1017" actId="1076"/>
          <ac:picMkLst>
            <pc:docMk/>
            <pc:sldMk cId="0" sldId="289"/>
            <ac:picMk id="22532" creationId="{00000000-0000-0000-0000-000000000000}"/>
          </ac:picMkLst>
        </pc:picChg>
        <pc:picChg chg="mod">
          <ac:chgData name="TRANG NGUYỄN" userId="e0141788d0f8f561" providerId="LiveId" clId="{1ABBC251-2FA2-4313-9D61-729A88C5509B}" dt="2023-03-27T03:30:26.656" v="1019" actId="1076"/>
          <ac:picMkLst>
            <pc:docMk/>
            <pc:sldMk cId="0" sldId="289"/>
            <ac:picMk id="22533" creationId="{00000000-0000-0000-0000-000000000000}"/>
          </ac:picMkLst>
        </pc:picChg>
      </pc:sldChg>
      <pc:sldChg chg="del">
        <pc:chgData name="TRANG NGUYỄN" userId="e0141788d0f8f561" providerId="LiveId" clId="{1ABBC251-2FA2-4313-9D61-729A88C5509B}" dt="2023-03-27T04:32:16.001" v="2447" actId="47"/>
        <pc:sldMkLst>
          <pc:docMk/>
          <pc:sldMk cId="0" sldId="290"/>
        </pc:sldMkLst>
      </pc:sldChg>
      <pc:sldChg chg="del">
        <pc:chgData name="TRANG NGUYỄN" userId="e0141788d0f8f561" providerId="LiveId" clId="{1ABBC251-2FA2-4313-9D61-729A88C5509B}" dt="2023-03-27T03:52:11.831" v="1191" actId="47"/>
        <pc:sldMkLst>
          <pc:docMk/>
          <pc:sldMk cId="0" sldId="291"/>
        </pc:sldMkLst>
      </pc:sldChg>
      <pc:sldChg chg="del">
        <pc:chgData name="TRANG NGUYỄN" userId="e0141788d0f8f561" providerId="LiveId" clId="{1ABBC251-2FA2-4313-9D61-729A88C5509B}" dt="2023-03-29T13:41:32.363" v="3402" actId="47"/>
        <pc:sldMkLst>
          <pc:docMk/>
          <pc:sldMk cId="0" sldId="292"/>
        </pc:sldMkLst>
      </pc:sldChg>
      <pc:sldChg chg="del">
        <pc:chgData name="TRANG NGUYỄN" userId="e0141788d0f8f561" providerId="LiveId" clId="{1ABBC251-2FA2-4313-9D61-729A88C5509B}" dt="2023-03-29T13:41:33.119" v="3403" actId="47"/>
        <pc:sldMkLst>
          <pc:docMk/>
          <pc:sldMk cId="0" sldId="293"/>
        </pc:sldMkLst>
      </pc:sldChg>
      <pc:sldChg chg="del">
        <pc:chgData name="TRANG NGUYỄN" userId="e0141788d0f8f561" providerId="LiveId" clId="{1ABBC251-2FA2-4313-9D61-729A88C5509B}" dt="2023-03-29T13:41:34.487" v="3404" actId="47"/>
        <pc:sldMkLst>
          <pc:docMk/>
          <pc:sldMk cId="0" sldId="294"/>
        </pc:sldMkLst>
      </pc:sldChg>
      <pc:sldChg chg="del modAnim">
        <pc:chgData name="TRANG NGUYỄN" userId="e0141788d0f8f561" providerId="LiveId" clId="{1ABBC251-2FA2-4313-9D61-729A88C5509B}" dt="2023-03-27T12:51:11.810" v="3061" actId="47"/>
        <pc:sldMkLst>
          <pc:docMk/>
          <pc:sldMk cId="3163876776" sldId="297"/>
        </pc:sldMkLst>
      </pc:sldChg>
      <pc:sldChg chg="delSp modSp mod modTransition">
        <pc:chgData name="TRANG NGUYỄN" userId="e0141788d0f8f561" providerId="LiveId" clId="{1ABBC251-2FA2-4313-9D61-729A88C5509B}" dt="2023-03-27T04:25:08.687" v="2391"/>
        <pc:sldMkLst>
          <pc:docMk/>
          <pc:sldMk cId="1551362139" sldId="298"/>
        </pc:sldMkLst>
        <pc:spChg chg="del">
          <ac:chgData name="TRANG NGUYỄN" userId="e0141788d0f8f561" providerId="LiveId" clId="{1ABBC251-2FA2-4313-9D61-729A88C5509B}" dt="2023-03-27T03:02:25.440" v="408" actId="478"/>
          <ac:spMkLst>
            <pc:docMk/>
            <pc:sldMk cId="1551362139" sldId="298"/>
            <ac:spMk id="7" creationId="{D83C4795-C8D8-9ED9-9F57-E6499CBBD1A6}"/>
          </ac:spMkLst>
        </pc:spChg>
        <pc:spChg chg="del">
          <ac:chgData name="TRANG NGUYỄN" userId="e0141788d0f8f561" providerId="LiveId" clId="{1ABBC251-2FA2-4313-9D61-729A88C5509B}" dt="2023-03-27T03:02:33.218" v="410" actId="478"/>
          <ac:spMkLst>
            <pc:docMk/>
            <pc:sldMk cId="1551362139" sldId="298"/>
            <ac:spMk id="8" creationId="{1F6B6CA1-AA08-2F32-82A5-A41E3D601B84}"/>
          </ac:spMkLst>
        </pc:spChg>
        <pc:spChg chg="del mod">
          <ac:chgData name="TRANG NGUYỄN" userId="e0141788d0f8f561" providerId="LiveId" clId="{1ABBC251-2FA2-4313-9D61-729A88C5509B}" dt="2023-03-27T03:02:36.628" v="413" actId="478"/>
          <ac:spMkLst>
            <pc:docMk/>
            <pc:sldMk cId="1551362139" sldId="298"/>
            <ac:spMk id="9" creationId="{81BCED8E-B3C2-6332-BF94-361FEFB952F6}"/>
          </ac:spMkLst>
        </pc:spChg>
      </pc:sldChg>
      <pc:sldChg chg="delSp mod">
        <pc:chgData name="TRANG NGUYỄN" userId="e0141788d0f8f561" providerId="LiveId" clId="{1ABBC251-2FA2-4313-9D61-729A88C5509B}" dt="2023-03-27T03:02:40.789" v="415" actId="478"/>
        <pc:sldMkLst>
          <pc:docMk/>
          <pc:sldMk cId="3615761388" sldId="299"/>
        </pc:sldMkLst>
        <pc:spChg chg="del">
          <ac:chgData name="TRANG NGUYỄN" userId="e0141788d0f8f561" providerId="LiveId" clId="{1ABBC251-2FA2-4313-9D61-729A88C5509B}" dt="2023-03-27T03:02:28.122" v="409" actId="478"/>
          <ac:spMkLst>
            <pc:docMk/>
            <pc:sldMk cId="3615761388" sldId="299"/>
            <ac:spMk id="7" creationId="{D83C4795-C8D8-9ED9-9F57-E6499CBBD1A6}"/>
          </ac:spMkLst>
        </pc:spChg>
        <pc:spChg chg="del">
          <ac:chgData name="TRANG NGUYỄN" userId="e0141788d0f8f561" providerId="LiveId" clId="{1ABBC251-2FA2-4313-9D61-729A88C5509B}" dt="2023-03-27T03:02:39.419" v="414" actId="478"/>
          <ac:spMkLst>
            <pc:docMk/>
            <pc:sldMk cId="3615761388" sldId="299"/>
            <ac:spMk id="8" creationId="{1F6B6CA1-AA08-2F32-82A5-A41E3D601B84}"/>
          </ac:spMkLst>
        </pc:spChg>
        <pc:spChg chg="del">
          <ac:chgData name="TRANG NGUYỄN" userId="e0141788d0f8f561" providerId="LiveId" clId="{1ABBC251-2FA2-4313-9D61-729A88C5509B}" dt="2023-03-27T03:02:40.789" v="415" actId="478"/>
          <ac:spMkLst>
            <pc:docMk/>
            <pc:sldMk cId="3615761388" sldId="299"/>
            <ac:spMk id="9" creationId="{81BCED8E-B3C2-6332-BF94-361FEFB952F6}"/>
          </ac:spMkLst>
        </pc:spChg>
      </pc:sldChg>
      <pc:sldChg chg="modSp mod modAnim">
        <pc:chgData name="TRANG NGUYỄN" userId="e0141788d0f8f561" providerId="LiveId" clId="{1ABBC251-2FA2-4313-9D61-729A88C5509B}" dt="2023-03-27T04:24:17.604" v="2376"/>
        <pc:sldMkLst>
          <pc:docMk/>
          <pc:sldMk cId="2534985544" sldId="300"/>
        </pc:sldMkLst>
        <pc:spChg chg="mod">
          <ac:chgData name="TRANG NGUYỄN" userId="e0141788d0f8f561" providerId="LiveId" clId="{1ABBC251-2FA2-4313-9D61-729A88C5509B}" dt="2023-03-27T02:56:32.601" v="182" actId="20577"/>
          <ac:spMkLst>
            <pc:docMk/>
            <pc:sldMk cId="2534985544" sldId="300"/>
            <ac:spMk id="3" creationId="{24C1CA2D-1BF8-68A2-01AF-0C92907294F8}"/>
          </ac:spMkLst>
        </pc:spChg>
        <pc:spChg chg="mod">
          <ac:chgData name="TRANG NGUYỄN" userId="e0141788d0f8f561" providerId="LiveId" clId="{1ABBC251-2FA2-4313-9D61-729A88C5509B}" dt="2023-03-27T02:56:59.013" v="233" actId="20577"/>
          <ac:spMkLst>
            <pc:docMk/>
            <pc:sldMk cId="2534985544" sldId="300"/>
            <ac:spMk id="4" creationId="{9FEC2984-3FD8-9210-3360-D5BBAEE230CB}"/>
          </ac:spMkLst>
        </pc:spChg>
        <pc:spChg chg="mod">
          <ac:chgData name="TRANG NGUYỄN" userId="e0141788d0f8f561" providerId="LiveId" clId="{1ABBC251-2FA2-4313-9D61-729A88C5509B}" dt="2023-03-27T02:57:31.722" v="292" actId="1076"/>
          <ac:spMkLst>
            <pc:docMk/>
            <pc:sldMk cId="2534985544" sldId="300"/>
            <ac:spMk id="5" creationId="{96EFE5E0-330D-837B-3688-118442C11BA7}"/>
          </ac:spMkLst>
        </pc:spChg>
        <pc:spChg chg="mod">
          <ac:chgData name="TRANG NGUYỄN" userId="e0141788d0f8f561" providerId="LiveId" clId="{1ABBC251-2FA2-4313-9D61-729A88C5509B}" dt="2023-03-27T02:57:24.788" v="291" actId="122"/>
          <ac:spMkLst>
            <pc:docMk/>
            <pc:sldMk cId="2534985544" sldId="300"/>
            <ac:spMk id="6" creationId="{9FEF90E9-9F98-5BE0-3784-C1088F91E458}"/>
          </ac:spMkLst>
        </pc:spChg>
      </pc:sldChg>
      <pc:sldChg chg="modAnim">
        <pc:chgData name="TRANG NGUYỄN" userId="e0141788d0f8f561" providerId="LiveId" clId="{1ABBC251-2FA2-4313-9D61-729A88C5509B}" dt="2023-03-27T04:23:21.309" v="2359"/>
        <pc:sldMkLst>
          <pc:docMk/>
          <pc:sldMk cId="4092135563" sldId="301"/>
        </pc:sldMkLst>
      </pc:sldChg>
      <pc:sldChg chg="delSp mod">
        <pc:chgData name="TRANG NGUYỄN" userId="e0141788d0f8f561" providerId="LiveId" clId="{1ABBC251-2FA2-4313-9D61-729A88C5509B}" dt="2023-03-27T03:02:45.089" v="417" actId="478"/>
        <pc:sldMkLst>
          <pc:docMk/>
          <pc:sldMk cId="1511381548" sldId="302"/>
        </pc:sldMkLst>
        <pc:spChg chg="del">
          <ac:chgData name="TRANG NGUYỄN" userId="e0141788d0f8f561" providerId="LiveId" clId="{1ABBC251-2FA2-4313-9D61-729A88C5509B}" dt="2023-03-27T03:02:44.113" v="416" actId="478"/>
          <ac:spMkLst>
            <pc:docMk/>
            <pc:sldMk cId="1511381548" sldId="302"/>
            <ac:spMk id="8" creationId="{1F6B6CA1-AA08-2F32-82A5-A41E3D601B84}"/>
          </ac:spMkLst>
        </pc:spChg>
        <pc:spChg chg="del">
          <ac:chgData name="TRANG NGUYỄN" userId="e0141788d0f8f561" providerId="LiveId" clId="{1ABBC251-2FA2-4313-9D61-729A88C5509B}" dt="2023-03-27T03:02:45.089" v="417" actId="478"/>
          <ac:spMkLst>
            <pc:docMk/>
            <pc:sldMk cId="1511381548" sldId="302"/>
            <ac:spMk id="9" creationId="{81BCED8E-B3C2-6332-BF94-361FEFB952F6}"/>
          </ac:spMkLst>
        </pc:spChg>
      </pc:sldChg>
      <pc:sldChg chg="addSp modSp mod modAnim">
        <pc:chgData name="TRANG NGUYỄN" userId="e0141788d0f8f561" providerId="LiveId" clId="{1ABBC251-2FA2-4313-9D61-729A88C5509B}" dt="2023-03-29T13:40:59.055" v="3400"/>
        <pc:sldMkLst>
          <pc:docMk/>
          <pc:sldMk cId="1427794535" sldId="303"/>
        </pc:sldMkLst>
        <pc:spChg chg="mod">
          <ac:chgData name="TRANG NGUYỄN" userId="e0141788d0f8f561" providerId="LiveId" clId="{1ABBC251-2FA2-4313-9D61-729A88C5509B}" dt="2023-03-27T12:28:28.930" v="2711" actId="1076"/>
          <ac:spMkLst>
            <pc:docMk/>
            <pc:sldMk cId="1427794535" sldId="303"/>
            <ac:spMk id="4" creationId="{9FEC2984-3FD8-9210-3360-D5BBAEE230CB}"/>
          </ac:spMkLst>
        </pc:spChg>
        <pc:spChg chg="mod">
          <ac:chgData name="TRANG NGUYỄN" userId="e0141788d0f8f561" providerId="LiveId" clId="{1ABBC251-2FA2-4313-9D61-729A88C5509B}" dt="2023-03-27T12:30:18.385" v="2723" actId="1076"/>
          <ac:spMkLst>
            <pc:docMk/>
            <pc:sldMk cId="1427794535" sldId="303"/>
            <ac:spMk id="5" creationId="{96EFE5E0-330D-837B-3688-118442C11BA7}"/>
          </ac:spMkLst>
        </pc:spChg>
        <pc:spChg chg="add mod">
          <ac:chgData name="TRANG NGUYỄN" userId="e0141788d0f8f561" providerId="LiveId" clId="{1ABBC251-2FA2-4313-9D61-729A88C5509B}" dt="2023-03-27T12:30:15.656" v="2722" actId="255"/>
          <ac:spMkLst>
            <pc:docMk/>
            <pc:sldMk cId="1427794535" sldId="303"/>
            <ac:spMk id="6" creationId="{B67D10A7-3AA0-8F14-3667-6CC5B96DCD64}"/>
          </ac:spMkLst>
        </pc:spChg>
        <pc:spChg chg="add mod">
          <ac:chgData name="TRANG NGUYỄN" userId="e0141788d0f8f561" providerId="LiveId" clId="{1ABBC251-2FA2-4313-9D61-729A88C5509B}" dt="2023-03-27T12:30:29.593" v="2727" actId="1076"/>
          <ac:spMkLst>
            <pc:docMk/>
            <pc:sldMk cId="1427794535" sldId="303"/>
            <ac:spMk id="12" creationId="{85A53A48-62D0-CE19-A1F6-94594D146721}"/>
          </ac:spMkLst>
        </pc:spChg>
        <pc:cxnChg chg="mod">
          <ac:chgData name="TRANG NGUYỄN" userId="e0141788d0f8f561" providerId="LiveId" clId="{1ABBC251-2FA2-4313-9D61-729A88C5509B}" dt="2023-03-27T12:28:28.930" v="2711" actId="1076"/>
          <ac:cxnSpMkLst>
            <pc:docMk/>
            <pc:sldMk cId="1427794535" sldId="303"/>
            <ac:cxnSpMk id="8" creationId="{91389FC5-E0AF-73C1-0164-644B40B037D7}"/>
          </ac:cxnSpMkLst>
        </pc:cxnChg>
        <pc:cxnChg chg="mod">
          <ac:chgData name="TRANG NGUYỄN" userId="e0141788d0f8f561" providerId="LiveId" clId="{1ABBC251-2FA2-4313-9D61-729A88C5509B}" dt="2023-03-27T12:30:18.385" v="2723" actId="1076"/>
          <ac:cxnSpMkLst>
            <pc:docMk/>
            <pc:sldMk cId="1427794535" sldId="303"/>
            <ac:cxnSpMk id="9" creationId="{3E7705CE-25A1-EA15-4B57-76FFD61FA684}"/>
          </ac:cxnSpMkLst>
        </pc:cxnChg>
      </pc:sldChg>
      <pc:sldChg chg="delSp mod">
        <pc:chgData name="TRANG NGUYỄN" userId="e0141788d0f8f561" providerId="LiveId" clId="{1ABBC251-2FA2-4313-9D61-729A88C5509B}" dt="2023-03-27T03:02:49.243" v="418" actId="478"/>
        <pc:sldMkLst>
          <pc:docMk/>
          <pc:sldMk cId="3404254456" sldId="304"/>
        </pc:sldMkLst>
        <pc:spChg chg="del">
          <ac:chgData name="TRANG NGUYỄN" userId="e0141788d0f8f561" providerId="LiveId" clId="{1ABBC251-2FA2-4313-9D61-729A88C5509B}" dt="2023-03-27T03:02:49.243" v="418" actId="478"/>
          <ac:spMkLst>
            <pc:docMk/>
            <pc:sldMk cId="3404254456" sldId="304"/>
            <ac:spMk id="9" creationId="{81BCED8E-B3C2-6332-BF94-361FEFB952F6}"/>
          </ac:spMkLst>
        </pc:spChg>
      </pc:sldChg>
      <pc:sldChg chg="modAnim">
        <pc:chgData name="TRANG NGUYỄN" userId="e0141788d0f8f561" providerId="LiveId" clId="{1ABBC251-2FA2-4313-9D61-729A88C5509B}" dt="2023-03-27T04:23:52.416" v="2369"/>
        <pc:sldMkLst>
          <pc:docMk/>
          <pc:sldMk cId="816648926" sldId="305"/>
        </pc:sldMkLst>
      </pc:sldChg>
      <pc:sldChg chg="modAnim">
        <pc:chgData name="TRANG NGUYỄN" userId="e0141788d0f8f561" providerId="LiveId" clId="{1ABBC251-2FA2-4313-9D61-729A88C5509B}" dt="2023-03-27T04:23:00.163" v="2349"/>
        <pc:sldMkLst>
          <pc:docMk/>
          <pc:sldMk cId="1501954690" sldId="307"/>
        </pc:sldMkLst>
      </pc:sldChg>
      <pc:sldChg chg="addSp delSp modSp add mod ord modAnim">
        <pc:chgData name="TRANG NGUYỄN" userId="e0141788d0f8f561" providerId="LiveId" clId="{1ABBC251-2FA2-4313-9D61-729A88C5509B}" dt="2023-03-27T04:24:28.188" v="2378"/>
        <pc:sldMkLst>
          <pc:docMk/>
          <pc:sldMk cId="174819998" sldId="308"/>
        </pc:sldMkLst>
        <pc:spChg chg="mod">
          <ac:chgData name="TRANG NGUYỄN" userId="e0141788d0f8f561" providerId="LiveId" clId="{1ABBC251-2FA2-4313-9D61-729A88C5509B}" dt="2023-03-27T02:41:10.076" v="26" actId="1076"/>
          <ac:spMkLst>
            <pc:docMk/>
            <pc:sldMk cId="174819998" sldId="308"/>
            <ac:spMk id="3" creationId="{24C1CA2D-1BF8-68A2-01AF-0C92907294F8}"/>
          </ac:spMkLst>
        </pc:spChg>
        <pc:spChg chg="mod">
          <ac:chgData name="TRANG NGUYỄN" userId="e0141788d0f8f561" providerId="LiveId" clId="{1ABBC251-2FA2-4313-9D61-729A88C5509B}" dt="2023-03-27T02:40:38.899" v="16" actId="255"/>
          <ac:spMkLst>
            <pc:docMk/>
            <pc:sldMk cId="174819998" sldId="308"/>
            <ac:spMk id="4" creationId="{9FEC2984-3FD8-9210-3360-D5BBAEE230CB}"/>
          </ac:spMkLst>
        </pc:spChg>
        <pc:spChg chg="mod">
          <ac:chgData name="TRANG NGUYỄN" userId="e0141788d0f8f561" providerId="LiveId" clId="{1ABBC251-2FA2-4313-9D61-729A88C5509B}" dt="2023-03-27T02:40:44.553" v="17" actId="255"/>
          <ac:spMkLst>
            <pc:docMk/>
            <pc:sldMk cId="174819998" sldId="308"/>
            <ac:spMk id="5" creationId="{96EFE5E0-330D-837B-3688-118442C11BA7}"/>
          </ac:spMkLst>
        </pc:spChg>
        <pc:spChg chg="del">
          <ac:chgData name="TRANG NGUYỄN" userId="e0141788d0f8f561" providerId="LiveId" clId="{1ABBC251-2FA2-4313-9D61-729A88C5509B}" dt="2023-03-27T02:40:21.217" v="9" actId="478"/>
          <ac:spMkLst>
            <pc:docMk/>
            <pc:sldMk cId="174819998" sldId="308"/>
            <ac:spMk id="6" creationId="{9FEF90E9-9F98-5BE0-3784-C1088F91E458}"/>
          </ac:spMkLst>
        </pc:spChg>
        <pc:spChg chg="add del">
          <ac:chgData name="TRANG NGUYỄN" userId="e0141788d0f8f561" providerId="LiveId" clId="{1ABBC251-2FA2-4313-9D61-729A88C5509B}" dt="2023-03-27T02:40:19.644" v="8" actId="22"/>
          <ac:spMkLst>
            <pc:docMk/>
            <pc:sldMk cId="174819998" sldId="308"/>
            <ac:spMk id="8" creationId="{0345D606-AFC1-7E47-C12D-F24A4188119C}"/>
          </ac:spMkLst>
        </pc:spChg>
        <pc:cxnChg chg="add mod">
          <ac:chgData name="TRANG NGUYỄN" userId="e0141788d0f8f561" providerId="LiveId" clId="{1ABBC251-2FA2-4313-9D61-729A88C5509B}" dt="2023-03-27T02:41:10.076" v="26" actId="1076"/>
          <ac:cxnSpMkLst>
            <pc:docMk/>
            <pc:sldMk cId="174819998" sldId="308"/>
            <ac:cxnSpMk id="9" creationId="{3D1C4056-8F18-2EED-D17B-B9F80F54F43B}"/>
          </ac:cxnSpMkLst>
        </pc:cxnChg>
        <pc:cxnChg chg="add mod">
          <ac:chgData name="TRANG NGUYỄN" userId="e0141788d0f8f561" providerId="LiveId" clId="{1ABBC251-2FA2-4313-9D61-729A88C5509B}" dt="2023-03-27T02:41:11.970" v="27" actId="14100"/>
          <ac:cxnSpMkLst>
            <pc:docMk/>
            <pc:sldMk cId="174819998" sldId="308"/>
            <ac:cxnSpMk id="13" creationId="{14DAB457-FB2C-8D14-61E9-3A8EAB474CC7}"/>
          </ac:cxnSpMkLst>
        </pc:cxnChg>
      </pc:sldChg>
      <pc:sldChg chg="addSp modSp new mod ord modTransition modAnim">
        <pc:chgData name="TRANG NGUYỄN" userId="e0141788d0f8f561" providerId="LiveId" clId="{1ABBC251-2FA2-4313-9D61-729A88C5509B}" dt="2023-03-27T04:25:03.597" v="2390"/>
        <pc:sldMkLst>
          <pc:docMk/>
          <pc:sldMk cId="1090925455" sldId="309"/>
        </pc:sldMkLst>
        <pc:spChg chg="add mod">
          <ac:chgData name="TRANG NGUYỄN" userId="e0141788d0f8f561" providerId="LiveId" clId="{1ABBC251-2FA2-4313-9D61-729A88C5509B}" dt="2023-03-27T02:52:39.108" v="141" actId="14100"/>
          <ac:spMkLst>
            <pc:docMk/>
            <pc:sldMk cId="1090925455" sldId="309"/>
            <ac:spMk id="8" creationId="{15C91246-6366-D8D5-D49B-56DD69E3A22E}"/>
          </ac:spMkLst>
        </pc:spChg>
        <pc:spChg chg="add mod">
          <ac:chgData name="TRANG NGUYỄN" userId="e0141788d0f8f561" providerId="LiveId" clId="{1ABBC251-2FA2-4313-9D61-729A88C5509B}" dt="2023-03-27T02:52:41.763" v="142" actId="1076"/>
          <ac:spMkLst>
            <pc:docMk/>
            <pc:sldMk cId="1090925455" sldId="309"/>
            <ac:spMk id="9" creationId="{74A3C6B8-A71E-9A98-EC00-9A0D3E1A7FE7}"/>
          </ac:spMkLst>
        </pc:spChg>
        <pc:spChg chg="add mod">
          <ac:chgData name="TRANG NGUYỄN" userId="e0141788d0f8f561" providerId="LiveId" clId="{1ABBC251-2FA2-4313-9D61-729A88C5509B}" dt="2023-03-27T02:52:46.911" v="151" actId="20577"/>
          <ac:spMkLst>
            <pc:docMk/>
            <pc:sldMk cId="1090925455" sldId="309"/>
            <ac:spMk id="10" creationId="{6F4F6607-4D58-0BAA-9571-1C2CEB006A9E}"/>
          </ac:spMkLst>
        </pc:spChg>
        <pc:spChg chg="add mod">
          <ac:chgData name="TRANG NGUYỄN" userId="e0141788d0f8f561" providerId="LiveId" clId="{1ABBC251-2FA2-4313-9D61-729A88C5509B}" dt="2023-03-27T02:53:00.956" v="171" actId="14100"/>
          <ac:spMkLst>
            <pc:docMk/>
            <pc:sldMk cId="1090925455" sldId="309"/>
            <ac:spMk id="11" creationId="{6B27AD59-2507-68B2-957B-3999430AD5C6}"/>
          </ac:spMkLst>
        </pc:spChg>
        <pc:picChg chg="add mod">
          <ac:chgData name="TRANG NGUYỄN" userId="e0141788d0f8f561" providerId="LiveId" clId="{1ABBC251-2FA2-4313-9D61-729A88C5509B}" dt="2023-03-27T04:24:47.144" v="2385" actId="1076"/>
          <ac:picMkLst>
            <pc:docMk/>
            <pc:sldMk cId="1090925455" sldId="309"/>
            <ac:picMk id="4" creationId="{A0006F1D-9A6D-4595-28B3-66CF28B3B2A8}"/>
          </ac:picMkLst>
        </pc:picChg>
        <pc:picChg chg="add mod">
          <ac:chgData name="TRANG NGUYỄN" userId="e0141788d0f8f561" providerId="LiveId" clId="{1ABBC251-2FA2-4313-9D61-729A88C5509B}" dt="2023-03-27T02:50:41.621" v="84" actId="1076"/>
          <ac:picMkLst>
            <pc:docMk/>
            <pc:sldMk cId="1090925455" sldId="309"/>
            <ac:picMk id="5" creationId="{009409F7-6A3E-2459-B41F-CE8A97C5C019}"/>
          </ac:picMkLst>
        </pc:picChg>
        <pc:picChg chg="add mod modCrop">
          <ac:chgData name="TRANG NGUYỄN" userId="e0141788d0f8f561" providerId="LiveId" clId="{1ABBC251-2FA2-4313-9D61-729A88C5509B}" dt="2023-03-27T02:51:30.602" v="96" actId="1076"/>
          <ac:picMkLst>
            <pc:docMk/>
            <pc:sldMk cId="1090925455" sldId="309"/>
            <ac:picMk id="7" creationId="{7D6F16D1-B89C-70DB-7784-F57AD892D1BE}"/>
          </ac:picMkLst>
        </pc:picChg>
      </pc:sldChg>
      <pc:sldChg chg="addSp modSp new mod">
        <pc:chgData name="TRANG NGUYỄN" userId="e0141788d0f8f561" providerId="LiveId" clId="{1ABBC251-2FA2-4313-9D61-729A88C5509B}" dt="2023-03-27T03:00:48.379" v="397" actId="207"/>
        <pc:sldMkLst>
          <pc:docMk/>
          <pc:sldMk cId="3789490665" sldId="310"/>
        </pc:sldMkLst>
        <pc:spChg chg="add mod">
          <ac:chgData name="TRANG NGUYỄN" userId="e0141788d0f8f561" providerId="LiveId" clId="{1ABBC251-2FA2-4313-9D61-729A88C5509B}" dt="2023-03-27T03:00:48.379" v="397" actId="207"/>
          <ac:spMkLst>
            <pc:docMk/>
            <pc:sldMk cId="3789490665" sldId="310"/>
            <ac:spMk id="5" creationId="{F20416F8-31A6-5165-317C-A2FC4643CA5D}"/>
          </ac:spMkLst>
        </pc:spChg>
        <pc:picChg chg="add mod modCrop">
          <ac:chgData name="TRANG NGUYỄN" userId="e0141788d0f8f561" providerId="LiveId" clId="{1ABBC251-2FA2-4313-9D61-729A88C5509B}" dt="2023-03-27T03:00:34.266" v="395" actId="1076"/>
          <ac:picMkLst>
            <pc:docMk/>
            <pc:sldMk cId="3789490665" sldId="310"/>
            <ac:picMk id="4" creationId="{50713B95-4DE0-D6B1-355B-67E25EF3B02F}"/>
          </ac:picMkLst>
        </pc:picChg>
      </pc:sldChg>
      <pc:sldChg chg="addSp modSp new mod modTransition">
        <pc:chgData name="TRANG NGUYỄN" userId="e0141788d0f8f561" providerId="LiveId" clId="{1ABBC251-2FA2-4313-9D61-729A88C5509B}" dt="2023-03-27T04:24:07.984" v="2373"/>
        <pc:sldMkLst>
          <pc:docMk/>
          <pc:sldMk cId="3373836823" sldId="311"/>
        </pc:sldMkLst>
        <pc:picChg chg="add mod modCrop">
          <ac:chgData name="TRANG NGUYỄN" userId="e0141788d0f8f561" providerId="LiveId" clId="{1ABBC251-2FA2-4313-9D61-729A88C5509B}" dt="2023-03-27T03:01:36.507" v="407" actId="1076"/>
          <ac:picMkLst>
            <pc:docMk/>
            <pc:sldMk cId="3373836823" sldId="311"/>
            <ac:picMk id="4" creationId="{719BCC71-212E-CE6E-2F41-B05C2D019AB7}"/>
          </ac:picMkLst>
        </pc:picChg>
      </pc:sldChg>
      <pc:sldChg chg="addSp modSp new mod modTransition modAnim">
        <pc:chgData name="TRANG NGUYỄN" userId="e0141788d0f8f561" providerId="LiveId" clId="{1ABBC251-2FA2-4313-9D61-729A88C5509B}" dt="2023-03-27T04:23:44.390" v="2366"/>
        <pc:sldMkLst>
          <pc:docMk/>
          <pc:sldMk cId="2426437207" sldId="312"/>
        </pc:sldMkLst>
        <pc:spChg chg="add mod">
          <ac:chgData name="TRANG NGUYỄN" userId="e0141788d0f8f561" providerId="LiveId" clId="{1ABBC251-2FA2-4313-9D61-729A88C5509B}" dt="2023-03-27T03:04:42.027" v="423" actId="1076"/>
          <ac:spMkLst>
            <pc:docMk/>
            <pc:sldMk cId="2426437207" sldId="312"/>
            <ac:spMk id="3" creationId="{AD7F476A-D8A4-1F1D-1065-05E7BF4E75E5}"/>
          </ac:spMkLst>
        </pc:spChg>
        <pc:spChg chg="add mod">
          <ac:chgData name="TRANG NGUYỄN" userId="e0141788d0f8f561" providerId="LiveId" clId="{1ABBC251-2FA2-4313-9D61-729A88C5509B}" dt="2023-03-27T03:08:41.530" v="514" actId="1076"/>
          <ac:spMkLst>
            <pc:docMk/>
            <pc:sldMk cId="2426437207" sldId="312"/>
            <ac:spMk id="6" creationId="{9F4955B3-98B8-11F5-E896-9439DEA16F40}"/>
          </ac:spMkLst>
        </pc:spChg>
        <pc:spChg chg="add mod">
          <ac:chgData name="TRANG NGUYỄN" userId="e0141788d0f8f561" providerId="LiveId" clId="{1ABBC251-2FA2-4313-9D61-729A88C5509B}" dt="2023-03-27T03:07:03.985" v="463" actId="1076"/>
          <ac:spMkLst>
            <pc:docMk/>
            <pc:sldMk cId="2426437207" sldId="312"/>
            <ac:spMk id="7" creationId="{4A0A358C-5CB3-859D-99C0-EBAAA5A46339}"/>
          </ac:spMkLst>
        </pc:spChg>
        <pc:spChg chg="add mod">
          <ac:chgData name="TRANG NGUYỄN" userId="e0141788d0f8f561" providerId="LiveId" clId="{1ABBC251-2FA2-4313-9D61-729A88C5509B}" dt="2023-03-27T03:07:52.026" v="475" actId="1076"/>
          <ac:spMkLst>
            <pc:docMk/>
            <pc:sldMk cId="2426437207" sldId="312"/>
            <ac:spMk id="8" creationId="{032F7158-D8DD-512C-F09C-5995611DAB66}"/>
          </ac:spMkLst>
        </pc:spChg>
        <pc:spChg chg="add mod">
          <ac:chgData name="TRANG NGUYỄN" userId="e0141788d0f8f561" providerId="LiveId" clId="{1ABBC251-2FA2-4313-9D61-729A88C5509B}" dt="2023-03-27T03:08:49.866" v="516" actId="1076"/>
          <ac:spMkLst>
            <pc:docMk/>
            <pc:sldMk cId="2426437207" sldId="312"/>
            <ac:spMk id="10" creationId="{AB68EA19-39D2-D595-AC62-3A1909623039}"/>
          </ac:spMkLst>
        </pc:spChg>
        <pc:spChg chg="add mod">
          <ac:chgData name="TRANG NGUYỄN" userId="e0141788d0f8f561" providerId="LiveId" clId="{1ABBC251-2FA2-4313-9D61-729A88C5509B}" dt="2023-03-27T03:08:51.954" v="517" actId="1076"/>
          <ac:spMkLst>
            <pc:docMk/>
            <pc:sldMk cId="2426437207" sldId="312"/>
            <ac:spMk id="11" creationId="{494D5497-F430-16C3-0510-F3E63129C6DE}"/>
          </ac:spMkLst>
        </pc:spChg>
        <pc:spChg chg="add mod">
          <ac:chgData name="TRANG NGUYỄN" userId="e0141788d0f8f561" providerId="LiveId" clId="{1ABBC251-2FA2-4313-9D61-729A88C5509B}" dt="2023-03-27T03:08:39.641" v="513" actId="1076"/>
          <ac:spMkLst>
            <pc:docMk/>
            <pc:sldMk cId="2426437207" sldId="312"/>
            <ac:spMk id="12" creationId="{B9122D5F-C9B7-44A0-BF7D-0D3A1AB1C7F7}"/>
          </ac:spMkLst>
        </pc:spChg>
        <pc:picChg chg="add mod modCrop">
          <ac:chgData name="TRANG NGUYỄN" userId="e0141788d0f8f561" providerId="LiveId" clId="{1ABBC251-2FA2-4313-9D61-729A88C5509B}" dt="2023-03-27T03:08:38.130" v="512" actId="1076"/>
          <ac:picMkLst>
            <pc:docMk/>
            <pc:sldMk cId="2426437207" sldId="312"/>
            <ac:picMk id="5" creationId="{D9B57F04-E051-7B1B-EB95-947DEAF81A0B}"/>
          </ac:picMkLst>
        </pc:picChg>
        <pc:picChg chg="add mod modCrop">
          <ac:chgData name="TRANG NGUYỄN" userId="e0141788d0f8f561" providerId="LiveId" clId="{1ABBC251-2FA2-4313-9D61-729A88C5509B}" dt="2023-03-27T03:08:26.409" v="510" actId="1076"/>
          <ac:picMkLst>
            <pc:docMk/>
            <pc:sldMk cId="2426437207" sldId="312"/>
            <ac:picMk id="9" creationId="{AC6CAF3E-180E-22B9-B624-2F2AC9290309}"/>
          </ac:picMkLst>
        </pc:picChg>
      </pc:sldChg>
      <pc:sldChg chg="addSp modSp new del mod">
        <pc:chgData name="TRANG NGUYỄN" userId="e0141788d0f8f561" providerId="LiveId" clId="{1ABBC251-2FA2-4313-9D61-729A88C5509B}" dt="2023-03-29T01:47:15.797" v="3199" actId="47"/>
        <pc:sldMkLst>
          <pc:docMk/>
          <pc:sldMk cId="2829438852" sldId="313"/>
        </pc:sldMkLst>
        <pc:picChg chg="add mod modCrop">
          <ac:chgData name="TRANG NGUYỄN" userId="e0141788d0f8f561" providerId="LiveId" clId="{1ABBC251-2FA2-4313-9D61-729A88C5509B}" dt="2023-03-27T03:10:24.800" v="523" actId="1076"/>
          <ac:picMkLst>
            <pc:docMk/>
            <pc:sldMk cId="2829438852" sldId="313"/>
            <ac:picMk id="4" creationId="{86F5BE62-7206-BBD5-76E6-BC061704A25D}"/>
          </ac:picMkLst>
        </pc:picChg>
      </pc:sldChg>
      <pc:sldChg chg="addSp modSp new add del mod ord modClrScheme modAnim chgLayout">
        <pc:chgData name="TRANG NGUYỄN" userId="e0141788d0f8f561" providerId="LiveId" clId="{1ABBC251-2FA2-4313-9D61-729A88C5509B}" dt="2023-03-27T04:22:12.507" v="2335"/>
        <pc:sldMkLst>
          <pc:docMk/>
          <pc:sldMk cId="2931612548" sldId="314"/>
        </pc:sldMkLst>
        <pc:spChg chg="mod ord">
          <ac:chgData name="TRANG NGUYỄN" userId="e0141788d0f8f561" providerId="LiveId" clId="{1ABBC251-2FA2-4313-9D61-729A88C5509B}" dt="2023-03-27T03:19:44.421" v="528" actId="700"/>
          <ac:spMkLst>
            <pc:docMk/>
            <pc:sldMk cId="2931612548" sldId="314"/>
            <ac:spMk id="2" creationId="{F23C77FB-B792-B4C9-7E30-F6F9489A8866}"/>
          </ac:spMkLst>
        </pc:spChg>
        <pc:spChg chg="add mod ord">
          <ac:chgData name="TRANG NGUYỄN" userId="e0141788d0f8f561" providerId="LiveId" clId="{1ABBC251-2FA2-4313-9D61-729A88C5509B}" dt="2023-03-27T03:20:26.098" v="605" actId="1076"/>
          <ac:spMkLst>
            <pc:docMk/>
            <pc:sldMk cId="2931612548" sldId="314"/>
            <ac:spMk id="3" creationId="{8BE05901-8955-9777-D84D-0DC8BE3B82E3}"/>
          </ac:spMkLst>
        </pc:spChg>
        <pc:spChg chg="add mod ord">
          <ac:chgData name="TRANG NGUYỄN" userId="e0141788d0f8f561" providerId="LiveId" clId="{1ABBC251-2FA2-4313-9D61-729A88C5509B}" dt="2023-03-27T03:21:19.444" v="770" actId="2711"/>
          <ac:spMkLst>
            <pc:docMk/>
            <pc:sldMk cId="2931612548" sldId="314"/>
            <ac:spMk id="4" creationId="{ADCCDC5E-AA12-EA3D-969C-87A140DABDD0}"/>
          </ac:spMkLst>
        </pc:spChg>
      </pc:sldChg>
      <pc:sldChg chg="new">
        <pc:chgData name="TRANG NGUYỄN" userId="e0141788d0f8f561" providerId="LiveId" clId="{1ABBC251-2FA2-4313-9D61-729A88C5509B}" dt="2023-03-27T03:21:46.406" v="771" actId="680"/>
        <pc:sldMkLst>
          <pc:docMk/>
          <pc:sldMk cId="2337822909" sldId="315"/>
        </pc:sldMkLst>
      </pc:sldChg>
      <pc:sldChg chg="addSp modSp new del mod ord">
        <pc:chgData name="TRANG NGUYỄN" userId="e0141788d0f8f561" providerId="LiveId" clId="{1ABBC251-2FA2-4313-9D61-729A88C5509B}" dt="2023-03-27T03:32:21.099" v="1158" actId="47"/>
        <pc:sldMkLst>
          <pc:docMk/>
          <pc:sldMk cId="2679084421" sldId="316"/>
        </pc:sldMkLst>
        <pc:spChg chg="add mod">
          <ac:chgData name="TRANG NGUYỄN" userId="e0141788d0f8f561" providerId="LiveId" clId="{1ABBC251-2FA2-4313-9D61-729A88C5509B}" dt="2023-03-27T03:22:45.957" v="882" actId="255"/>
          <ac:spMkLst>
            <pc:docMk/>
            <pc:sldMk cId="2679084421" sldId="316"/>
            <ac:spMk id="5" creationId="{4B781A51-6F80-932F-7D75-A067F887EDF1}"/>
          </ac:spMkLst>
        </pc:spChg>
        <pc:spChg chg="add mod">
          <ac:chgData name="TRANG NGUYỄN" userId="e0141788d0f8f561" providerId="LiveId" clId="{1ABBC251-2FA2-4313-9D61-729A88C5509B}" dt="2023-03-27T03:26:29.876" v="961" actId="255"/>
          <ac:spMkLst>
            <pc:docMk/>
            <pc:sldMk cId="2679084421" sldId="316"/>
            <ac:spMk id="6" creationId="{7C0B4E95-0A99-3E15-07DB-D28352491C54}"/>
          </ac:spMkLst>
        </pc:spChg>
        <pc:picChg chg="add mod">
          <ac:chgData name="TRANG NGUYỄN" userId="e0141788d0f8f561" providerId="LiveId" clId="{1ABBC251-2FA2-4313-9D61-729A88C5509B}" dt="2023-03-27T03:22:05.672" v="776" actId="1076"/>
          <ac:picMkLst>
            <pc:docMk/>
            <pc:sldMk cId="2679084421" sldId="316"/>
            <ac:picMk id="4" creationId="{F2D59C13-3600-2626-69DA-DE19B76B134A}"/>
          </ac:picMkLst>
        </pc:picChg>
      </pc:sldChg>
      <pc:sldChg chg="modSp add mod ord modTransition modAnim">
        <pc:chgData name="TRANG NGUYỄN" userId="e0141788d0f8f561" providerId="LiveId" clId="{1ABBC251-2FA2-4313-9D61-729A88C5509B}" dt="2023-03-27T04:22:41.276" v="2341"/>
        <pc:sldMkLst>
          <pc:docMk/>
          <pc:sldMk cId="3937673597" sldId="317"/>
        </pc:sldMkLst>
        <pc:spChg chg="mod">
          <ac:chgData name="TRANG NGUYỄN" userId="e0141788d0f8f561" providerId="LiveId" clId="{1ABBC251-2FA2-4313-9D61-729A88C5509B}" dt="2023-03-27T03:26:45.549" v="984" actId="20577"/>
          <ac:spMkLst>
            <pc:docMk/>
            <pc:sldMk cId="3937673597" sldId="317"/>
            <ac:spMk id="3" creationId="{8BE05901-8955-9777-D84D-0DC8BE3B82E3}"/>
          </ac:spMkLst>
        </pc:spChg>
        <pc:spChg chg="mod">
          <ac:chgData name="TRANG NGUYỄN" userId="e0141788d0f8f561" providerId="LiveId" clId="{1ABBC251-2FA2-4313-9D61-729A88C5509B}" dt="2023-03-27T03:31:56.535" v="1157" actId="20577"/>
          <ac:spMkLst>
            <pc:docMk/>
            <pc:sldMk cId="3937673597" sldId="317"/>
            <ac:spMk id="4" creationId="{ADCCDC5E-AA12-EA3D-969C-87A140DABDD0}"/>
          </ac:spMkLst>
        </pc:spChg>
      </pc:sldChg>
      <pc:sldChg chg="delSp modSp mod ord">
        <pc:chgData name="TRANG NGUYỄN" userId="e0141788d0f8f561" providerId="LiveId" clId="{1ABBC251-2FA2-4313-9D61-729A88C5509B}" dt="2023-03-27T03:30:37.259" v="1022"/>
        <pc:sldMkLst>
          <pc:docMk/>
          <pc:sldMk cId="3297031637" sldId="318"/>
        </pc:sldMkLst>
        <pc:spChg chg="mod">
          <ac:chgData name="TRANG NGUYỄN" userId="e0141788d0f8f561" providerId="LiveId" clId="{1ABBC251-2FA2-4313-9D61-729A88C5509B}" dt="2023-03-27T03:28:47.018" v="990" actId="14100"/>
          <ac:spMkLst>
            <pc:docMk/>
            <pc:sldMk cId="3297031637" sldId="318"/>
            <ac:spMk id="4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29:38.306" v="1008" actId="207"/>
          <ac:spMkLst>
            <pc:docMk/>
            <pc:sldMk cId="3297031637" sldId="318"/>
            <ac:spMk id="7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30:06.815" v="1012" actId="255"/>
          <ac:spMkLst>
            <pc:docMk/>
            <pc:sldMk cId="3297031637" sldId="318"/>
            <ac:spMk id="10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30:15.433" v="1015" actId="14100"/>
          <ac:spMkLst>
            <pc:docMk/>
            <pc:sldMk cId="3297031637" sldId="318"/>
            <ac:spMk id="11" creationId="{00000000-0000-0000-0000-000000000000}"/>
          </ac:spMkLst>
        </pc:spChg>
        <pc:graphicFrameChg chg="mod modGraphic">
          <ac:chgData name="TRANG NGUYỄN" userId="e0141788d0f8f561" providerId="LiveId" clId="{1ABBC251-2FA2-4313-9D61-729A88C5509B}" dt="2023-03-27T03:29:17.266" v="1000" actId="14734"/>
          <ac:graphicFrameMkLst>
            <pc:docMk/>
            <pc:sldMk cId="3297031637" sldId="318"/>
            <ac:graphicFrameMk id="3" creationId="{00000000-0000-0000-0000-000000000000}"/>
          </ac:graphicFrameMkLst>
        </pc:graphicFrameChg>
        <pc:picChg chg="del">
          <ac:chgData name="TRANG NGUYỄN" userId="e0141788d0f8f561" providerId="LiveId" clId="{1ABBC251-2FA2-4313-9D61-729A88C5509B}" dt="2023-03-27T03:28:34.178" v="985" actId="478"/>
          <ac:picMkLst>
            <pc:docMk/>
            <pc:sldMk cId="3297031637" sldId="318"/>
            <ac:picMk id="21506" creationId="{00000000-0000-0000-0000-000000000000}"/>
          </ac:picMkLst>
        </pc:picChg>
      </pc:sldChg>
      <pc:sldChg chg="delSp">
        <pc:chgData name="TRANG NGUYỄN" userId="e0141788d0f8f561" providerId="LiveId" clId="{1ABBC251-2FA2-4313-9D61-729A88C5509B}" dt="2023-03-27T03:31:14.830" v="1027" actId="478"/>
        <pc:sldMkLst>
          <pc:docMk/>
          <pc:sldMk cId="0" sldId="319"/>
        </pc:sldMkLst>
        <pc:picChg chg="del">
          <ac:chgData name="TRANG NGUYỄN" userId="e0141788d0f8f561" providerId="LiveId" clId="{1ABBC251-2FA2-4313-9D61-729A88C5509B}" dt="2023-03-27T03:31:14.830" v="1027" actId="478"/>
          <ac:picMkLst>
            <pc:docMk/>
            <pc:sldMk cId="0" sldId="319"/>
            <ac:picMk id="23554" creationId="{00000000-0000-0000-0000-000000000000}"/>
          </ac:picMkLst>
        </pc:picChg>
      </pc:sldChg>
      <pc:sldChg chg="delSp del">
        <pc:chgData name="TRANG NGUYỄN" userId="e0141788d0f8f561" providerId="LiveId" clId="{1ABBC251-2FA2-4313-9D61-729A88C5509B}" dt="2023-03-29T13:41:46.808" v="3405" actId="2696"/>
        <pc:sldMkLst>
          <pc:docMk/>
          <pc:sldMk cId="0" sldId="321"/>
        </pc:sldMkLst>
        <pc:picChg chg="del">
          <ac:chgData name="TRANG NGUYỄN" userId="e0141788d0f8f561" providerId="LiveId" clId="{1ABBC251-2FA2-4313-9D61-729A88C5509B}" dt="2023-03-27T03:31:18.001" v="1028" actId="478"/>
          <ac:picMkLst>
            <pc:docMk/>
            <pc:sldMk cId="0" sldId="321"/>
            <ac:picMk id="25602" creationId="{00000000-0000-0000-0000-000000000000}"/>
          </ac:picMkLst>
        </pc:picChg>
      </pc:sldChg>
      <pc:sldChg chg="delSp modSp mod">
        <pc:chgData name="TRANG NGUYỄN" userId="e0141788d0f8f561" providerId="LiveId" clId="{1ABBC251-2FA2-4313-9D61-729A88C5509B}" dt="2023-03-27T03:33:45.201" v="1190" actId="1076"/>
        <pc:sldMkLst>
          <pc:docMk/>
          <pc:sldMk cId="2984371124" sldId="322"/>
        </pc:sldMkLst>
        <pc:spChg chg="mod">
          <ac:chgData name="TRANG NGUYỄN" userId="e0141788d0f8f561" providerId="LiveId" clId="{1ABBC251-2FA2-4313-9D61-729A88C5509B}" dt="2023-03-27T03:32:37.897" v="1163" actId="14100"/>
          <ac:spMkLst>
            <pc:docMk/>
            <pc:sldMk cId="2984371124" sldId="322"/>
            <ac:spMk id="4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33:29.587" v="1183" actId="1076"/>
          <ac:spMkLst>
            <pc:docMk/>
            <pc:sldMk cId="2984371124" sldId="322"/>
            <ac:spMk id="7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33:44.033" v="1189" actId="1076"/>
          <ac:spMkLst>
            <pc:docMk/>
            <pc:sldMk cId="2984371124" sldId="322"/>
            <ac:spMk id="10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33:45.201" v="1190" actId="1076"/>
          <ac:spMkLst>
            <pc:docMk/>
            <pc:sldMk cId="2984371124" sldId="322"/>
            <ac:spMk id="11" creationId="{00000000-0000-0000-0000-000000000000}"/>
          </ac:spMkLst>
        </pc:spChg>
        <pc:graphicFrameChg chg="mod modGraphic">
          <ac:chgData name="TRANG NGUYỄN" userId="e0141788d0f8f561" providerId="LiveId" clId="{1ABBC251-2FA2-4313-9D61-729A88C5509B}" dt="2023-03-27T03:33:17.562" v="1179" actId="255"/>
          <ac:graphicFrameMkLst>
            <pc:docMk/>
            <pc:sldMk cId="2984371124" sldId="322"/>
            <ac:graphicFrameMk id="3" creationId="{00000000-0000-0000-0000-000000000000}"/>
          </ac:graphicFrameMkLst>
        </pc:graphicFrameChg>
        <pc:picChg chg="del">
          <ac:chgData name="TRANG NGUYỄN" userId="e0141788d0f8f561" providerId="LiveId" clId="{1ABBC251-2FA2-4313-9D61-729A88C5509B}" dt="2023-03-27T03:32:27.984" v="1159" actId="478"/>
          <ac:picMkLst>
            <pc:docMk/>
            <pc:sldMk cId="2984371124" sldId="322"/>
            <ac:picMk id="21506" creationId="{00000000-0000-0000-0000-000000000000}"/>
          </ac:picMkLst>
        </pc:picChg>
      </pc:sldChg>
      <pc:sldChg chg="delSp">
        <pc:chgData name="TRANG NGUYỄN" userId="e0141788d0f8f561" providerId="LiveId" clId="{1ABBC251-2FA2-4313-9D61-729A88C5509B}" dt="2023-03-29T13:41:53.484" v="3406" actId="478"/>
        <pc:sldMkLst>
          <pc:docMk/>
          <pc:sldMk cId="0" sldId="323"/>
        </pc:sldMkLst>
        <pc:picChg chg="del">
          <ac:chgData name="TRANG NGUYỄN" userId="e0141788d0f8f561" providerId="LiveId" clId="{1ABBC251-2FA2-4313-9D61-729A88C5509B}" dt="2023-03-29T13:41:53.484" v="3406" actId="478"/>
          <ac:picMkLst>
            <pc:docMk/>
            <pc:sldMk cId="0" sldId="323"/>
            <ac:picMk id="28674" creationId="{00000000-0000-0000-0000-000000000000}"/>
          </ac:picMkLst>
        </pc:picChg>
      </pc:sldChg>
      <pc:sldChg chg="delSp">
        <pc:chgData name="TRANG NGUYỄN" userId="e0141788d0f8f561" providerId="LiveId" clId="{1ABBC251-2FA2-4313-9D61-729A88C5509B}" dt="2023-03-29T13:41:54.705" v="3407" actId="478"/>
        <pc:sldMkLst>
          <pc:docMk/>
          <pc:sldMk cId="0" sldId="324"/>
        </pc:sldMkLst>
        <pc:picChg chg="del">
          <ac:chgData name="TRANG NGUYỄN" userId="e0141788d0f8f561" providerId="LiveId" clId="{1ABBC251-2FA2-4313-9D61-729A88C5509B}" dt="2023-03-29T13:41:54.705" v="3407" actId="478"/>
          <ac:picMkLst>
            <pc:docMk/>
            <pc:sldMk cId="0" sldId="324"/>
            <ac:picMk id="29698" creationId="{00000000-0000-0000-0000-000000000000}"/>
          </ac:picMkLst>
        </pc:picChg>
      </pc:sldChg>
      <pc:sldChg chg="modSp mod">
        <pc:chgData name="TRANG NGUYỄN" userId="e0141788d0f8f561" providerId="LiveId" clId="{1ABBC251-2FA2-4313-9D61-729A88C5509B}" dt="2023-03-27T03:54:12.485" v="1208" actId="255"/>
        <pc:sldMkLst>
          <pc:docMk/>
          <pc:sldMk cId="418453617" sldId="325"/>
        </pc:sldMkLst>
        <pc:spChg chg="mod">
          <ac:chgData name="TRANG NGUYỄN" userId="e0141788d0f8f561" providerId="LiveId" clId="{1ABBC251-2FA2-4313-9D61-729A88C5509B}" dt="2023-03-27T03:54:03.678" v="1206" actId="255"/>
          <ac:spMkLst>
            <pc:docMk/>
            <pc:sldMk cId="418453617" sldId="325"/>
            <ac:spMk id="5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54:12.485" v="1208" actId="255"/>
          <ac:spMkLst>
            <pc:docMk/>
            <pc:sldMk cId="418453617" sldId="325"/>
            <ac:spMk id="6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53:56.771" v="1204" actId="255"/>
          <ac:spMkLst>
            <pc:docMk/>
            <pc:sldMk cId="418453617" sldId="325"/>
            <ac:spMk id="7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53:46.396" v="1202" actId="1076"/>
          <ac:spMkLst>
            <pc:docMk/>
            <pc:sldMk cId="418453617" sldId="325"/>
            <ac:spMk id="9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53:23.011" v="1196" actId="1076"/>
          <ac:spMkLst>
            <pc:docMk/>
            <pc:sldMk cId="418453617" sldId="325"/>
            <ac:spMk id="10" creationId="{00000000-0000-0000-0000-000000000000}"/>
          </ac:spMkLst>
        </pc:spChg>
      </pc:sldChg>
      <pc:sldChg chg="delSp modSp mod modNotes">
        <pc:chgData name="TRANG NGUYỄN" userId="e0141788d0f8f561" providerId="LiveId" clId="{1ABBC251-2FA2-4313-9D61-729A88C5509B}" dt="2023-03-27T03:55:24.673" v="1230" actId="1076"/>
        <pc:sldMkLst>
          <pc:docMk/>
          <pc:sldMk cId="305962612" sldId="326"/>
        </pc:sldMkLst>
        <pc:spChg chg="mod">
          <ac:chgData name="TRANG NGUYỄN" userId="e0141788d0f8f561" providerId="LiveId" clId="{1ABBC251-2FA2-4313-9D61-729A88C5509B}" dt="2023-03-27T03:54:28.490" v="1212" actId="2711"/>
          <ac:spMkLst>
            <pc:docMk/>
            <pc:sldMk cId="305962612" sldId="326"/>
            <ac:spMk id="4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55:09.348" v="1226" actId="255"/>
          <ac:spMkLst>
            <pc:docMk/>
            <pc:sldMk cId="305962612" sldId="326"/>
            <ac:spMk id="7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55:24.673" v="1230" actId="1076"/>
          <ac:spMkLst>
            <pc:docMk/>
            <pc:sldMk cId="305962612" sldId="326"/>
            <ac:spMk id="10" creationId="{00000000-0000-0000-0000-000000000000}"/>
          </ac:spMkLst>
        </pc:spChg>
        <pc:graphicFrameChg chg="mod modGraphic">
          <ac:chgData name="TRANG NGUYỄN" userId="e0141788d0f8f561" providerId="LiveId" clId="{1ABBC251-2FA2-4313-9D61-729A88C5509B}" dt="2023-03-27T03:54:46.289" v="1219" actId="14100"/>
          <ac:graphicFrameMkLst>
            <pc:docMk/>
            <pc:sldMk cId="305962612" sldId="326"/>
            <ac:graphicFrameMk id="3" creationId="{00000000-0000-0000-0000-000000000000}"/>
          </ac:graphicFrameMkLst>
        </pc:graphicFrameChg>
        <pc:picChg chg="del">
          <ac:chgData name="TRANG NGUYỄN" userId="e0141788d0f8f561" providerId="LiveId" clId="{1ABBC251-2FA2-4313-9D61-729A88C5509B}" dt="2023-03-27T03:54:20.400" v="1209" actId="478"/>
          <ac:picMkLst>
            <pc:docMk/>
            <pc:sldMk cId="305962612" sldId="326"/>
            <ac:picMk id="21506" creationId="{00000000-0000-0000-0000-000000000000}"/>
          </ac:picMkLst>
        </pc:picChg>
      </pc:sldChg>
      <pc:sldChg chg="delSp modAnim">
        <pc:chgData name="TRANG NGUYỄN" userId="e0141788d0f8f561" providerId="LiveId" clId="{1ABBC251-2FA2-4313-9D61-729A88C5509B}" dt="2023-03-27T04:21:31.720" v="2326" actId="478"/>
        <pc:sldMkLst>
          <pc:docMk/>
          <pc:sldMk cId="0" sldId="328"/>
        </pc:sldMkLst>
        <pc:picChg chg="del">
          <ac:chgData name="TRANG NGUYỄN" userId="e0141788d0f8f561" providerId="LiveId" clId="{1ABBC251-2FA2-4313-9D61-729A88C5509B}" dt="2023-03-27T04:21:31.720" v="2326" actId="478"/>
          <ac:picMkLst>
            <pc:docMk/>
            <pc:sldMk cId="0" sldId="328"/>
            <ac:picMk id="34818" creationId="{00000000-0000-0000-0000-000000000000}"/>
          </ac:picMkLst>
        </pc:picChg>
      </pc:sldChg>
      <pc:sldChg chg="modSp add mod ord modTransition">
        <pc:chgData name="TRANG NGUYỄN" userId="e0141788d0f8f561" providerId="LiveId" clId="{1ABBC251-2FA2-4313-9D61-729A88C5509B}" dt="2023-03-27T04:21:27.263" v="2325"/>
        <pc:sldMkLst>
          <pc:docMk/>
          <pc:sldMk cId="396200531" sldId="329"/>
        </pc:sldMkLst>
        <pc:spChg chg="mod">
          <ac:chgData name="TRANG NGUYỄN" userId="e0141788d0f8f561" providerId="LiveId" clId="{1ABBC251-2FA2-4313-9D61-729A88C5509B}" dt="2023-03-27T03:56:08.463" v="1248" actId="20577"/>
          <ac:spMkLst>
            <pc:docMk/>
            <pc:sldMk cId="396200531" sldId="329"/>
            <ac:spMk id="3" creationId="{8BE05901-8955-9777-D84D-0DC8BE3B82E3}"/>
          </ac:spMkLst>
        </pc:spChg>
        <pc:spChg chg="mod">
          <ac:chgData name="TRANG NGUYỄN" userId="e0141788d0f8f561" providerId="LiveId" clId="{1ABBC251-2FA2-4313-9D61-729A88C5509B}" dt="2023-03-27T04:01:33.976" v="1740" actId="20577"/>
          <ac:spMkLst>
            <pc:docMk/>
            <pc:sldMk cId="396200531" sldId="329"/>
            <ac:spMk id="4" creationId="{ADCCDC5E-AA12-EA3D-969C-87A140DABDD0}"/>
          </ac:spMkLst>
        </pc:spChg>
      </pc:sldChg>
      <pc:sldChg chg="delSp modSp mod">
        <pc:chgData name="TRANG NGUYỄN" userId="e0141788d0f8f561" providerId="LiveId" clId="{1ABBC251-2FA2-4313-9D61-729A88C5509B}" dt="2023-03-27T03:59:24.378" v="1527" actId="20577"/>
        <pc:sldMkLst>
          <pc:docMk/>
          <pc:sldMk cId="2155031879" sldId="330"/>
        </pc:sldMkLst>
        <pc:spChg chg="mod">
          <ac:chgData name="TRANG NGUYỄN" userId="e0141788d0f8f561" providerId="LiveId" clId="{1ABBC251-2FA2-4313-9D61-729A88C5509B}" dt="2023-03-27T03:58:27.443" v="1491" actId="14100"/>
          <ac:spMkLst>
            <pc:docMk/>
            <pc:sldMk cId="2155031879" sldId="330"/>
            <ac:spMk id="4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59:04.654" v="1510" actId="255"/>
          <ac:spMkLst>
            <pc:docMk/>
            <pc:sldMk cId="2155031879" sldId="330"/>
            <ac:spMk id="7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59:11.600" v="1512" actId="255"/>
          <ac:spMkLst>
            <pc:docMk/>
            <pc:sldMk cId="2155031879" sldId="330"/>
            <ac:spMk id="10" creationId="{00000000-0000-0000-0000-000000000000}"/>
          </ac:spMkLst>
        </pc:spChg>
        <pc:spChg chg="mod">
          <ac:chgData name="TRANG NGUYỄN" userId="e0141788d0f8f561" providerId="LiveId" clId="{1ABBC251-2FA2-4313-9D61-729A88C5509B}" dt="2023-03-27T03:59:18.142" v="1514" actId="2711"/>
          <ac:spMkLst>
            <pc:docMk/>
            <pc:sldMk cId="2155031879" sldId="330"/>
            <ac:spMk id="11" creationId="{00000000-0000-0000-0000-000000000000}"/>
          </ac:spMkLst>
        </pc:spChg>
        <pc:graphicFrameChg chg="mod modGraphic">
          <ac:chgData name="TRANG NGUYỄN" userId="e0141788d0f8f561" providerId="LiveId" clId="{1ABBC251-2FA2-4313-9D61-729A88C5509B}" dt="2023-03-27T03:59:24.378" v="1527" actId="20577"/>
          <ac:graphicFrameMkLst>
            <pc:docMk/>
            <pc:sldMk cId="2155031879" sldId="330"/>
            <ac:graphicFrameMk id="3" creationId="{00000000-0000-0000-0000-000000000000}"/>
          </ac:graphicFrameMkLst>
        </pc:graphicFrameChg>
        <pc:picChg chg="del">
          <ac:chgData name="TRANG NGUYỄN" userId="e0141788d0f8f561" providerId="LiveId" clId="{1ABBC251-2FA2-4313-9D61-729A88C5509B}" dt="2023-03-27T03:58:07.781" v="1486" actId="478"/>
          <ac:picMkLst>
            <pc:docMk/>
            <pc:sldMk cId="2155031879" sldId="330"/>
            <ac:picMk id="21506" creationId="{00000000-0000-0000-0000-000000000000}"/>
          </ac:picMkLst>
        </pc:picChg>
      </pc:sldChg>
      <pc:sldChg chg="addSp delSp modSp new mod modAnim">
        <pc:chgData name="TRANG NGUYỄN" userId="e0141788d0f8f561" providerId="LiveId" clId="{1ABBC251-2FA2-4313-9D61-729A88C5509B}" dt="2023-03-27T04:21:18.723" v="2324"/>
        <pc:sldMkLst>
          <pc:docMk/>
          <pc:sldMk cId="1663469273" sldId="331"/>
        </pc:sldMkLst>
        <pc:spChg chg="del">
          <ac:chgData name="TRANG NGUYỄN" userId="e0141788d0f8f561" providerId="LiveId" clId="{1ABBC251-2FA2-4313-9D61-729A88C5509B}" dt="2023-03-27T04:03:35.111" v="1743" actId="478"/>
          <ac:spMkLst>
            <pc:docMk/>
            <pc:sldMk cId="1663469273" sldId="331"/>
            <ac:spMk id="2" creationId="{F67F942B-67E7-BF5B-38E8-05EC37D477FF}"/>
          </ac:spMkLst>
        </pc:spChg>
        <pc:spChg chg="del">
          <ac:chgData name="TRANG NGUYỄN" userId="e0141788d0f8f561" providerId="LiveId" clId="{1ABBC251-2FA2-4313-9D61-729A88C5509B}" dt="2023-03-27T04:03:32.093" v="1742" actId="931"/>
          <ac:spMkLst>
            <pc:docMk/>
            <pc:sldMk cId="1663469273" sldId="331"/>
            <ac:spMk id="3" creationId="{28EE88C2-5EC2-F6CD-F36D-860A21FC3A24}"/>
          </ac:spMkLst>
        </pc:spChg>
        <pc:spChg chg="add mod">
          <ac:chgData name="TRANG NGUYỄN" userId="e0141788d0f8f561" providerId="LiveId" clId="{1ABBC251-2FA2-4313-9D61-729A88C5509B}" dt="2023-03-27T04:04:29.802" v="1799" actId="122"/>
          <ac:spMkLst>
            <pc:docMk/>
            <pc:sldMk cId="1663469273" sldId="331"/>
            <ac:spMk id="7" creationId="{81207087-A733-CBFF-F92B-9879579748AD}"/>
          </ac:spMkLst>
        </pc:spChg>
        <pc:spChg chg="add mod">
          <ac:chgData name="TRANG NGUYỄN" userId="e0141788d0f8f561" providerId="LiveId" clId="{1ABBC251-2FA2-4313-9D61-729A88C5509B}" dt="2023-03-27T04:05:01.633" v="1803" actId="688"/>
          <ac:spMkLst>
            <pc:docMk/>
            <pc:sldMk cId="1663469273" sldId="331"/>
            <ac:spMk id="8" creationId="{C7D4DC9F-0D00-8318-BC93-315366832716}"/>
          </ac:spMkLst>
        </pc:spChg>
        <pc:spChg chg="add mod">
          <ac:chgData name="TRANG NGUYỄN" userId="e0141788d0f8f561" providerId="LiveId" clId="{1ABBC251-2FA2-4313-9D61-729A88C5509B}" dt="2023-03-27T04:05:17.601" v="1811" actId="207"/>
          <ac:spMkLst>
            <pc:docMk/>
            <pc:sldMk cId="1663469273" sldId="331"/>
            <ac:spMk id="9" creationId="{CD17D05F-4003-2F38-B5A0-0326BB96EEF9}"/>
          </ac:spMkLst>
        </pc:spChg>
        <pc:spChg chg="add mod">
          <ac:chgData name="TRANG NGUYỄN" userId="e0141788d0f8f561" providerId="LiveId" clId="{1ABBC251-2FA2-4313-9D61-729A88C5509B}" dt="2023-03-27T04:05:28.039" v="1828" actId="20577"/>
          <ac:spMkLst>
            <pc:docMk/>
            <pc:sldMk cId="1663469273" sldId="331"/>
            <ac:spMk id="10" creationId="{3FB1EC1C-DE8C-0D6E-E974-2D5EA3C04BFF}"/>
          </ac:spMkLst>
        </pc:spChg>
        <pc:spChg chg="add mod">
          <ac:chgData name="TRANG NGUYỄN" userId="e0141788d0f8f561" providerId="LiveId" clId="{1ABBC251-2FA2-4313-9D61-729A88C5509B}" dt="2023-03-27T04:05:41.786" v="1832" actId="1076"/>
          <ac:spMkLst>
            <pc:docMk/>
            <pc:sldMk cId="1663469273" sldId="331"/>
            <ac:spMk id="11" creationId="{41554B9A-4B81-613E-B7BE-94917C4658B4}"/>
          </ac:spMkLst>
        </pc:spChg>
        <pc:spChg chg="add mod">
          <ac:chgData name="TRANG NGUYỄN" userId="e0141788d0f8f561" providerId="LiveId" clId="{1ABBC251-2FA2-4313-9D61-729A88C5509B}" dt="2023-03-27T04:05:46.435" v="1834" actId="1076"/>
          <ac:spMkLst>
            <pc:docMk/>
            <pc:sldMk cId="1663469273" sldId="331"/>
            <ac:spMk id="12" creationId="{1DAB2634-46CF-3765-CE93-79C01F1BE2B6}"/>
          </ac:spMkLst>
        </pc:spChg>
        <pc:spChg chg="add mod">
          <ac:chgData name="TRANG NGUYỄN" userId="e0141788d0f8f561" providerId="LiveId" clId="{1ABBC251-2FA2-4313-9D61-729A88C5509B}" dt="2023-03-27T04:07:16.576" v="1946" actId="255"/>
          <ac:spMkLst>
            <pc:docMk/>
            <pc:sldMk cId="1663469273" sldId="331"/>
            <ac:spMk id="13" creationId="{FE0833A8-006D-11B4-07A4-3BEC0B28C767}"/>
          </ac:spMkLst>
        </pc:spChg>
        <pc:spChg chg="add mod">
          <ac:chgData name="TRANG NGUYỄN" userId="e0141788d0f8f561" providerId="LiveId" clId="{1ABBC251-2FA2-4313-9D61-729A88C5509B}" dt="2023-03-27T04:07:18.354" v="1947" actId="1076"/>
          <ac:spMkLst>
            <pc:docMk/>
            <pc:sldMk cId="1663469273" sldId="331"/>
            <ac:spMk id="14" creationId="{D3B6F113-2A3D-E9DD-C4C0-823CD38A90A6}"/>
          </ac:spMkLst>
        </pc:spChg>
        <pc:spChg chg="add mod">
          <ac:chgData name="TRANG NGUYỄN" userId="e0141788d0f8f561" providerId="LiveId" clId="{1ABBC251-2FA2-4313-9D61-729A88C5509B}" dt="2023-03-27T04:07:19.609" v="1948" actId="1076"/>
          <ac:spMkLst>
            <pc:docMk/>
            <pc:sldMk cId="1663469273" sldId="331"/>
            <ac:spMk id="15" creationId="{B3DD43D3-E30E-9F74-0BC3-2F2A25AB880B}"/>
          </ac:spMkLst>
        </pc:spChg>
        <pc:spChg chg="add mod">
          <ac:chgData name="TRANG NGUYỄN" userId="e0141788d0f8f561" providerId="LiveId" clId="{1ABBC251-2FA2-4313-9D61-729A88C5509B}" dt="2023-03-27T04:07:32.500" v="1952" actId="207"/>
          <ac:spMkLst>
            <pc:docMk/>
            <pc:sldMk cId="1663469273" sldId="331"/>
            <ac:spMk id="16" creationId="{7FCD422F-CDF9-A53A-03E9-466F8090B4E4}"/>
          </ac:spMkLst>
        </pc:spChg>
        <pc:picChg chg="add mod">
          <ac:chgData name="TRANG NGUYỄN" userId="e0141788d0f8f561" providerId="LiveId" clId="{1ABBC251-2FA2-4313-9D61-729A88C5509B}" dt="2023-03-27T04:03:41.553" v="1748" actId="14100"/>
          <ac:picMkLst>
            <pc:docMk/>
            <pc:sldMk cId="1663469273" sldId="331"/>
            <ac:picMk id="6" creationId="{D9D0A2F1-4F69-188A-9940-682D9774D703}"/>
          </ac:picMkLst>
        </pc:picChg>
      </pc:sldChg>
      <pc:sldChg chg="addSp delSp modSp new mod modAnim modNotes">
        <pc:chgData name="TRANG NGUYỄN" userId="e0141788d0f8f561" providerId="LiveId" clId="{1ABBC251-2FA2-4313-9D61-729A88C5509B}" dt="2023-03-27T04:20:36.670" v="2308"/>
        <pc:sldMkLst>
          <pc:docMk/>
          <pc:sldMk cId="4162262739" sldId="332"/>
        </pc:sldMkLst>
        <pc:spChg chg="del">
          <ac:chgData name="TRANG NGUYỄN" userId="e0141788d0f8f561" providerId="LiveId" clId="{1ABBC251-2FA2-4313-9D61-729A88C5509B}" dt="2023-03-27T04:07:49.615" v="1955" actId="478"/>
          <ac:spMkLst>
            <pc:docMk/>
            <pc:sldMk cId="4162262739" sldId="332"/>
            <ac:spMk id="2" creationId="{B18F0976-EEE8-1890-54E7-2765D57BDC3D}"/>
          </ac:spMkLst>
        </pc:spChg>
        <pc:spChg chg="del">
          <ac:chgData name="TRANG NGUYỄN" userId="e0141788d0f8f561" providerId="LiveId" clId="{1ABBC251-2FA2-4313-9D61-729A88C5509B}" dt="2023-03-27T04:07:48.682" v="1954" actId="478"/>
          <ac:spMkLst>
            <pc:docMk/>
            <pc:sldMk cId="4162262739" sldId="332"/>
            <ac:spMk id="3" creationId="{93DF3003-686A-BDBB-E020-BB9C550866A6}"/>
          </ac:spMkLst>
        </pc:spChg>
        <pc:spChg chg="add mod">
          <ac:chgData name="TRANG NGUYỄN" userId="e0141788d0f8f561" providerId="LiveId" clId="{1ABBC251-2FA2-4313-9D61-729A88C5509B}" dt="2023-03-27T04:09:54.849" v="1973" actId="1076"/>
          <ac:spMkLst>
            <pc:docMk/>
            <pc:sldMk cId="4162262739" sldId="332"/>
            <ac:spMk id="6" creationId="{43890264-8D34-D63D-04B7-5AFC30B5E0B2}"/>
          </ac:spMkLst>
        </pc:spChg>
        <pc:spChg chg="add mod">
          <ac:chgData name="TRANG NGUYỄN" userId="e0141788d0f8f561" providerId="LiveId" clId="{1ABBC251-2FA2-4313-9D61-729A88C5509B}" dt="2023-03-27T04:10:18.554" v="1983" actId="1076"/>
          <ac:spMkLst>
            <pc:docMk/>
            <pc:sldMk cId="4162262739" sldId="332"/>
            <ac:spMk id="7" creationId="{76199193-410D-1CA9-217C-027FD798932C}"/>
          </ac:spMkLst>
        </pc:spChg>
        <pc:spChg chg="add mod">
          <ac:chgData name="TRANG NGUYỄN" userId="e0141788d0f8f561" providerId="LiveId" clId="{1ABBC251-2FA2-4313-9D61-729A88C5509B}" dt="2023-03-27T04:10:20.272" v="1984" actId="1076"/>
          <ac:spMkLst>
            <pc:docMk/>
            <pc:sldMk cId="4162262739" sldId="332"/>
            <ac:spMk id="8" creationId="{D2AFFBC4-625F-319A-6F0D-1E20464E4018}"/>
          </ac:spMkLst>
        </pc:spChg>
        <pc:spChg chg="add mod">
          <ac:chgData name="TRANG NGUYỄN" userId="e0141788d0f8f561" providerId="LiveId" clId="{1ABBC251-2FA2-4313-9D61-729A88C5509B}" dt="2023-03-27T04:10:28.465" v="1986" actId="1076"/>
          <ac:spMkLst>
            <pc:docMk/>
            <pc:sldMk cId="4162262739" sldId="332"/>
            <ac:spMk id="9" creationId="{A37B9B72-F5DA-F16B-4590-F98183367223}"/>
          </ac:spMkLst>
        </pc:spChg>
        <pc:spChg chg="add mod">
          <ac:chgData name="TRANG NGUYỄN" userId="e0141788d0f8f561" providerId="LiveId" clId="{1ABBC251-2FA2-4313-9D61-729A88C5509B}" dt="2023-03-27T04:10:38.521" v="1988" actId="1076"/>
          <ac:spMkLst>
            <pc:docMk/>
            <pc:sldMk cId="4162262739" sldId="332"/>
            <ac:spMk id="10" creationId="{E858995B-0F9A-79E4-E260-6A4F08E4B1AA}"/>
          </ac:spMkLst>
        </pc:spChg>
        <pc:spChg chg="add mod">
          <ac:chgData name="TRANG NGUYỄN" userId="e0141788d0f8f561" providerId="LiveId" clId="{1ABBC251-2FA2-4313-9D61-729A88C5509B}" dt="2023-03-27T04:10:42.760" v="1990" actId="1076"/>
          <ac:spMkLst>
            <pc:docMk/>
            <pc:sldMk cId="4162262739" sldId="332"/>
            <ac:spMk id="11" creationId="{054959DA-8F3A-14A7-3CC5-F322C568AF8F}"/>
          </ac:spMkLst>
        </pc:spChg>
        <pc:spChg chg="add del mod">
          <ac:chgData name="TRANG NGUYỄN" userId="e0141788d0f8f561" providerId="LiveId" clId="{1ABBC251-2FA2-4313-9D61-729A88C5509B}" dt="2023-03-27T04:12:30.053" v="2000"/>
          <ac:spMkLst>
            <pc:docMk/>
            <pc:sldMk cId="4162262739" sldId="332"/>
            <ac:spMk id="12" creationId="{E012CE84-ACC4-9338-F4BE-E40BB35E9A65}"/>
          </ac:spMkLst>
        </pc:spChg>
        <pc:picChg chg="add mod">
          <ac:chgData name="TRANG NGUYỄN" userId="e0141788d0f8f561" providerId="LiveId" clId="{1ABBC251-2FA2-4313-9D61-729A88C5509B}" dt="2023-03-27T04:09:52.337" v="1972" actId="1076"/>
          <ac:picMkLst>
            <pc:docMk/>
            <pc:sldMk cId="4162262739" sldId="332"/>
            <ac:picMk id="5" creationId="{6C1E4FF9-4154-03FF-E5B3-061E2FAE833B}"/>
          </ac:picMkLst>
        </pc:picChg>
      </pc:sldChg>
      <pc:sldChg chg="addSp delSp modSp new mod modTransition modAnim">
        <pc:chgData name="TRANG NGUYỄN" userId="e0141788d0f8f561" providerId="LiveId" clId="{1ABBC251-2FA2-4313-9D61-729A88C5509B}" dt="2023-03-27T04:20:15.543" v="2298"/>
        <pc:sldMkLst>
          <pc:docMk/>
          <pc:sldMk cId="1031541529" sldId="333"/>
        </pc:sldMkLst>
        <pc:spChg chg="del">
          <ac:chgData name="TRANG NGUYỄN" userId="e0141788d0f8f561" providerId="LiveId" clId="{1ABBC251-2FA2-4313-9D61-729A88C5509B}" dt="2023-03-27T04:12:06.512" v="1992" actId="478"/>
          <ac:spMkLst>
            <pc:docMk/>
            <pc:sldMk cId="1031541529" sldId="333"/>
            <ac:spMk id="2" creationId="{6CD540B8-F92A-D695-D259-F0960B30E22F}"/>
          </ac:spMkLst>
        </pc:spChg>
        <pc:spChg chg="del">
          <ac:chgData name="TRANG NGUYỄN" userId="e0141788d0f8f561" providerId="LiveId" clId="{1ABBC251-2FA2-4313-9D61-729A88C5509B}" dt="2023-03-27T04:12:04.124" v="1991" actId="931"/>
          <ac:spMkLst>
            <pc:docMk/>
            <pc:sldMk cId="1031541529" sldId="333"/>
            <ac:spMk id="3" creationId="{F91B02D3-F488-AA12-FAC0-843FF41B71B1}"/>
          </ac:spMkLst>
        </pc:spChg>
        <pc:spChg chg="add mod">
          <ac:chgData name="TRANG NGUYỄN" userId="e0141788d0f8f561" providerId="LiveId" clId="{1ABBC251-2FA2-4313-9D61-729A88C5509B}" dt="2023-03-27T04:12:17.410" v="1996"/>
          <ac:spMkLst>
            <pc:docMk/>
            <pc:sldMk cId="1031541529" sldId="333"/>
            <ac:spMk id="7" creationId="{4D22CCF7-A9F9-CC18-2DD6-4794A1BB663E}"/>
          </ac:spMkLst>
        </pc:spChg>
        <pc:spChg chg="add mod">
          <ac:chgData name="TRANG NGUYỄN" userId="e0141788d0f8f561" providerId="LiveId" clId="{1ABBC251-2FA2-4313-9D61-729A88C5509B}" dt="2023-03-27T04:12:25.276" v="1998"/>
          <ac:spMkLst>
            <pc:docMk/>
            <pc:sldMk cId="1031541529" sldId="333"/>
            <ac:spMk id="8" creationId="{4D330B44-DB93-EE29-0980-CC66D27972E6}"/>
          </ac:spMkLst>
        </pc:spChg>
        <pc:spChg chg="add mod">
          <ac:chgData name="TRANG NGUYỄN" userId="e0141788d0f8f561" providerId="LiveId" clId="{1ABBC251-2FA2-4313-9D61-729A88C5509B}" dt="2023-03-27T04:12:34.564" v="2004" actId="20577"/>
          <ac:spMkLst>
            <pc:docMk/>
            <pc:sldMk cId="1031541529" sldId="333"/>
            <ac:spMk id="9" creationId="{B1130602-C55F-3546-2052-1C6BBF1278D8}"/>
          </ac:spMkLst>
        </pc:spChg>
        <pc:spChg chg="add mod">
          <ac:chgData name="TRANG NGUYỄN" userId="e0141788d0f8f561" providerId="LiveId" clId="{1ABBC251-2FA2-4313-9D61-729A88C5509B}" dt="2023-03-27T04:12:44.764" v="2005"/>
          <ac:spMkLst>
            <pc:docMk/>
            <pc:sldMk cId="1031541529" sldId="333"/>
            <ac:spMk id="10" creationId="{CB33A3E0-667B-163B-8E97-276249C05B0E}"/>
          </ac:spMkLst>
        </pc:spChg>
        <pc:spChg chg="add mod">
          <ac:chgData name="TRANG NGUYỄN" userId="e0141788d0f8f561" providerId="LiveId" clId="{1ABBC251-2FA2-4313-9D61-729A88C5509B}" dt="2023-03-27T04:12:49.187" v="2006"/>
          <ac:spMkLst>
            <pc:docMk/>
            <pc:sldMk cId="1031541529" sldId="333"/>
            <ac:spMk id="11" creationId="{8F7BF5D1-210C-395D-7C63-D70ED924A01E}"/>
          </ac:spMkLst>
        </pc:spChg>
        <pc:spChg chg="add mod">
          <ac:chgData name="TRANG NGUYỄN" userId="e0141788d0f8f561" providerId="LiveId" clId="{1ABBC251-2FA2-4313-9D61-729A88C5509B}" dt="2023-03-27T04:12:55.281" v="2008" actId="1076"/>
          <ac:spMkLst>
            <pc:docMk/>
            <pc:sldMk cId="1031541529" sldId="333"/>
            <ac:spMk id="12" creationId="{3915BD33-3CF1-A046-335F-4D532AF5399A}"/>
          </ac:spMkLst>
        </pc:spChg>
        <pc:spChg chg="add mod">
          <ac:chgData name="TRANG NGUYỄN" userId="e0141788d0f8f561" providerId="LiveId" clId="{1ABBC251-2FA2-4313-9D61-729A88C5509B}" dt="2023-03-27T04:13:51.217" v="2071" actId="1076"/>
          <ac:spMkLst>
            <pc:docMk/>
            <pc:sldMk cId="1031541529" sldId="333"/>
            <ac:spMk id="13" creationId="{4C327C75-72E2-4E8F-2C4A-FC245D7D1E14}"/>
          </ac:spMkLst>
        </pc:spChg>
        <pc:spChg chg="add mod">
          <ac:chgData name="TRANG NGUYỄN" userId="e0141788d0f8f561" providerId="LiveId" clId="{1ABBC251-2FA2-4313-9D61-729A88C5509B}" dt="2023-03-27T04:13:58.937" v="2075" actId="1076"/>
          <ac:spMkLst>
            <pc:docMk/>
            <pc:sldMk cId="1031541529" sldId="333"/>
            <ac:spMk id="14" creationId="{A9260192-7556-360B-61A1-59E8422E0A9D}"/>
          </ac:spMkLst>
        </pc:spChg>
        <pc:spChg chg="add mod">
          <ac:chgData name="TRANG NGUYỄN" userId="e0141788d0f8f561" providerId="LiveId" clId="{1ABBC251-2FA2-4313-9D61-729A88C5509B}" dt="2023-03-27T04:14:02.058" v="2077" actId="14100"/>
          <ac:spMkLst>
            <pc:docMk/>
            <pc:sldMk cId="1031541529" sldId="333"/>
            <ac:spMk id="15" creationId="{15962660-A7F9-189A-524B-46834CA50DB9}"/>
          </ac:spMkLst>
        </pc:spChg>
        <pc:picChg chg="add mod">
          <ac:chgData name="TRANG NGUYỄN" userId="e0141788d0f8f561" providerId="LiveId" clId="{1ABBC251-2FA2-4313-9D61-729A88C5509B}" dt="2023-03-27T04:12:20.025" v="1997" actId="14100"/>
          <ac:picMkLst>
            <pc:docMk/>
            <pc:sldMk cId="1031541529" sldId="333"/>
            <ac:picMk id="6" creationId="{3CBCCEC5-074C-FA85-5D94-BB1262AE4128}"/>
          </ac:picMkLst>
        </pc:picChg>
      </pc:sldChg>
      <pc:sldChg chg="addSp delSp modSp mod modTransition addAnim delAnim modAnim">
        <pc:chgData name="TRANG NGUYỄN" userId="e0141788d0f8f561" providerId="LiveId" clId="{1ABBC251-2FA2-4313-9D61-729A88C5509B}" dt="2023-03-27T13:00:13.196" v="3197" actId="20577"/>
        <pc:sldMkLst>
          <pc:docMk/>
          <pc:sldMk cId="0" sldId="334"/>
        </pc:sldMkLst>
        <pc:spChg chg="mod">
          <ac:chgData name="TRANG NGUYỄN" userId="e0141788d0f8f561" providerId="LiveId" clId="{1ABBC251-2FA2-4313-9D61-729A88C5509B}" dt="2023-03-27T04:16:51.337" v="2257" actId="1076"/>
          <ac:spMkLst>
            <pc:docMk/>
            <pc:sldMk cId="0" sldId="334"/>
            <ac:spMk id="23554" creationId="{91A6BFBB-4D14-C8F9-6CC8-F01C0C0EFEAF}"/>
          </ac:spMkLst>
        </pc:spChg>
        <pc:graphicFrameChg chg="mod modGraphic">
          <ac:chgData name="TRANG NGUYỄN" userId="e0141788d0f8f561" providerId="LiveId" clId="{1ABBC251-2FA2-4313-9D61-729A88C5509B}" dt="2023-03-27T13:00:13.196" v="3197" actId="20577"/>
          <ac:graphicFrameMkLst>
            <pc:docMk/>
            <pc:sldMk cId="0" sldId="334"/>
            <ac:graphicFrameMk id="6" creationId="{598F1754-287A-1F38-175F-AB78DD69708E}"/>
          </ac:graphicFrameMkLst>
        </pc:graphicFrameChg>
        <pc:graphicFrameChg chg="del mod">
          <ac:chgData name="TRANG NGUYỄN" userId="e0141788d0f8f561" providerId="LiveId" clId="{1ABBC251-2FA2-4313-9D61-729A88C5509B}" dt="2023-03-27T04:15:24.537" v="2087" actId="478"/>
          <ac:graphicFrameMkLst>
            <pc:docMk/>
            <pc:sldMk cId="0" sldId="334"/>
            <ac:graphicFrameMk id="23644" creationId="{861C6C2F-CD4B-D152-FA26-E67F34F9DD74}"/>
          </ac:graphicFrameMkLst>
        </pc:graphicFrameChg>
        <pc:picChg chg="add mod">
          <ac:chgData name="TRANG NGUYỄN" userId="e0141788d0f8f561" providerId="LiveId" clId="{1ABBC251-2FA2-4313-9D61-729A88C5509B}" dt="2023-03-27T04:17:48.642" v="2267" actId="14100"/>
          <ac:picMkLst>
            <pc:docMk/>
            <pc:sldMk cId="0" sldId="334"/>
            <ac:picMk id="3" creationId="{8FF22092-8233-3CC5-BE04-AC19318E8621}"/>
          </ac:picMkLst>
        </pc:picChg>
        <pc:picChg chg="add mod">
          <ac:chgData name="TRANG NGUYỄN" userId="e0141788d0f8f561" providerId="LiveId" clId="{1ABBC251-2FA2-4313-9D61-729A88C5509B}" dt="2023-03-27T04:17:57.113" v="2269" actId="1076"/>
          <ac:picMkLst>
            <pc:docMk/>
            <pc:sldMk cId="0" sldId="334"/>
            <ac:picMk id="4" creationId="{0005D0AB-8962-22CF-2AF4-7059768134BA}"/>
          </ac:picMkLst>
        </pc:picChg>
        <pc:picChg chg="add mod">
          <ac:chgData name="TRANG NGUYỄN" userId="e0141788d0f8f561" providerId="LiveId" clId="{1ABBC251-2FA2-4313-9D61-729A88C5509B}" dt="2023-03-27T04:19:08.761" v="2276" actId="1076"/>
          <ac:picMkLst>
            <pc:docMk/>
            <pc:sldMk cId="0" sldId="334"/>
            <ac:picMk id="5" creationId="{EFFA655B-6F10-C5CD-1DE7-9D57B8B9FE76}"/>
          </ac:picMkLst>
        </pc:picChg>
        <pc:picChg chg="add mod">
          <ac:chgData name="TRANG NGUYỄN" userId="e0141788d0f8f561" providerId="LiveId" clId="{1ABBC251-2FA2-4313-9D61-729A88C5509B}" dt="2023-03-27T04:18:08.775" v="2273" actId="1076"/>
          <ac:picMkLst>
            <pc:docMk/>
            <pc:sldMk cId="0" sldId="334"/>
            <ac:picMk id="7" creationId="{4A9F8C00-5B0E-B0B1-4658-F39F4DEA9949}"/>
          </ac:picMkLst>
        </pc:picChg>
        <pc:picChg chg="add mod">
          <ac:chgData name="TRANG NGUYỄN" userId="e0141788d0f8f561" providerId="LiveId" clId="{1ABBC251-2FA2-4313-9D61-729A88C5509B}" dt="2023-03-27T04:18:13.153" v="2275" actId="1076"/>
          <ac:picMkLst>
            <pc:docMk/>
            <pc:sldMk cId="0" sldId="334"/>
            <ac:picMk id="8" creationId="{F928BC29-6F6D-A77B-2E32-3A4453B9F773}"/>
          </ac:picMkLst>
        </pc:picChg>
      </pc:sldChg>
      <pc:sldChg chg="addSp modSp new mod ord">
        <pc:chgData name="TRANG NGUYỄN" userId="e0141788d0f8f561" providerId="LiveId" clId="{1ABBC251-2FA2-4313-9D61-729A88C5509B}" dt="2023-03-27T12:24:21.627" v="2510" actId="14100"/>
        <pc:sldMkLst>
          <pc:docMk/>
          <pc:sldMk cId="1648290829" sldId="335"/>
        </pc:sldMkLst>
        <pc:spChg chg="add mod">
          <ac:chgData name="TRANG NGUYỄN" userId="e0141788d0f8f561" providerId="LiveId" clId="{1ABBC251-2FA2-4313-9D61-729A88C5509B}" dt="2023-03-27T12:24:21.627" v="2510" actId="14100"/>
          <ac:spMkLst>
            <pc:docMk/>
            <pc:sldMk cId="1648290829" sldId="335"/>
            <ac:spMk id="3" creationId="{1347F6D0-EB91-F1F7-57AA-85C0DDDBF9CD}"/>
          </ac:spMkLst>
        </pc:spChg>
        <pc:picChg chg="add mod">
          <ac:chgData name="TRANG NGUYỄN" userId="e0141788d0f8f561" providerId="LiveId" clId="{1ABBC251-2FA2-4313-9D61-729A88C5509B}" dt="2023-03-27T12:23:46.280" v="2476" actId="1076"/>
          <ac:picMkLst>
            <pc:docMk/>
            <pc:sldMk cId="1648290829" sldId="335"/>
            <ac:picMk id="4" creationId="{6FABAD51-369E-E2FC-8F23-7D0F29470FBE}"/>
          </ac:picMkLst>
        </pc:picChg>
      </pc:sldChg>
      <pc:sldChg chg="addSp delSp modSp new mod modClrScheme chgLayout">
        <pc:chgData name="TRANG NGUYỄN" userId="e0141788d0f8f561" providerId="LiveId" clId="{1ABBC251-2FA2-4313-9D61-729A88C5509B}" dt="2023-03-27T12:25:49.722" v="2701" actId="20577"/>
        <pc:sldMkLst>
          <pc:docMk/>
          <pc:sldMk cId="1350668081" sldId="336"/>
        </pc:sldMkLst>
        <pc:spChg chg="mod ord">
          <ac:chgData name="TRANG NGUYỄN" userId="e0141788d0f8f561" providerId="LiveId" clId="{1ABBC251-2FA2-4313-9D61-729A88C5509B}" dt="2023-03-27T12:24:52.171" v="2512" actId="700"/>
          <ac:spMkLst>
            <pc:docMk/>
            <pc:sldMk cId="1350668081" sldId="336"/>
            <ac:spMk id="2" creationId="{3C9BCB1A-6665-3B19-A060-9346F59B439A}"/>
          </ac:spMkLst>
        </pc:spChg>
        <pc:spChg chg="add del mod ord">
          <ac:chgData name="TRANG NGUYỄN" userId="e0141788d0f8f561" providerId="LiveId" clId="{1ABBC251-2FA2-4313-9D61-729A88C5509B}" dt="2023-03-27T12:24:54.916" v="2514" actId="478"/>
          <ac:spMkLst>
            <pc:docMk/>
            <pc:sldMk cId="1350668081" sldId="336"/>
            <ac:spMk id="3" creationId="{47DC6661-F2CE-21DC-BEA5-D20B6074A65D}"/>
          </ac:spMkLst>
        </pc:spChg>
        <pc:spChg chg="add del mod ord">
          <ac:chgData name="TRANG NGUYỄN" userId="e0141788d0f8f561" providerId="LiveId" clId="{1ABBC251-2FA2-4313-9D61-729A88C5509B}" dt="2023-03-27T12:24:54.154" v="2513" actId="478"/>
          <ac:spMkLst>
            <pc:docMk/>
            <pc:sldMk cId="1350668081" sldId="336"/>
            <ac:spMk id="5" creationId="{9E2C2075-5A23-D05D-CFB8-844D6ED961C7}"/>
          </ac:spMkLst>
        </pc:spChg>
        <pc:spChg chg="add mod">
          <ac:chgData name="TRANG NGUYỄN" userId="e0141788d0f8f561" providerId="LiveId" clId="{1ABBC251-2FA2-4313-9D61-729A88C5509B}" dt="2023-03-27T12:25:49.722" v="2701" actId="20577"/>
          <ac:spMkLst>
            <pc:docMk/>
            <pc:sldMk cId="1350668081" sldId="336"/>
            <ac:spMk id="6" creationId="{530FCD82-3B9B-E0BC-09CE-D117EFD194AE}"/>
          </ac:spMkLst>
        </pc:spChg>
        <pc:picChg chg="add mod">
          <ac:chgData name="TRANG NGUYỄN" userId="e0141788d0f8f561" providerId="LiveId" clId="{1ABBC251-2FA2-4313-9D61-729A88C5509B}" dt="2023-03-27T12:24:56.122" v="2515" actId="1076"/>
          <ac:picMkLst>
            <pc:docMk/>
            <pc:sldMk cId="1350668081" sldId="336"/>
            <ac:picMk id="4" creationId="{23B33C4C-30EA-10B6-F876-BF2C298BC716}"/>
          </ac:picMkLst>
        </pc:picChg>
      </pc:sldChg>
      <pc:sldChg chg="new ord">
        <pc:chgData name="TRANG NGUYỄN" userId="e0141788d0f8f561" providerId="LiveId" clId="{1ABBC251-2FA2-4313-9D61-729A88C5509B}" dt="2023-03-27T04:32:10.103" v="2446"/>
        <pc:sldMkLst>
          <pc:docMk/>
          <pc:sldMk cId="3688164862" sldId="337"/>
        </pc:sldMkLst>
      </pc:sldChg>
      <pc:sldChg chg="addSp delSp modSp new mod modTransition modClrScheme modAnim chgLayout">
        <pc:chgData name="TRANG NGUYỄN" userId="e0141788d0f8f561" providerId="LiveId" clId="{1ABBC251-2FA2-4313-9D61-729A88C5509B}" dt="2023-03-29T01:47:03.330" v="3198"/>
        <pc:sldMkLst>
          <pc:docMk/>
          <pc:sldMk cId="1479732606" sldId="338"/>
        </pc:sldMkLst>
        <pc:spChg chg="mod ord">
          <ac:chgData name="TRANG NGUYỄN" userId="e0141788d0f8f561" providerId="LiveId" clId="{1ABBC251-2FA2-4313-9D61-729A88C5509B}" dt="2023-03-27T12:38:17.281" v="2734" actId="700"/>
          <ac:spMkLst>
            <pc:docMk/>
            <pc:sldMk cId="1479732606" sldId="338"/>
            <ac:spMk id="2" creationId="{8B62B665-99EE-2258-BF8C-C2D19395D18B}"/>
          </ac:spMkLst>
        </pc:spChg>
        <pc:spChg chg="add del mod ord">
          <ac:chgData name="TRANG NGUYỄN" userId="e0141788d0f8f561" providerId="LiveId" clId="{1ABBC251-2FA2-4313-9D61-729A88C5509B}" dt="2023-03-27T12:38:20.611" v="2736" actId="478"/>
          <ac:spMkLst>
            <pc:docMk/>
            <pc:sldMk cId="1479732606" sldId="338"/>
            <ac:spMk id="4" creationId="{23F813CA-77EE-A76A-99B1-8840C5797CD5}"/>
          </ac:spMkLst>
        </pc:spChg>
        <pc:spChg chg="add del mod ord">
          <ac:chgData name="TRANG NGUYỄN" userId="e0141788d0f8f561" providerId="LiveId" clId="{1ABBC251-2FA2-4313-9D61-729A88C5509B}" dt="2023-03-27T12:38:18.869" v="2735" actId="478"/>
          <ac:spMkLst>
            <pc:docMk/>
            <pc:sldMk cId="1479732606" sldId="338"/>
            <ac:spMk id="5" creationId="{98D5131A-EC13-224C-E5E2-834C53FD9490}"/>
          </ac:spMkLst>
        </pc:spChg>
        <pc:spChg chg="add del mod">
          <ac:chgData name="TRANG NGUYỄN" userId="e0141788d0f8f561" providerId="LiveId" clId="{1ABBC251-2FA2-4313-9D61-729A88C5509B}" dt="2023-03-27T12:52:04.353" v="3080" actId="11529"/>
          <ac:spMkLst>
            <pc:docMk/>
            <pc:sldMk cId="1479732606" sldId="338"/>
            <ac:spMk id="16" creationId="{CEEC6E61-C7B7-2647-8FEF-B2856D79C861}"/>
          </ac:spMkLst>
        </pc:spChg>
        <pc:spChg chg="add mod">
          <ac:chgData name="TRANG NGUYỄN" userId="e0141788d0f8f561" providerId="LiveId" clId="{1ABBC251-2FA2-4313-9D61-729A88C5509B}" dt="2023-03-27T12:52:35.886" v="3092" actId="207"/>
          <ac:spMkLst>
            <pc:docMk/>
            <pc:sldMk cId="1479732606" sldId="338"/>
            <ac:spMk id="17" creationId="{7D72C9DD-29A9-9848-8C38-A42E36F3151D}"/>
          </ac:spMkLst>
        </pc:spChg>
        <pc:spChg chg="add mod">
          <ac:chgData name="TRANG NGUYỄN" userId="e0141788d0f8f561" providerId="LiveId" clId="{1ABBC251-2FA2-4313-9D61-729A88C5509B}" dt="2023-03-27T12:53:29.030" v="3104" actId="255"/>
          <ac:spMkLst>
            <pc:docMk/>
            <pc:sldMk cId="1479732606" sldId="338"/>
            <ac:spMk id="18" creationId="{41F7B8E9-9ADA-7C2A-A2FB-4F198C54FC83}"/>
          </ac:spMkLst>
        </pc:spChg>
        <pc:spChg chg="add mod">
          <ac:chgData name="TRANG NGUYỄN" userId="e0141788d0f8f561" providerId="LiveId" clId="{1ABBC251-2FA2-4313-9D61-729A88C5509B}" dt="2023-03-27T12:53:31.881" v="3105" actId="1076"/>
          <ac:spMkLst>
            <pc:docMk/>
            <pc:sldMk cId="1479732606" sldId="338"/>
            <ac:spMk id="19" creationId="{03DF9250-E5E7-2C9D-D29A-5683432BD864}"/>
          </ac:spMkLst>
        </pc:spChg>
        <pc:graphicFrameChg chg="add mod modGraphic">
          <ac:chgData name="TRANG NGUYỄN" userId="e0141788d0f8f561" providerId="LiveId" clId="{1ABBC251-2FA2-4313-9D61-729A88C5509B}" dt="2023-03-27T12:53:12.778" v="3100" actId="21"/>
          <ac:graphicFrameMkLst>
            <pc:docMk/>
            <pc:sldMk cId="1479732606" sldId="338"/>
            <ac:graphicFrameMk id="3" creationId="{B4382137-517F-6B28-0C0E-5F8C53D409DE}"/>
          </ac:graphicFrameMkLst>
        </pc:graphicFrameChg>
        <pc:picChg chg="add mod">
          <ac:chgData name="TRANG NGUYỄN" userId="e0141788d0f8f561" providerId="LiveId" clId="{1ABBC251-2FA2-4313-9D61-729A88C5509B}" dt="2023-03-27T12:43:39.025" v="2975" actId="1076"/>
          <ac:picMkLst>
            <pc:docMk/>
            <pc:sldMk cId="1479732606" sldId="338"/>
            <ac:picMk id="7" creationId="{3715EB87-504D-DB81-1006-EDBA86040628}"/>
          </ac:picMkLst>
        </pc:picChg>
        <pc:picChg chg="add mod">
          <ac:chgData name="TRANG NGUYỄN" userId="e0141788d0f8f561" providerId="LiveId" clId="{1ABBC251-2FA2-4313-9D61-729A88C5509B}" dt="2023-03-27T12:43:43.856" v="2977" actId="1076"/>
          <ac:picMkLst>
            <pc:docMk/>
            <pc:sldMk cId="1479732606" sldId="338"/>
            <ac:picMk id="8" creationId="{503C6A58-6A58-1FB0-3272-8834B7C2E93A}"/>
          </ac:picMkLst>
        </pc:picChg>
        <pc:picChg chg="add mod">
          <ac:chgData name="TRANG NGUYỄN" userId="e0141788d0f8f561" providerId="LiveId" clId="{1ABBC251-2FA2-4313-9D61-729A88C5509B}" dt="2023-03-27T12:43:48.625" v="2979" actId="1076"/>
          <ac:picMkLst>
            <pc:docMk/>
            <pc:sldMk cId="1479732606" sldId="338"/>
            <ac:picMk id="9" creationId="{FEDC2BA3-F644-5604-5955-DAE58D1949A3}"/>
          </ac:picMkLst>
        </pc:picChg>
        <pc:picChg chg="add mod">
          <ac:chgData name="TRANG NGUYỄN" userId="e0141788d0f8f561" providerId="LiveId" clId="{1ABBC251-2FA2-4313-9D61-729A88C5509B}" dt="2023-03-27T12:44:19.655" v="2991" actId="1076"/>
          <ac:picMkLst>
            <pc:docMk/>
            <pc:sldMk cId="1479732606" sldId="338"/>
            <ac:picMk id="10" creationId="{F0D5676D-D3A6-30A7-60AE-D52FC20B82E8}"/>
          </ac:picMkLst>
        </pc:picChg>
        <pc:picChg chg="add mod">
          <ac:chgData name="TRANG NGUYỄN" userId="e0141788d0f8f561" providerId="LiveId" clId="{1ABBC251-2FA2-4313-9D61-729A88C5509B}" dt="2023-03-27T12:44:23.232" v="2993" actId="1076"/>
          <ac:picMkLst>
            <pc:docMk/>
            <pc:sldMk cId="1479732606" sldId="338"/>
            <ac:picMk id="11" creationId="{2EBD2FDE-361C-5274-20BB-F1AF07267E58}"/>
          </ac:picMkLst>
        </pc:picChg>
        <pc:picChg chg="add mod">
          <ac:chgData name="TRANG NGUYỄN" userId="e0141788d0f8f561" providerId="LiveId" clId="{1ABBC251-2FA2-4313-9D61-729A88C5509B}" dt="2023-03-27T12:44:26.983" v="2995" actId="1076"/>
          <ac:picMkLst>
            <pc:docMk/>
            <pc:sldMk cId="1479732606" sldId="338"/>
            <ac:picMk id="12" creationId="{3C0BAD65-8C4A-1895-64A9-1AC59A29D066}"/>
          </ac:picMkLst>
        </pc:picChg>
        <pc:picChg chg="add mod">
          <ac:chgData name="TRANG NGUYỄN" userId="e0141788d0f8f561" providerId="LiveId" clId="{1ABBC251-2FA2-4313-9D61-729A88C5509B}" dt="2023-03-27T12:44:34.031" v="2997" actId="1076"/>
          <ac:picMkLst>
            <pc:docMk/>
            <pc:sldMk cId="1479732606" sldId="338"/>
            <ac:picMk id="13" creationId="{75AA45C2-883E-D87A-E495-C864174D5EB2}"/>
          </ac:picMkLst>
        </pc:picChg>
        <pc:picChg chg="add mod">
          <ac:chgData name="TRANG NGUYỄN" userId="e0141788d0f8f561" providerId="LiveId" clId="{1ABBC251-2FA2-4313-9D61-729A88C5509B}" dt="2023-03-27T12:44:38.198" v="2999" actId="1076"/>
          <ac:picMkLst>
            <pc:docMk/>
            <pc:sldMk cId="1479732606" sldId="338"/>
            <ac:picMk id="14" creationId="{7EB87F21-8168-0307-BF25-CEE48D77BB24}"/>
          </ac:picMkLst>
        </pc:picChg>
        <pc:picChg chg="add mod">
          <ac:chgData name="TRANG NGUYỄN" userId="e0141788d0f8f561" providerId="LiveId" clId="{1ABBC251-2FA2-4313-9D61-729A88C5509B}" dt="2023-03-27T12:45:39.576" v="3012" actId="1076"/>
          <ac:picMkLst>
            <pc:docMk/>
            <pc:sldMk cId="1479732606" sldId="338"/>
            <ac:picMk id="15" creationId="{A7AB262B-7686-BED1-023C-1188D4F2D038}"/>
          </ac:picMkLst>
        </pc:picChg>
      </pc:sldChg>
      <pc:sldChg chg="addSp modSp add mod modTransition modAnim">
        <pc:chgData name="TRANG NGUYỄN" userId="e0141788d0f8f561" providerId="LiveId" clId="{1ABBC251-2FA2-4313-9D61-729A88C5509B}" dt="2023-03-27T12:55:18.795" v="3145"/>
        <pc:sldMkLst>
          <pc:docMk/>
          <pc:sldMk cId="1884497380" sldId="339"/>
        </pc:sldMkLst>
        <pc:spChg chg="add mod">
          <ac:chgData name="TRANG NGUYỄN" userId="e0141788d0f8f561" providerId="LiveId" clId="{1ABBC251-2FA2-4313-9D61-729A88C5509B}" dt="2023-03-27T12:53:59.177" v="3110" actId="1076"/>
          <ac:spMkLst>
            <pc:docMk/>
            <pc:sldMk cId="1884497380" sldId="339"/>
            <ac:spMk id="4" creationId="{F823049F-4F30-58B9-6A66-7D5D4459DA27}"/>
          </ac:spMkLst>
        </pc:spChg>
        <pc:spChg chg="add mod">
          <ac:chgData name="TRANG NGUYỄN" userId="e0141788d0f8f561" providerId="LiveId" clId="{1ABBC251-2FA2-4313-9D61-729A88C5509B}" dt="2023-03-27T12:54:21.752" v="3116" actId="1076"/>
          <ac:spMkLst>
            <pc:docMk/>
            <pc:sldMk cId="1884497380" sldId="339"/>
            <ac:spMk id="5" creationId="{E9D4E302-36DE-0F4B-310B-7A53F5B959E8}"/>
          </ac:spMkLst>
        </pc:spChg>
        <pc:spChg chg="add mod">
          <ac:chgData name="TRANG NGUYỄN" userId="e0141788d0f8f561" providerId="LiveId" clId="{1ABBC251-2FA2-4313-9D61-729A88C5509B}" dt="2023-03-27T12:54:36.880" v="3122" actId="1076"/>
          <ac:spMkLst>
            <pc:docMk/>
            <pc:sldMk cId="1884497380" sldId="339"/>
            <ac:spMk id="6" creationId="{6B0B848D-DC49-4197-A553-0ADEB7F2F127}"/>
          </ac:spMkLst>
        </pc:spChg>
        <pc:graphicFrameChg chg="mod modGraphic">
          <ac:chgData name="TRANG NGUYỄN" userId="e0141788d0f8f561" providerId="LiveId" clId="{1ABBC251-2FA2-4313-9D61-729A88C5509B}" dt="2023-03-27T12:54:28.969" v="3119" actId="21"/>
          <ac:graphicFrameMkLst>
            <pc:docMk/>
            <pc:sldMk cId="1884497380" sldId="339"/>
            <ac:graphicFrameMk id="3" creationId="{B4382137-517F-6B28-0C0E-5F8C53D409DE}"/>
          </ac:graphicFrameMkLst>
        </pc:graphicFrameChg>
        <pc:picChg chg="mod">
          <ac:chgData name="TRANG NGUYỄN" userId="e0141788d0f8f561" providerId="LiveId" clId="{1ABBC251-2FA2-4313-9D61-729A88C5509B}" dt="2023-03-27T12:47:24.031" v="3049" actId="1076"/>
          <ac:picMkLst>
            <pc:docMk/>
            <pc:sldMk cId="1884497380" sldId="339"/>
            <ac:picMk id="14" creationId="{7EB87F21-8168-0307-BF25-CEE48D77BB24}"/>
          </ac:picMkLst>
        </pc:picChg>
        <pc:picChg chg="mod">
          <ac:chgData name="TRANG NGUYỄN" userId="e0141788d0f8f561" providerId="LiveId" clId="{1ABBC251-2FA2-4313-9D61-729A88C5509B}" dt="2023-03-27T12:47:26.320" v="3050" actId="1076"/>
          <ac:picMkLst>
            <pc:docMk/>
            <pc:sldMk cId="1884497380" sldId="339"/>
            <ac:picMk id="15" creationId="{A7AB262B-7686-BED1-023C-1188D4F2D038}"/>
          </ac:picMkLst>
        </pc:picChg>
      </pc:sldChg>
      <pc:sldChg chg="modSp add mod ord">
        <pc:chgData name="TRANG NGUYỄN" userId="e0141788d0f8f561" providerId="LiveId" clId="{1ABBC251-2FA2-4313-9D61-729A88C5509B}" dt="2023-03-27T12:59:48.487" v="3186"/>
        <pc:sldMkLst>
          <pc:docMk/>
          <pc:sldMk cId="2168053290" sldId="340"/>
        </pc:sldMkLst>
        <pc:graphicFrameChg chg="mod modGraphic">
          <ac:chgData name="TRANG NGUYỄN" userId="e0141788d0f8f561" providerId="LiveId" clId="{1ABBC251-2FA2-4313-9D61-729A88C5509B}" dt="2023-03-27T12:59:48.487" v="3186"/>
          <ac:graphicFrameMkLst>
            <pc:docMk/>
            <pc:sldMk cId="2168053290" sldId="340"/>
            <ac:graphicFrameMk id="6" creationId="{598F1754-287A-1F38-175F-AB78DD69708E}"/>
          </ac:graphicFrameMkLst>
        </pc:graphicFrameChg>
        <pc:picChg chg="mod">
          <ac:chgData name="TRANG NGUYỄN" userId="e0141788d0f8f561" providerId="LiveId" clId="{1ABBC251-2FA2-4313-9D61-729A88C5509B}" dt="2023-03-27T12:58:25.951" v="3165" actId="1076"/>
          <ac:picMkLst>
            <pc:docMk/>
            <pc:sldMk cId="2168053290" sldId="340"/>
            <ac:picMk id="3" creationId="{8FF22092-8233-3CC5-BE04-AC19318E8621}"/>
          </ac:picMkLst>
        </pc:picChg>
        <pc:picChg chg="mod">
          <ac:chgData name="TRANG NGUYỄN" userId="e0141788d0f8f561" providerId="LiveId" clId="{1ABBC251-2FA2-4313-9D61-729A88C5509B}" dt="2023-03-27T12:58:47.677" v="3171" actId="1076"/>
          <ac:picMkLst>
            <pc:docMk/>
            <pc:sldMk cId="2168053290" sldId="340"/>
            <ac:picMk id="4" creationId="{0005D0AB-8962-22CF-2AF4-7059768134BA}"/>
          </ac:picMkLst>
        </pc:picChg>
        <pc:picChg chg="mod">
          <ac:chgData name="TRANG NGUYỄN" userId="e0141788d0f8f561" providerId="LiveId" clId="{1ABBC251-2FA2-4313-9D61-729A88C5509B}" dt="2023-03-27T12:59:35.535" v="3182" actId="1076"/>
          <ac:picMkLst>
            <pc:docMk/>
            <pc:sldMk cId="2168053290" sldId="340"/>
            <ac:picMk id="7" creationId="{4A9F8C00-5B0E-B0B1-4658-F39F4DEA9949}"/>
          </ac:picMkLst>
        </pc:picChg>
      </pc:sldChg>
      <pc:sldChg chg="addSp delSp modSp new mod modAnim">
        <pc:chgData name="TRANG NGUYỄN" userId="e0141788d0f8f561" providerId="LiveId" clId="{1ABBC251-2FA2-4313-9D61-729A88C5509B}" dt="2023-03-29T13:40:31.792" v="3394"/>
        <pc:sldMkLst>
          <pc:docMk/>
          <pc:sldMk cId="1525068642" sldId="341"/>
        </pc:sldMkLst>
        <pc:spChg chg="add del mod">
          <ac:chgData name="TRANG NGUYỄN" userId="e0141788d0f8f561" providerId="LiveId" clId="{1ABBC251-2FA2-4313-9D61-729A88C5509B}" dt="2023-03-29T13:38:20.162" v="3210" actId="478"/>
          <ac:spMkLst>
            <pc:docMk/>
            <pc:sldMk cId="1525068642" sldId="341"/>
            <ac:spMk id="5" creationId="{17E49CFA-32CC-003F-0EA2-982904F987F5}"/>
          </ac:spMkLst>
        </pc:spChg>
        <pc:spChg chg="add mod">
          <ac:chgData name="TRANG NGUYỄN" userId="e0141788d0f8f561" providerId="LiveId" clId="{1ABBC251-2FA2-4313-9D61-729A88C5509B}" dt="2023-03-29T13:40:29.785" v="3393" actId="14100"/>
          <ac:spMkLst>
            <pc:docMk/>
            <pc:sldMk cId="1525068642" sldId="341"/>
            <ac:spMk id="6" creationId="{2B0854E0-B26E-F256-4CBA-EB73043DE82D}"/>
          </ac:spMkLst>
        </pc:spChg>
        <pc:picChg chg="add mod">
          <ac:chgData name="TRANG NGUYỄN" userId="e0141788d0f8f561" providerId="LiveId" clId="{1ABBC251-2FA2-4313-9D61-729A88C5509B}" dt="2023-03-29T13:38:01.216" v="3207" actId="14100"/>
          <ac:picMkLst>
            <pc:docMk/>
            <pc:sldMk cId="1525068642" sldId="341"/>
            <ac:picMk id="4" creationId="{B6EE698F-9E05-C1D7-E9A5-BD791246E16F}"/>
          </ac:picMkLst>
        </pc:picChg>
      </pc:sldChg>
      <pc:sldChg chg="addSp delSp modSp new mod modTransition modClrScheme chgLayout">
        <pc:chgData name="TRANG NGUYỄN" userId="e0141788d0f8f561" providerId="LiveId" clId="{1ABBC251-2FA2-4313-9D61-729A88C5509B}" dt="2023-03-29T13:44:39.051" v="3690"/>
        <pc:sldMkLst>
          <pc:docMk/>
          <pc:sldMk cId="647499210" sldId="342"/>
        </pc:sldMkLst>
        <pc:spChg chg="mod ord">
          <ac:chgData name="TRANG NGUYỄN" userId="e0141788d0f8f561" providerId="LiveId" clId="{1ABBC251-2FA2-4313-9D61-729A88C5509B}" dt="2023-03-29T13:42:52.911" v="3427" actId="700"/>
          <ac:spMkLst>
            <pc:docMk/>
            <pc:sldMk cId="647499210" sldId="342"/>
            <ac:spMk id="2" creationId="{9DE4ABA5-3CD4-B7F3-6F76-4288D351812F}"/>
          </ac:spMkLst>
        </pc:spChg>
        <pc:spChg chg="add mod">
          <ac:chgData name="TRANG NGUYỄN" userId="e0141788d0f8f561" providerId="LiveId" clId="{1ABBC251-2FA2-4313-9D61-729A88C5509B}" dt="2023-03-29T13:43:02.165" v="3429" actId="207"/>
          <ac:spMkLst>
            <pc:docMk/>
            <pc:sldMk cId="647499210" sldId="342"/>
            <ac:spMk id="3" creationId="{11D853CC-3776-5BCF-7CDA-9E6A7E347CC2}"/>
          </ac:spMkLst>
        </pc:spChg>
        <pc:spChg chg="add del mod ord">
          <ac:chgData name="TRANG NGUYỄN" userId="e0141788d0f8f561" providerId="LiveId" clId="{1ABBC251-2FA2-4313-9D61-729A88C5509B}" dt="2023-03-29T13:42:57.243" v="3428" actId="478"/>
          <ac:spMkLst>
            <pc:docMk/>
            <pc:sldMk cId="647499210" sldId="342"/>
            <ac:spMk id="4" creationId="{70FE0DEA-59E2-B9C0-98D6-AF8033176EE4}"/>
          </ac:spMkLst>
        </pc:spChg>
        <pc:spChg chg="add mod ord">
          <ac:chgData name="TRANG NGUYỄN" userId="e0141788d0f8f561" providerId="LiveId" clId="{1ABBC251-2FA2-4313-9D61-729A88C5509B}" dt="2023-03-29T13:44:05.072" v="3689" actId="2711"/>
          <ac:spMkLst>
            <pc:docMk/>
            <pc:sldMk cId="647499210" sldId="342"/>
            <ac:spMk id="5" creationId="{D6FF7ACF-E0C4-EBD0-F375-A07E8C0949E3}"/>
          </ac:spMkLst>
        </pc:spChg>
      </pc:sldChg>
      <pc:sldChg chg="modSp del">
        <pc:chgData name="TRANG NGUYỄN" userId="e0141788d0f8f561" providerId="LiveId" clId="{1ABBC251-2FA2-4313-9D61-729A88C5509B}" dt="2023-03-27T12:37:23.198" v="2730"/>
        <pc:sldMkLst>
          <pc:docMk/>
          <pc:sldMk cId="3218376052" sldId="347"/>
        </pc:sldMkLst>
        <pc:spChg chg="mod">
          <ac:chgData name="TRANG NGUYỄN" userId="e0141788d0f8f561" providerId="LiveId" clId="{1ABBC251-2FA2-4313-9D61-729A88C5509B}" dt="2023-03-27T12:37:22.483" v="2729" actId="14100"/>
          <ac:spMkLst>
            <pc:docMk/>
            <pc:sldMk cId="3218376052" sldId="347"/>
            <ac:spMk id="6147" creationId="{00000000-0000-0000-0000-000000000000}"/>
          </ac:spMkLst>
        </pc:spChg>
      </pc:sldChg>
      <pc:sldMasterChg chg="delSldLayout">
        <pc:chgData name="TRANG NGUYỄN" userId="e0141788d0f8f561" providerId="LiveId" clId="{1ABBC251-2FA2-4313-9D61-729A88C5509B}" dt="2023-03-29T13:41:32.363" v="3402" actId="47"/>
        <pc:sldMasterMkLst>
          <pc:docMk/>
          <pc:sldMasterMk cId="0" sldId="2147483659"/>
        </pc:sldMasterMkLst>
        <pc:sldLayoutChg chg="del">
          <pc:chgData name="TRANG NGUYỄN" userId="e0141788d0f8f561" providerId="LiveId" clId="{1ABBC251-2FA2-4313-9D61-729A88C5509B}" dt="2023-03-27T04:32:26.343" v="2458" actId="47"/>
          <pc:sldLayoutMkLst>
            <pc:docMk/>
            <pc:sldMasterMk cId="0" sldId="2147483659"/>
            <pc:sldLayoutMk cId="0" sldId="2147483653"/>
          </pc:sldLayoutMkLst>
        </pc:sldLayoutChg>
        <pc:sldLayoutChg chg="del">
          <pc:chgData name="TRANG NGUYỄN" userId="e0141788d0f8f561" providerId="LiveId" clId="{1ABBC251-2FA2-4313-9D61-729A88C5509B}" dt="2023-03-29T13:41:31.544" v="3401" actId="47"/>
          <pc:sldLayoutMkLst>
            <pc:docMk/>
            <pc:sldMasterMk cId="0" sldId="2147483659"/>
            <pc:sldLayoutMk cId="0" sldId="2147483654"/>
          </pc:sldLayoutMkLst>
        </pc:sldLayoutChg>
        <pc:sldLayoutChg chg="del">
          <pc:chgData name="TRANG NGUYỄN" userId="e0141788d0f8f561" providerId="LiveId" clId="{1ABBC251-2FA2-4313-9D61-729A88C5509B}" dt="2023-03-29T13:41:32.363" v="3402" actId="47"/>
          <pc:sldLayoutMkLst>
            <pc:docMk/>
            <pc:sldMasterMk cId="0" sldId="2147483659"/>
            <pc:sldLayoutMk cId="0" sldId="2147483657"/>
          </pc:sldLayoutMkLst>
        </pc:sldLayoutChg>
        <pc:sldLayoutChg chg="del">
          <pc:chgData name="TRANG NGUYỄN" userId="e0141788d0f8f561" providerId="LiveId" clId="{1ABBC251-2FA2-4313-9D61-729A88C5509B}" dt="2023-03-27T04:32:24.562" v="2457" actId="47"/>
          <pc:sldLayoutMkLst>
            <pc:docMk/>
            <pc:sldMasterMk cId="0" sldId="2147483659"/>
            <pc:sldLayoutMk cId="0" sldId="214748365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3B6DD-3EF1-409D-83B2-5E43CFEB409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770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18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25" y="0"/>
            <a:ext cx="9144000" cy="25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Google Shape;11;p2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139200" y="645550"/>
            <a:ext cx="6865800" cy="192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-25" y="0"/>
            <a:ext cx="9144000" cy="25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" name="Google Shape;15;p3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1154400" y="2726350"/>
            <a:ext cx="68352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154400" y="3221050"/>
            <a:ext cx="68352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-25" y="1320125"/>
            <a:ext cx="9144000" cy="382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" name="Google Shape;20;p4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1602475" y="1320125"/>
            <a:ext cx="5939100" cy="317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Char char="»"/>
              <a:defRPr i="1">
                <a:solidFill>
                  <a:srgbClr val="FFFFFF"/>
                </a:solidFill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»"/>
              <a:defRPr i="1">
                <a:solidFill>
                  <a:srgbClr val="FFFFFF"/>
                </a:solidFill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»"/>
              <a:defRPr i="1">
                <a:solidFill>
                  <a:srgbClr val="FFFFFF"/>
                </a:solidFill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●"/>
              <a:defRPr i="1">
                <a:solidFill>
                  <a:srgbClr val="FFFFFF"/>
                </a:solidFill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i="1">
                <a:solidFill>
                  <a:srgbClr val="FFFFFF"/>
                </a:solidFill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i="1">
                <a:solidFill>
                  <a:srgbClr val="FFFFFF"/>
                </a:solidFill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●"/>
              <a:defRPr i="1">
                <a:solidFill>
                  <a:srgbClr val="FFFFFF"/>
                </a:solidFill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i="1">
                <a:solidFill>
                  <a:srgbClr val="FFFFFF"/>
                </a:solidFill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i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/>
          <p:nvPr/>
        </p:nvSpPr>
        <p:spPr>
          <a:xfrm>
            <a:off x="3593400" y="46897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  <a:endParaRPr sz="96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637950" y="0"/>
            <a:ext cx="7860600" cy="63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-25" y="0"/>
            <a:ext cx="9144000" cy="131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" name="Google Shape;26;p5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1010200" y="648725"/>
            <a:ext cx="71313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1010200" y="1434950"/>
            <a:ext cx="7131300" cy="27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»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»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»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TITLE_ONLY_1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9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9"/>
          <p:cNvSpPr txBox="1">
            <a:spLocks noGrp="1"/>
          </p:cNvSpPr>
          <p:nvPr>
            <p:ph type="sldNum" idx="12"/>
          </p:nvPr>
        </p:nvSpPr>
        <p:spPr>
          <a:xfrm>
            <a:off x="637950" y="0"/>
            <a:ext cx="7860600" cy="63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/>
          <p:nvPr/>
        </p:nvSpPr>
        <p:spPr>
          <a:xfrm>
            <a:off x="-25" y="3825189"/>
            <a:ext cx="9144000" cy="131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5" name="Google Shape;55;p10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82250" y="3825200"/>
            <a:ext cx="7609200" cy="6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sldNum" idx="12"/>
          </p:nvPr>
        </p:nvSpPr>
        <p:spPr>
          <a:xfrm>
            <a:off x="7842625" y="648725"/>
            <a:ext cx="548700" cy="41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3EE66-D825-4AA0-9B3C-0DA70E9B0A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474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010200" y="648725"/>
            <a:ext cx="7131300" cy="6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010200" y="1434950"/>
            <a:ext cx="7131300" cy="27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Source Sans Pro"/>
              <a:buChar char="»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Source Sans Pro"/>
              <a:buChar char="»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Source Sans Pro"/>
              <a:buChar char="»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●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○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■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●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○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■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buNone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r">
              <a:buNone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r">
              <a:buNone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r">
              <a:buNone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r">
              <a:buNone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r">
              <a:buNone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r">
              <a:buNone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r">
              <a:buNone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r">
              <a:buNone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5" r:id="rId5"/>
    <p:sldLayoutId id="2147483656" r:id="rId6"/>
    <p:sldLayoutId id="2147483660" r:id="rId7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4FF135-2EE4-7A9C-444F-BCCA7AF3143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88164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F9A7E1-13B8-72AE-319B-91F47CA07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7673" y="2190345"/>
            <a:ext cx="3135397" cy="31353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C708B9-7DA6-E4C1-7D4C-1CE02CC0730C}"/>
              </a:ext>
            </a:extLst>
          </p:cNvPr>
          <p:cNvSpPr txBox="1"/>
          <p:nvPr/>
        </p:nvSpPr>
        <p:spPr>
          <a:xfrm>
            <a:off x="3384868" y="1087165"/>
            <a:ext cx="5047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solidFill>
                  <a:schemeClr val="tx2">
                    <a:lumMod val="50000"/>
                  </a:schemeClr>
                </a:solidFill>
                <a:latin typeface="Montserrat Black" panose="00000A00000000000000" pitchFamily="2" charset="0"/>
              </a:rPr>
              <a:t>Em</a:t>
            </a:r>
            <a:r>
              <a:rPr lang="en-US" sz="3000" dirty="0">
                <a:solidFill>
                  <a:schemeClr val="tx2">
                    <a:lumMod val="50000"/>
                  </a:schemeClr>
                </a:solidFill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solidFill>
                  <a:schemeClr val="tx2">
                    <a:lumMod val="50000"/>
                  </a:schemeClr>
                </a:solidFill>
                <a:latin typeface="Montserrat Black" panose="00000A00000000000000" pitchFamily="2" charset="0"/>
              </a:rPr>
              <a:t>có</a:t>
            </a:r>
            <a:r>
              <a:rPr lang="en-US" sz="3000" dirty="0">
                <a:solidFill>
                  <a:schemeClr val="tx2">
                    <a:lumMod val="50000"/>
                  </a:schemeClr>
                </a:solidFill>
                <a:latin typeface="Montserrat Black" panose="00000A00000000000000" pitchFamily="2" charset="0"/>
              </a:rPr>
              <a:t> nhận </a:t>
            </a:r>
            <a:r>
              <a:rPr lang="en-US" sz="3000" dirty="0" err="1">
                <a:solidFill>
                  <a:schemeClr val="tx2">
                    <a:lumMod val="50000"/>
                  </a:schemeClr>
                </a:solidFill>
                <a:latin typeface="Montserrat Black" panose="00000A00000000000000" pitchFamily="2" charset="0"/>
              </a:rPr>
              <a:t>xét</a:t>
            </a:r>
            <a:r>
              <a:rPr lang="en-US" sz="3000" dirty="0">
                <a:solidFill>
                  <a:schemeClr val="tx2">
                    <a:lumMod val="50000"/>
                  </a:schemeClr>
                </a:solidFill>
                <a:latin typeface="Montserrat Black" panose="00000A00000000000000" pitchFamily="2" charset="0"/>
              </a:rPr>
              <a:t> gì về </a:t>
            </a:r>
            <a:r>
              <a:rPr lang="en-US" sz="3000" dirty="0" err="1">
                <a:solidFill>
                  <a:schemeClr val="tx2">
                    <a:lumMod val="50000"/>
                  </a:schemeClr>
                </a:solidFill>
                <a:latin typeface="Montserrat Black" panose="00000A00000000000000" pitchFamily="2" charset="0"/>
              </a:rPr>
              <a:t>các</a:t>
            </a:r>
            <a:r>
              <a:rPr lang="en-US" sz="3000" dirty="0">
                <a:solidFill>
                  <a:schemeClr val="tx2">
                    <a:lumMod val="50000"/>
                  </a:schemeClr>
                </a:solidFill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solidFill>
                  <a:schemeClr val="tx2">
                    <a:lumMod val="50000"/>
                  </a:schemeClr>
                </a:solidFill>
                <a:latin typeface="Montserrat Black" panose="00000A00000000000000" pitchFamily="2" charset="0"/>
              </a:rPr>
              <a:t>hành</a:t>
            </a:r>
            <a:r>
              <a:rPr lang="en-US" sz="3000" dirty="0">
                <a:solidFill>
                  <a:schemeClr val="tx2">
                    <a:lumMod val="50000"/>
                  </a:schemeClr>
                </a:solidFill>
                <a:latin typeface="Montserrat Black" panose="00000A00000000000000" pitchFamily="2" charset="0"/>
              </a:rPr>
              <a:t> vi trên?</a:t>
            </a:r>
          </a:p>
        </p:txBody>
      </p:sp>
      <p:sp>
        <p:nvSpPr>
          <p:cNvPr id="5" name="Arrow: Curved Right 4">
            <a:extLst>
              <a:ext uri="{FF2B5EF4-FFF2-40B4-BE49-F238E27FC236}">
                <a16:creationId xmlns:a16="http://schemas.microsoft.com/office/drawing/2014/main" id="{3E305561-4583-B1A3-B242-8223F949E1EF}"/>
              </a:ext>
            </a:extLst>
          </p:cNvPr>
          <p:cNvSpPr/>
          <p:nvPr/>
        </p:nvSpPr>
        <p:spPr>
          <a:xfrm>
            <a:off x="1908840" y="1880401"/>
            <a:ext cx="1201938" cy="1232461"/>
          </a:xfrm>
          <a:prstGeom prst="curvedRightArrow">
            <a:avLst/>
          </a:prstGeom>
          <a:solidFill>
            <a:schemeClr val="tx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46E8C5-963B-AD23-E9F6-FB091858F1F0}"/>
              </a:ext>
            </a:extLst>
          </p:cNvPr>
          <p:cNvSpPr txBox="1"/>
          <p:nvPr/>
        </p:nvSpPr>
        <p:spPr>
          <a:xfrm>
            <a:off x="3384868" y="2552193"/>
            <a:ext cx="5296711" cy="2092881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Đây </a:t>
            </a:r>
            <a:r>
              <a:rPr lang="en-US" sz="2600" dirty="0" err="1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đều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 là </a:t>
            </a:r>
            <a:r>
              <a:rPr lang="en-US" sz="2600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hành</a:t>
            </a:r>
            <a:r>
              <a:rPr lang="en-US" sz="2600" dirty="0">
                <a:solidFill>
                  <a:srgbClr val="FF0000"/>
                </a:solidFill>
                <a:latin typeface="Montserrat ExtraBold" panose="00000900000000000000" pitchFamily="2" charset="0"/>
              </a:rPr>
              <a:t> vi </a:t>
            </a:r>
            <a:r>
              <a:rPr lang="en-US" sz="2600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vi</a:t>
            </a:r>
            <a:r>
              <a:rPr lang="en-US" sz="2600" dirty="0">
                <a:solidFill>
                  <a:srgbClr val="FF0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phạm</a:t>
            </a:r>
            <a:r>
              <a:rPr lang="en-US" sz="2600" dirty="0">
                <a:solidFill>
                  <a:srgbClr val="FF0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pháp</a:t>
            </a:r>
            <a:r>
              <a:rPr lang="en-US" sz="2600" dirty="0">
                <a:solidFill>
                  <a:srgbClr val="FF0000"/>
                </a:solidFill>
                <a:latin typeface="Montserrat ExtraBold" panose="00000900000000000000" pitchFamily="2" charset="0"/>
              </a:rPr>
              <a:t> luật </a:t>
            </a:r>
            <a:r>
              <a:rPr lang="en-US" sz="2600" dirty="0" err="1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và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 người </a:t>
            </a:r>
            <a:r>
              <a:rPr lang="en-US" sz="2600" dirty="0" err="1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thực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hiện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hành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 vi sẽ </a:t>
            </a:r>
            <a:r>
              <a:rPr lang="en-US" sz="2600" dirty="0" err="1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chịu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trách</a:t>
            </a:r>
            <a:r>
              <a:rPr lang="en-US" sz="2600" dirty="0">
                <a:solidFill>
                  <a:srgbClr val="FF0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nhiệm</a:t>
            </a:r>
            <a:r>
              <a:rPr lang="en-US" sz="2600" dirty="0">
                <a:solidFill>
                  <a:srgbClr val="FF0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pháp</a:t>
            </a:r>
            <a:r>
              <a:rPr lang="en-US" sz="2600" dirty="0">
                <a:solidFill>
                  <a:srgbClr val="FF0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lí</a:t>
            </a:r>
            <a:r>
              <a:rPr lang="en-US" sz="2600" dirty="0">
                <a:solidFill>
                  <a:srgbClr val="FF0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với </a:t>
            </a:r>
            <a:r>
              <a:rPr lang="en-US" sz="2600" dirty="0" err="1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những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 gì mình </a:t>
            </a:r>
            <a:r>
              <a:rPr lang="en-US" sz="2600" dirty="0" err="1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gây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ra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 , </a:t>
            </a:r>
            <a:r>
              <a:rPr lang="en-US" sz="2600" dirty="0" err="1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trừ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hành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  <a:latin typeface="Montserrat ExtraBold" panose="00000900000000000000" pitchFamily="2" charset="0"/>
              </a:rPr>
              <a:t> vi (3)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7B4621-440D-407B-1D51-E9FFC9A1697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0CC62-EA5A-706F-62A7-81F51C3A6AB0}"/>
              </a:ext>
            </a:extLst>
          </p:cNvPr>
          <p:cNvSpPr txBox="1"/>
          <p:nvPr/>
        </p:nvSpPr>
        <p:spPr>
          <a:xfrm>
            <a:off x="2307598" y="707426"/>
            <a:ext cx="45288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VI PHẠM PHÁP LUẬT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9006F2-483A-497F-9E80-318454963B15}"/>
              </a:ext>
            </a:extLst>
          </p:cNvPr>
          <p:cNvSpPr txBox="1"/>
          <p:nvPr/>
        </p:nvSpPr>
        <p:spPr>
          <a:xfrm>
            <a:off x="3011828" y="881377"/>
            <a:ext cx="4269127" cy="49244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Hành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vi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trái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pháp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luật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61E43E-4AAD-7D95-679D-1D6DC8726293}"/>
              </a:ext>
            </a:extLst>
          </p:cNvPr>
          <p:cNvSpPr txBox="1"/>
          <p:nvPr/>
        </p:nvSpPr>
        <p:spPr>
          <a:xfrm>
            <a:off x="760828" y="1261424"/>
            <a:ext cx="1906499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Montserrat Black" panose="00000A00000000000000" pitchFamily="2" charset="0"/>
              </a:rPr>
              <a:t>VI PHẠM PHÁP LUẬT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6D43F2F-89A2-D777-B93C-21DE32EF5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24" b="89984" l="7801" r="94504">
                        <a14:foregroundMark x1="83511" y1="62069" x2="91312" y2="69294"/>
                        <a14:foregroundMark x1="94504" y1="69130" x2="94504" y2="69130"/>
                        <a14:foregroundMark x1="77660" y1="57307" x2="42730" y2="73071"/>
                        <a14:foregroundMark x1="48582" y1="72906" x2="57447" y2="79146"/>
                        <a14:foregroundMark x1="53901" y1="84236" x2="44858" y2="75534"/>
                        <a14:foregroundMark x1="44858" y1="75534" x2="46099" y2="74056"/>
                        <a14:foregroundMark x1="54610" y1="73399" x2="74291" y2="66338"/>
                        <a14:foregroundMark x1="74291" y1="66338" x2="74291" y2="66338"/>
                        <a14:foregroundMark x1="74823" y1="66174" x2="78369" y2="69951"/>
                        <a14:foregroundMark x1="87589" y1="67816" x2="64007" y2="78982"/>
                        <a14:foregroundMark x1="61348" y1="76355" x2="70922" y2="70608"/>
                        <a14:foregroundMark x1="79078" y1="71757" x2="66844" y2="78818"/>
                        <a14:foregroundMark x1="74113" y1="24795" x2="73759" y2="44499"/>
                        <a14:foregroundMark x1="64007" y1="29557" x2="65957" y2="32184"/>
                        <a14:foregroundMark x1="81915" y1="32677" x2="83333" y2="39409"/>
                        <a14:foregroundMark x1="82979" y1="38095" x2="80319" y2="34483"/>
                        <a14:foregroundMark x1="65603" y1="25616" x2="65603" y2="32020"/>
                        <a14:foregroundMark x1="65603" y1="24959" x2="64007" y2="32348"/>
                        <a14:foregroundMark x1="63298" y1="32020" x2="64007" y2="43186"/>
                        <a14:foregroundMark x1="51241" y1="22332" x2="58333" y2="35796"/>
                        <a14:foregroundMark x1="80142" y1="60099" x2="81560" y2="64368"/>
                        <a14:foregroundMark x1="48759" y1="24959" x2="50887" y2="34811"/>
                        <a14:foregroundMark x1="21631" y1="19376" x2="30319" y2="41379"/>
                        <a14:foregroundMark x1="67908" y1="61248" x2="86170" y2="63218"/>
                        <a14:foregroundMark x1="78369" y1="55829" x2="82624" y2="57635"/>
                        <a14:foregroundMark x1="83333" y1="56486" x2="84220" y2="56979"/>
                        <a14:foregroundMark x1="10461" y1="30213" x2="15780" y2="42365"/>
                        <a14:foregroundMark x1="10816" y1="39409" x2="8688" y2="35140"/>
                        <a14:foregroundMark x1="9220" y1="33826" x2="10106" y2="35632"/>
                        <a14:foregroundMark x1="9752" y1="33990" x2="7801" y2="36289"/>
                        <a14:foregroundMark x1="9397" y1="37274" x2="12766" y2="522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6327" y="2727613"/>
            <a:ext cx="2595501" cy="280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36213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506447-B50D-BF47-538C-73600A1F0E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006F1D-9A6D-4595-28B3-66CF28B3B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44" b="89918" l="9947" r="89876">
                        <a14:foregroundMark x1="11545" y1="58642" x2="16696" y2="53909"/>
                        <a14:foregroundMark x1="31972" y1="31893" x2="31972" y2="38683"/>
                        <a14:foregroundMark x1="27886" y1="6790" x2="27886" y2="6790"/>
                        <a14:foregroundMark x1="28774" y1="5144" x2="26643" y2="9053"/>
                        <a14:foregroundMark x1="16519" y1="7202" x2="18472" y2="18313"/>
                        <a14:foregroundMark x1="10302" y1="19753" x2="14920" y2="24897"/>
                        <a14:foregroundMark x1="10302" y1="23663" x2="20249" y2="25514"/>
                        <a14:foregroundMark x1="28242" y1="30658" x2="33570" y2="40123"/>
                        <a14:foregroundMark x1="47780" y1="46091" x2="38899" y2="52881"/>
                        <a14:foregroundMark x1="48668" y1="47942" x2="54352" y2="46708"/>
                        <a14:foregroundMark x1="19538" y1="84979" x2="19183" y2="88477"/>
                        <a14:foregroundMark x1="31616" y1="85391" x2="33215" y2="89712"/>
                        <a14:foregroundMark x1="29130" y1="85597" x2="30551" y2="8744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950" y="700142"/>
            <a:ext cx="4330956" cy="37386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9409F7-6A3E-2459-B41F-CE8A97C5C0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33" b="89918" l="9947" r="92718">
                        <a14:foregroundMark x1="11545" y1="58642" x2="12131" y2="58104"/>
                        <a14:foregroundMark x1="16519" y1="7202" x2="16592" y2="7617"/>
                        <a14:foregroundMark x1="42596" y1="50054" x2="41600" y2="50816"/>
                        <a14:foregroundMark x1="53826" y1="46822" x2="54352" y2="46708"/>
                        <a14:foregroundMark x1="76554" y1="23045" x2="76554" y2="77160"/>
                        <a14:foregroundMark x1="62700" y1="66461" x2="72824" y2="54733"/>
                        <a14:foregroundMark x1="83304" y1="54733" x2="91829" y2="64609"/>
                        <a14:foregroundMark x1="91829" y1="64609" x2="91829" y2="64815"/>
                        <a14:foregroundMark x1="78508" y1="42181" x2="83304" y2="48148"/>
                        <a14:foregroundMark x1="85435" y1="15021" x2="86323" y2="14815"/>
                        <a14:foregroundMark x1="92718" y1="25926" x2="92718" y2="25926"/>
                        <a14:foregroundMark x1="74956" y1="13580" x2="74956" y2="13580"/>
                        <a14:foregroundMark x1="58970" y1="67284" x2="60391" y2="68930"/>
                        <a14:backgroundMark x1="17584" y1="9671" x2="32504" y2="70988"/>
                        <a14:backgroundMark x1="27531" y1="87449" x2="40320" y2="33539"/>
                        <a14:backgroundMark x1="40320" y1="33539" x2="40497" y2="33539"/>
                        <a14:backgroundMark x1="45293" y1="22428" x2="11723" y2="56584"/>
                        <a14:backgroundMark x1="11723" y1="56584" x2="11368" y2="57819"/>
                        <a14:backgroundMark x1="15631" y1="52469" x2="34458" y2="53086"/>
                        <a14:backgroundMark x1="42096" y1="46708" x2="49556" y2="47325"/>
                        <a14:backgroundMark x1="49556" y1="47942" x2="53464" y2="46914"/>
                        <a14:backgroundMark x1="52753" y1="45062" x2="37833" y2="47737"/>
                        <a14:backgroundMark x1="37833" y1="47737" x2="7993" y2="69136"/>
                        <a14:backgroundMark x1="7993" y1="69136" x2="533" y2="84979"/>
                        <a14:backgroundMark x1="533" y1="84979" x2="533" y2="86214"/>
                        <a14:backgroundMark x1="15098" y1="74691" x2="18650" y2="89300"/>
                        <a14:backgroundMark x1="31439" y1="84362" x2="36767" y2="88683"/>
                        <a14:backgroundMark x1="36234" y1="89300" x2="28064" y2="86626"/>
                        <a14:backgroundMark x1="26465" y1="30247" x2="38188" y2="41975"/>
                        <a14:backgroundMark x1="25577" y1="33951" x2="33925" y2="52263"/>
                        <a14:backgroundMark x1="33925" y1="52263" x2="33925" y2="52263"/>
                        <a14:backgroundMark x1="37655" y1="50412" x2="41563" y2="56790"/>
                        <a14:backgroundMark x1="26465" y1="7819" x2="23623" y2="14198"/>
                        <a14:backgroundMark x1="26110" y1="10288" x2="29840" y2="6996"/>
                        <a14:backgroundMark x1="29307" y1="5144" x2="15098" y2="11934"/>
                        <a14:backgroundMark x1="15098" y1="7819" x2="15453" y2="32099"/>
                        <a14:backgroundMark x1="7638" y1="20988" x2="15098" y2="265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0078" y="536394"/>
            <a:ext cx="4715658" cy="40707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6F16D1-B89C-70DB-7784-F57AD892D1B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77603" r="97511">
                        <a14:foregroundMark x1="84167" y1="71000" x2="86167" y2="74500"/>
                        <a14:foregroundMark x1="84667" y1="73250" x2="84667" y2="73250"/>
                      </a14:backgroundRemoval>
                    </a14:imgEffect>
                  </a14:imgLayer>
                </a14:imgProps>
              </a:ext>
            </a:extLst>
          </a:blip>
          <a:srcRect l="75114"/>
          <a:stretch/>
        </p:blipFill>
        <p:spPr>
          <a:xfrm>
            <a:off x="4343231" y="318900"/>
            <a:ext cx="1721904" cy="3923818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15C91246-6366-D8D5-D49B-56DD69E3A22E}"/>
              </a:ext>
            </a:extLst>
          </p:cNvPr>
          <p:cNvSpPr/>
          <p:nvPr/>
        </p:nvSpPr>
        <p:spPr>
          <a:xfrm>
            <a:off x="3014546" y="1076445"/>
            <a:ext cx="1971063" cy="8389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tserrat Black" panose="00000A00000000000000" pitchFamily="2" charset="0"/>
              </a:rPr>
              <a:t>SUY NGHĨ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74A3C6B8-A71E-9A98-EC00-9A0D3E1A7FE7}"/>
              </a:ext>
            </a:extLst>
          </p:cNvPr>
          <p:cNvSpPr/>
          <p:nvPr/>
        </p:nvSpPr>
        <p:spPr>
          <a:xfrm>
            <a:off x="2929773" y="1930591"/>
            <a:ext cx="1638477" cy="7176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tserrat Black" panose="00000A00000000000000" pitchFamily="2" charset="0"/>
              </a:rPr>
              <a:t>MUA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F4F6607-4D58-0BAA-9571-1C2CEB006A9E}"/>
              </a:ext>
            </a:extLst>
          </p:cNvPr>
          <p:cNvSpPr/>
          <p:nvPr/>
        </p:nvSpPr>
        <p:spPr>
          <a:xfrm>
            <a:off x="2707479" y="2727838"/>
            <a:ext cx="1638477" cy="7176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tserrat Black" panose="00000A00000000000000" pitchFamily="2" charset="0"/>
              </a:rPr>
              <a:t>NÓI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B27AD59-2507-68B2-957B-3999430AD5C6}"/>
              </a:ext>
            </a:extLst>
          </p:cNvPr>
          <p:cNvSpPr/>
          <p:nvPr/>
        </p:nvSpPr>
        <p:spPr>
          <a:xfrm>
            <a:off x="2845677" y="3664067"/>
            <a:ext cx="2258758" cy="7176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tserrat Black" panose="00000A00000000000000" pitchFamily="2" charset="0"/>
              </a:rPr>
              <a:t>THỰC HIỆN</a:t>
            </a:r>
          </a:p>
        </p:txBody>
      </p:sp>
    </p:spTree>
    <p:extLst>
      <p:ext uri="{BB962C8B-B14F-4D97-AF65-F5344CB8AC3E}">
        <p14:creationId xmlns:p14="http://schemas.microsoft.com/office/powerpoint/2010/main" val="10909254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0384F8-7AD2-40DF-1CBC-760673C8370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C1CA2D-1BF8-68A2-01AF-0C92907294F8}"/>
              </a:ext>
            </a:extLst>
          </p:cNvPr>
          <p:cNvSpPr txBox="1"/>
          <p:nvPr/>
        </p:nvSpPr>
        <p:spPr>
          <a:xfrm>
            <a:off x="731616" y="2340917"/>
            <a:ext cx="2104182" cy="46166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Hành</a:t>
            </a:r>
            <a:r>
              <a:rPr lang="en-US" sz="2400" dirty="0">
                <a:solidFill>
                  <a:schemeClr val="bg1"/>
                </a:solidFill>
                <a:latin typeface="Montserrat ExtraBold" panose="00000900000000000000" pitchFamily="2" charset="0"/>
              </a:rPr>
              <a:t> vi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EC2984-3FD8-9210-3360-D5BBAEE230CB}"/>
              </a:ext>
            </a:extLst>
          </p:cNvPr>
          <p:cNvSpPr txBox="1"/>
          <p:nvPr/>
        </p:nvSpPr>
        <p:spPr>
          <a:xfrm>
            <a:off x="3356654" y="1355154"/>
            <a:ext cx="4780347" cy="5539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Bằng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hành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động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;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đấm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,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đá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EFE5E0-330D-837B-3688-118442C11BA7}"/>
              </a:ext>
            </a:extLst>
          </p:cNvPr>
          <p:cNvSpPr txBox="1"/>
          <p:nvPr/>
        </p:nvSpPr>
        <p:spPr>
          <a:xfrm>
            <a:off x="3356656" y="3057395"/>
            <a:ext cx="4780345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Không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hành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động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: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dùng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lời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nói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đe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doạ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,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miệt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thị</a:t>
            </a:r>
            <a:r>
              <a:rPr lang="en-US" sz="26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...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D1C4056-8F18-2EED-D17B-B9F80F54F43B}"/>
              </a:ext>
            </a:extLst>
          </p:cNvPr>
          <p:cNvCxnSpPr>
            <a:cxnSpLocks/>
            <a:stCxn id="3" idx="0"/>
            <a:endCxn id="4" idx="1"/>
          </p:cNvCxnSpPr>
          <p:nvPr/>
        </p:nvCxnSpPr>
        <p:spPr>
          <a:xfrm flipV="1">
            <a:off x="1783707" y="1632153"/>
            <a:ext cx="1572947" cy="7087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4DAB457-FB2C-8D14-61E9-3A8EAB474CC7}"/>
              </a:ext>
            </a:extLst>
          </p:cNvPr>
          <p:cNvCxnSpPr>
            <a:cxnSpLocks/>
            <a:stCxn id="3" idx="2"/>
            <a:endCxn id="5" idx="1"/>
          </p:cNvCxnSpPr>
          <p:nvPr/>
        </p:nvCxnSpPr>
        <p:spPr>
          <a:xfrm>
            <a:off x="1783707" y="2802582"/>
            <a:ext cx="1572949" cy="7626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81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7B4621-440D-407B-1D51-E9FFC9A1697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0CC62-EA5A-706F-62A7-81F51C3A6AB0}"/>
              </a:ext>
            </a:extLst>
          </p:cNvPr>
          <p:cNvSpPr txBox="1"/>
          <p:nvPr/>
        </p:nvSpPr>
        <p:spPr>
          <a:xfrm>
            <a:off x="2307598" y="707426"/>
            <a:ext cx="45288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VI PHẠM PHÁP LUẬT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9006F2-483A-497F-9E80-318454963B15}"/>
              </a:ext>
            </a:extLst>
          </p:cNvPr>
          <p:cNvSpPr txBox="1"/>
          <p:nvPr/>
        </p:nvSpPr>
        <p:spPr>
          <a:xfrm>
            <a:off x="3011828" y="881377"/>
            <a:ext cx="4269127" cy="49244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Hành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vi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trái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pháp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luật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61E43E-4AAD-7D95-679D-1D6DC8726293}"/>
              </a:ext>
            </a:extLst>
          </p:cNvPr>
          <p:cNvSpPr txBox="1"/>
          <p:nvPr/>
        </p:nvSpPr>
        <p:spPr>
          <a:xfrm>
            <a:off x="760828" y="1261424"/>
            <a:ext cx="1906499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Montserrat Black" panose="00000A00000000000000" pitchFamily="2" charset="0"/>
              </a:rPr>
              <a:t>VI PHẠM PHÁP LUẬT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6D43F2F-89A2-D777-B93C-21DE32EF5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24" b="89984" l="7801" r="94504">
                        <a14:foregroundMark x1="83511" y1="62069" x2="91312" y2="69294"/>
                        <a14:foregroundMark x1="94504" y1="69130" x2="94504" y2="69130"/>
                        <a14:foregroundMark x1="77660" y1="57307" x2="42730" y2="73071"/>
                        <a14:foregroundMark x1="48582" y1="72906" x2="57447" y2="79146"/>
                        <a14:foregroundMark x1="53901" y1="84236" x2="44858" y2="75534"/>
                        <a14:foregroundMark x1="44858" y1="75534" x2="46099" y2="74056"/>
                        <a14:foregroundMark x1="54610" y1="73399" x2="74291" y2="66338"/>
                        <a14:foregroundMark x1="74291" y1="66338" x2="74291" y2="66338"/>
                        <a14:foregroundMark x1="74823" y1="66174" x2="78369" y2="69951"/>
                        <a14:foregroundMark x1="87589" y1="67816" x2="64007" y2="78982"/>
                        <a14:foregroundMark x1="61348" y1="76355" x2="70922" y2="70608"/>
                        <a14:foregroundMark x1="79078" y1="71757" x2="66844" y2="78818"/>
                        <a14:foregroundMark x1="74113" y1="24795" x2="73759" y2="44499"/>
                        <a14:foregroundMark x1="64007" y1="29557" x2="65957" y2="32184"/>
                        <a14:foregroundMark x1="81915" y1="32677" x2="83333" y2="39409"/>
                        <a14:foregroundMark x1="82979" y1="38095" x2="80319" y2="34483"/>
                        <a14:foregroundMark x1="65603" y1="25616" x2="65603" y2="32020"/>
                        <a14:foregroundMark x1="65603" y1="24959" x2="64007" y2="32348"/>
                        <a14:foregroundMark x1="63298" y1="32020" x2="64007" y2="43186"/>
                        <a14:foregroundMark x1="51241" y1="22332" x2="58333" y2="35796"/>
                        <a14:foregroundMark x1="80142" y1="60099" x2="81560" y2="64368"/>
                        <a14:foregroundMark x1="48759" y1="24959" x2="50887" y2="34811"/>
                        <a14:foregroundMark x1="21631" y1="19376" x2="30319" y2="41379"/>
                        <a14:foregroundMark x1="67908" y1="61248" x2="86170" y2="63218"/>
                        <a14:foregroundMark x1="78369" y1="55829" x2="82624" y2="57635"/>
                        <a14:foregroundMark x1="83333" y1="56486" x2="84220" y2="56979"/>
                        <a14:foregroundMark x1="10461" y1="30213" x2="15780" y2="42365"/>
                        <a14:foregroundMark x1="10816" y1="39409" x2="8688" y2="35140"/>
                        <a14:foregroundMark x1="9220" y1="33826" x2="10106" y2="35632"/>
                        <a14:foregroundMark x1="9752" y1="33990" x2="7801" y2="36289"/>
                        <a14:foregroundMark x1="9397" y1="37274" x2="12766" y2="522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6327" y="2727613"/>
            <a:ext cx="2595501" cy="280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76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0384F8-7AD2-40DF-1CBC-760673C8370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C1CA2D-1BF8-68A2-01AF-0C92907294F8}"/>
              </a:ext>
            </a:extLst>
          </p:cNvPr>
          <p:cNvSpPr txBox="1"/>
          <p:nvPr/>
        </p:nvSpPr>
        <p:spPr>
          <a:xfrm>
            <a:off x="766340" y="2048041"/>
            <a:ext cx="2358825" cy="830997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Trái</a:t>
            </a:r>
            <a:r>
              <a:rPr lang="en-US" sz="24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pháp</a:t>
            </a:r>
            <a:r>
              <a:rPr lang="en-US" sz="2400" dirty="0">
                <a:solidFill>
                  <a:schemeClr val="bg1"/>
                </a:solidFill>
                <a:latin typeface="Montserrat ExtraBold" panose="00000900000000000000" pitchFamily="2" charset="0"/>
              </a:rPr>
              <a:t> luật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EC2984-3FD8-9210-3360-D5BBAEE230CB}"/>
              </a:ext>
            </a:extLst>
          </p:cNvPr>
          <p:cNvSpPr txBox="1"/>
          <p:nvPr/>
        </p:nvSpPr>
        <p:spPr>
          <a:xfrm>
            <a:off x="3356656" y="1059926"/>
            <a:ext cx="4780347" cy="49244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CẤM - LÀM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EFE5E0-330D-837B-3688-118442C11BA7}"/>
              </a:ext>
            </a:extLst>
          </p:cNvPr>
          <p:cNvSpPr txBox="1"/>
          <p:nvPr/>
        </p:nvSpPr>
        <p:spPr>
          <a:xfrm>
            <a:off x="3356658" y="2279647"/>
            <a:ext cx="4780345" cy="49244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BUỘC – KHÔNG LÀM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EF90E9-9F98-5BE0-3784-C1088F91E458}"/>
              </a:ext>
            </a:extLst>
          </p:cNvPr>
          <p:cNvSpPr txBox="1"/>
          <p:nvPr/>
        </p:nvSpPr>
        <p:spPr>
          <a:xfrm>
            <a:off x="3356658" y="3499369"/>
            <a:ext cx="4780346" cy="49244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ĐƯỢC – VƯỢT QUÁ</a:t>
            </a:r>
          </a:p>
        </p:txBody>
      </p:sp>
    </p:spTree>
    <p:extLst>
      <p:ext uri="{BB962C8B-B14F-4D97-AF65-F5344CB8AC3E}">
        <p14:creationId xmlns:p14="http://schemas.microsoft.com/office/powerpoint/2010/main" val="253498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1D7F33-5F7D-E24C-9530-DA52ED83400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713B95-4DE0-D6B1-355B-67E25EF3B0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772" r="15569" b="21924"/>
          <a:stretch/>
        </p:blipFill>
        <p:spPr>
          <a:xfrm>
            <a:off x="645451" y="331874"/>
            <a:ext cx="7860599" cy="42183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0416F8-31A6-5165-317C-A2FC4643CA5D}"/>
              </a:ext>
            </a:extLst>
          </p:cNvPr>
          <p:cNvSpPr txBox="1"/>
          <p:nvPr/>
        </p:nvSpPr>
        <p:spPr>
          <a:xfrm>
            <a:off x="1414181" y="4550250"/>
            <a:ext cx="6308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Oswald Medium" pitchFamily="2" charset="0"/>
              </a:rPr>
              <a:t>Phòng </a:t>
            </a:r>
            <a:r>
              <a:rPr lang="en-US" sz="2800" dirty="0" err="1">
                <a:solidFill>
                  <a:srgbClr val="FF0000"/>
                </a:solidFill>
                <a:latin typeface="Oswald Medium" pitchFamily="2" charset="0"/>
              </a:rPr>
              <a:t>vệ</a:t>
            </a:r>
            <a:r>
              <a:rPr lang="en-US" sz="2800" dirty="0">
                <a:solidFill>
                  <a:srgbClr val="FF0000"/>
                </a:solidFill>
                <a:latin typeface="Oswald Medium" pitchFamily="2" charset="0"/>
              </a:rPr>
              <a:t> chính </a:t>
            </a:r>
            <a:r>
              <a:rPr lang="en-US" sz="2800" dirty="0" err="1">
                <a:solidFill>
                  <a:srgbClr val="FF0000"/>
                </a:solidFill>
                <a:latin typeface="Oswald Medium" pitchFamily="2" charset="0"/>
              </a:rPr>
              <a:t>đáng</a:t>
            </a:r>
            <a:r>
              <a:rPr lang="en-US" sz="2800" dirty="0">
                <a:solidFill>
                  <a:srgbClr val="FF0000"/>
                </a:solidFill>
                <a:latin typeface="Oswald Medium" pitchFamily="2" charset="0"/>
              </a:rPr>
              <a:t> không phải là </a:t>
            </a:r>
            <a:r>
              <a:rPr lang="en-US" sz="2800" dirty="0" err="1">
                <a:solidFill>
                  <a:srgbClr val="FF0000"/>
                </a:solidFill>
                <a:latin typeface="Oswald Medium" pitchFamily="2" charset="0"/>
              </a:rPr>
              <a:t>tội</a:t>
            </a:r>
            <a:r>
              <a:rPr lang="en-US" sz="2800" dirty="0">
                <a:solidFill>
                  <a:srgbClr val="FF0000"/>
                </a:solidFill>
                <a:latin typeface="Oswald Medium" pitchFamily="2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Oswald Medium" pitchFamily="2" charset="0"/>
              </a:rPr>
              <a:t>phạm</a:t>
            </a:r>
            <a:endParaRPr lang="en-US" sz="2800" dirty="0">
              <a:solidFill>
                <a:srgbClr val="FF0000"/>
              </a:solidFill>
              <a:latin typeface="Oswald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490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83A731-B5E1-8798-FE9C-5461DAB9CB6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9BCC71-212E-CE6E-2F41-B05C2D019A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81" r="19240"/>
          <a:stretch/>
        </p:blipFill>
        <p:spPr>
          <a:xfrm>
            <a:off x="497711" y="266106"/>
            <a:ext cx="8008339" cy="461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83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7B4621-440D-407B-1D51-E9FFC9A1697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0CC62-EA5A-706F-62A7-81F51C3A6AB0}"/>
              </a:ext>
            </a:extLst>
          </p:cNvPr>
          <p:cNvSpPr txBox="1"/>
          <p:nvPr/>
        </p:nvSpPr>
        <p:spPr>
          <a:xfrm>
            <a:off x="2307598" y="707426"/>
            <a:ext cx="45288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VI PHẠM PHÁP LUẬT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9006F2-483A-497F-9E80-318454963B15}"/>
              </a:ext>
            </a:extLst>
          </p:cNvPr>
          <p:cNvSpPr txBox="1"/>
          <p:nvPr/>
        </p:nvSpPr>
        <p:spPr>
          <a:xfrm>
            <a:off x="3011828" y="881377"/>
            <a:ext cx="4269127" cy="49244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Hành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vi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trái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pháp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luật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3C4795-C8D8-9ED9-9F57-E6499CBBD1A6}"/>
              </a:ext>
            </a:extLst>
          </p:cNvPr>
          <p:cNvSpPr txBox="1"/>
          <p:nvPr/>
        </p:nvSpPr>
        <p:spPr>
          <a:xfrm>
            <a:off x="3011828" y="1581357"/>
            <a:ext cx="1556796" cy="49244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Có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lỗi</a:t>
            </a:r>
            <a:endParaRPr lang="en-US" sz="2600" dirty="0">
              <a:solidFill>
                <a:schemeClr val="bg1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61E43E-4AAD-7D95-679D-1D6DC8726293}"/>
              </a:ext>
            </a:extLst>
          </p:cNvPr>
          <p:cNvSpPr txBox="1"/>
          <p:nvPr/>
        </p:nvSpPr>
        <p:spPr>
          <a:xfrm>
            <a:off x="760828" y="1261424"/>
            <a:ext cx="1906499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Montserrat Black" panose="00000A00000000000000" pitchFamily="2" charset="0"/>
              </a:rPr>
              <a:t>VI PHẠM PHÁP LUẬT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6D43F2F-89A2-D777-B93C-21DE32EF5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24" b="89984" l="7801" r="94504">
                        <a14:foregroundMark x1="83511" y1="62069" x2="91312" y2="69294"/>
                        <a14:foregroundMark x1="94504" y1="69130" x2="94504" y2="69130"/>
                        <a14:foregroundMark x1="77660" y1="57307" x2="42730" y2="73071"/>
                        <a14:foregroundMark x1="48582" y1="72906" x2="57447" y2="79146"/>
                        <a14:foregroundMark x1="53901" y1="84236" x2="44858" y2="75534"/>
                        <a14:foregroundMark x1="44858" y1="75534" x2="46099" y2="74056"/>
                        <a14:foregroundMark x1="54610" y1="73399" x2="74291" y2="66338"/>
                        <a14:foregroundMark x1="74291" y1="66338" x2="74291" y2="66338"/>
                        <a14:foregroundMark x1="74823" y1="66174" x2="78369" y2="69951"/>
                        <a14:foregroundMark x1="87589" y1="67816" x2="64007" y2="78982"/>
                        <a14:foregroundMark x1="61348" y1="76355" x2="70922" y2="70608"/>
                        <a14:foregroundMark x1="79078" y1="71757" x2="66844" y2="78818"/>
                        <a14:foregroundMark x1="74113" y1="24795" x2="73759" y2="44499"/>
                        <a14:foregroundMark x1="64007" y1="29557" x2="65957" y2="32184"/>
                        <a14:foregroundMark x1="81915" y1="32677" x2="83333" y2="39409"/>
                        <a14:foregroundMark x1="82979" y1="38095" x2="80319" y2="34483"/>
                        <a14:foregroundMark x1="65603" y1="25616" x2="65603" y2="32020"/>
                        <a14:foregroundMark x1="65603" y1="24959" x2="64007" y2="32348"/>
                        <a14:foregroundMark x1="63298" y1="32020" x2="64007" y2="43186"/>
                        <a14:foregroundMark x1="51241" y1="22332" x2="58333" y2="35796"/>
                        <a14:foregroundMark x1="80142" y1="60099" x2="81560" y2="64368"/>
                        <a14:foregroundMark x1="48759" y1="24959" x2="50887" y2="34811"/>
                        <a14:foregroundMark x1="21631" y1="19376" x2="30319" y2="41379"/>
                        <a14:foregroundMark x1="67908" y1="61248" x2="86170" y2="63218"/>
                        <a14:foregroundMark x1="78369" y1="55829" x2="82624" y2="57635"/>
                        <a14:foregroundMark x1="83333" y1="56486" x2="84220" y2="56979"/>
                        <a14:foregroundMark x1="10461" y1="30213" x2="15780" y2="42365"/>
                        <a14:foregroundMark x1="10816" y1="39409" x2="8688" y2="35140"/>
                        <a14:foregroundMark x1="9220" y1="33826" x2="10106" y2="35632"/>
                        <a14:foregroundMark x1="9752" y1="33990" x2="7801" y2="36289"/>
                        <a14:foregroundMark x1="9397" y1="37274" x2="12766" y2="522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6327" y="2727613"/>
            <a:ext cx="2595501" cy="280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38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0384F8-7AD2-40DF-1CBC-760673C8370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C1CA2D-1BF8-68A2-01AF-0C92907294F8}"/>
              </a:ext>
            </a:extLst>
          </p:cNvPr>
          <p:cNvSpPr txBox="1"/>
          <p:nvPr/>
        </p:nvSpPr>
        <p:spPr>
          <a:xfrm>
            <a:off x="766340" y="2048041"/>
            <a:ext cx="2358825" cy="830997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ontserrat ExtraBold" panose="00000900000000000000" pitchFamily="2" charset="0"/>
              </a:rPr>
              <a:t>Người </a:t>
            </a:r>
            <a:r>
              <a:rPr lang="en-US" sz="24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thực</a:t>
            </a:r>
            <a:r>
              <a:rPr lang="en-US" sz="24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hiện</a:t>
            </a:r>
            <a:r>
              <a:rPr lang="en-US" sz="24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lỗi</a:t>
            </a:r>
            <a:endParaRPr lang="en-US" sz="2400" dirty="0">
              <a:solidFill>
                <a:schemeClr val="bg1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EC2984-3FD8-9210-3360-D5BBAEE230CB}"/>
              </a:ext>
            </a:extLst>
          </p:cNvPr>
          <p:cNvSpPr txBox="1"/>
          <p:nvPr/>
        </p:nvSpPr>
        <p:spPr>
          <a:xfrm>
            <a:off x="3970116" y="939095"/>
            <a:ext cx="3565001" cy="5539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Cố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EFE5E0-330D-837B-3688-118442C11BA7}"/>
              </a:ext>
            </a:extLst>
          </p:cNvPr>
          <p:cNvSpPr txBox="1"/>
          <p:nvPr/>
        </p:nvSpPr>
        <p:spPr>
          <a:xfrm>
            <a:off x="3970115" y="2818422"/>
            <a:ext cx="3565001" cy="5539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Vô ý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1389FC5-E0AF-73C1-0164-644B40B037D7}"/>
              </a:ext>
            </a:extLst>
          </p:cNvPr>
          <p:cNvCxnSpPr>
            <a:stCxn id="3" idx="3"/>
            <a:endCxn id="4" idx="1"/>
          </p:cNvCxnSpPr>
          <p:nvPr/>
        </p:nvCxnSpPr>
        <p:spPr>
          <a:xfrm flipV="1">
            <a:off x="3125165" y="1216094"/>
            <a:ext cx="844951" cy="1247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E7705CE-25A1-EA15-4B57-76FFD61FA684}"/>
              </a:ext>
            </a:extLst>
          </p:cNvPr>
          <p:cNvCxnSpPr>
            <a:cxnSpLocks/>
            <a:stCxn id="3" idx="3"/>
            <a:endCxn id="5" idx="1"/>
          </p:cNvCxnSpPr>
          <p:nvPr/>
        </p:nvCxnSpPr>
        <p:spPr>
          <a:xfrm>
            <a:off x="3125165" y="2463540"/>
            <a:ext cx="844950" cy="6318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67D10A7-3AA0-8F14-3667-6CC5B96DCD64}"/>
              </a:ext>
            </a:extLst>
          </p:cNvPr>
          <p:cNvSpPr txBox="1"/>
          <p:nvPr/>
        </p:nvSpPr>
        <p:spPr>
          <a:xfrm>
            <a:off x="3970116" y="1555599"/>
            <a:ext cx="44624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dirty="0">
                <a:latin typeface="Montserrat SemiBold" panose="00000700000000000000" pitchFamily="2" charset="0"/>
              </a:rPr>
              <a:t>Anh A biết hậu quả của việc không đội mũ bảo hiểm khi đi xe máy là như thế nào nhưng vẫn cố tình không đội.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A53A48-62D0-CE19-A1F6-94594D146721}"/>
              </a:ext>
            </a:extLst>
          </p:cNvPr>
          <p:cNvSpPr txBox="1"/>
          <p:nvPr/>
        </p:nvSpPr>
        <p:spPr>
          <a:xfrm>
            <a:off x="1388962" y="3468713"/>
            <a:ext cx="7275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dirty="0">
                <a:latin typeface="Montserrat SemiBold" panose="00000700000000000000" pitchFamily="2" charset="0"/>
              </a:rPr>
              <a:t>Anh B điều khiển ô tô dừng lại ven đường. Lúc mở cửa xe do không quan sát nên đã gây tai nạn cho anh C là người đi xe gắn máy làm người này bị thương nặng.</a:t>
            </a:r>
          </a:p>
        </p:txBody>
      </p:sp>
    </p:spTree>
    <p:extLst>
      <p:ext uri="{BB962C8B-B14F-4D97-AF65-F5344CB8AC3E}">
        <p14:creationId xmlns:p14="http://schemas.microsoft.com/office/powerpoint/2010/main" val="142779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A2501A-59F7-4717-02FF-014262D0EB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ABAD51-369E-E2FC-8F23-7D0F29470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115" y="797464"/>
            <a:ext cx="5232270" cy="32744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347F6D0-EB91-F1F7-57AA-85C0DDDBF9CD}"/>
              </a:ext>
            </a:extLst>
          </p:cNvPr>
          <p:cNvSpPr txBox="1"/>
          <p:nvPr/>
        </p:nvSpPr>
        <p:spPr>
          <a:xfrm>
            <a:off x="637950" y="3961315"/>
            <a:ext cx="7860600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vi-VN" sz="2200" dirty="0">
                <a:solidFill>
                  <a:schemeClr val="bg1"/>
                </a:solidFill>
                <a:latin typeface="Montserrat" panose="00000800000000000000" pitchFamily="2" charset="0"/>
              </a:rPr>
              <a:t>Một người lái xe uống rượu, không làm chủ được tay lái đã đâm</a:t>
            </a:r>
            <a:r>
              <a:rPr lang="en-US" sz="2200" dirty="0">
                <a:solidFill>
                  <a:schemeClr val="bg1"/>
                </a:solidFill>
                <a:latin typeface="Montserrat" panose="00000800000000000000" pitchFamily="2" charset="0"/>
              </a:rPr>
              <a:t> vào </a:t>
            </a:r>
            <a:r>
              <a:rPr lang="en-US" sz="2200" dirty="0" err="1">
                <a:solidFill>
                  <a:schemeClr val="bg1"/>
                </a:solidFill>
                <a:latin typeface="Montserrat" panose="00000800000000000000" pitchFamily="2" charset="0"/>
              </a:rPr>
              <a:t>một</a:t>
            </a:r>
            <a:r>
              <a:rPr lang="vi-VN" sz="2200" dirty="0">
                <a:solidFill>
                  <a:schemeClr val="bg1"/>
                </a:solidFill>
                <a:latin typeface="Montserrat" panose="00000800000000000000" pitchFamily="2" charset="0"/>
              </a:rPr>
              <a:t> người đi đường;</a:t>
            </a:r>
            <a:endParaRPr lang="en-US" sz="2200" dirty="0">
              <a:solidFill>
                <a:schemeClr val="bg1"/>
              </a:solidFill>
              <a:latin typeface="Montserrat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2908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7B4621-440D-407B-1D51-E9FFC9A1697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0CC62-EA5A-706F-62A7-81F51C3A6AB0}"/>
              </a:ext>
            </a:extLst>
          </p:cNvPr>
          <p:cNvSpPr txBox="1"/>
          <p:nvPr/>
        </p:nvSpPr>
        <p:spPr>
          <a:xfrm>
            <a:off x="2307598" y="707426"/>
            <a:ext cx="45288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VI PHẠM PHÁP LUẬT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9006F2-483A-497F-9E80-318454963B15}"/>
              </a:ext>
            </a:extLst>
          </p:cNvPr>
          <p:cNvSpPr txBox="1"/>
          <p:nvPr/>
        </p:nvSpPr>
        <p:spPr>
          <a:xfrm>
            <a:off x="3011828" y="881377"/>
            <a:ext cx="4269127" cy="49244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Hành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vi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trái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pháp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luật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3C4795-C8D8-9ED9-9F57-E6499CBBD1A6}"/>
              </a:ext>
            </a:extLst>
          </p:cNvPr>
          <p:cNvSpPr txBox="1"/>
          <p:nvPr/>
        </p:nvSpPr>
        <p:spPr>
          <a:xfrm>
            <a:off x="3011828" y="1581357"/>
            <a:ext cx="1556796" cy="49244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Có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lỗi</a:t>
            </a:r>
            <a:endParaRPr lang="en-US" sz="2600" dirty="0">
              <a:solidFill>
                <a:schemeClr val="bg1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6B6CA1-AA08-2F32-82A5-A41E3D601B84}"/>
              </a:ext>
            </a:extLst>
          </p:cNvPr>
          <p:cNvSpPr txBox="1"/>
          <p:nvPr/>
        </p:nvSpPr>
        <p:spPr>
          <a:xfrm>
            <a:off x="3011828" y="2281337"/>
            <a:ext cx="5433834" cy="89255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D</a:t>
            </a:r>
            <a:r>
              <a:rPr lang="vi-VN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o người có năng lực trách nhiệm pháp lí thực hiện</a:t>
            </a:r>
            <a:endParaRPr lang="en-US" sz="2600" dirty="0">
              <a:solidFill>
                <a:schemeClr val="bg1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61E43E-4AAD-7D95-679D-1D6DC8726293}"/>
              </a:ext>
            </a:extLst>
          </p:cNvPr>
          <p:cNvSpPr txBox="1"/>
          <p:nvPr/>
        </p:nvSpPr>
        <p:spPr>
          <a:xfrm>
            <a:off x="760828" y="1261424"/>
            <a:ext cx="1906499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Montserrat Black" panose="00000A00000000000000" pitchFamily="2" charset="0"/>
              </a:rPr>
              <a:t>VI PHẠM PHÁP LUẬT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6D43F2F-89A2-D777-B93C-21DE32EF5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24" b="89984" l="7801" r="94504">
                        <a14:foregroundMark x1="83511" y1="62069" x2="91312" y2="69294"/>
                        <a14:foregroundMark x1="94504" y1="69130" x2="94504" y2="69130"/>
                        <a14:foregroundMark x1="77660" y1="57307" x2="42730" y2="73071"/>
                        <a14:foregroundMark x1="48582" y1="72906" x2="57447" y2="79146"/>
                        <a14:foregroundMark x1="53901" y1="84236" x2="44858" y2="75534"/>
                        <a14:foregroundMark x1="44858" y1="75534" x2="46099" y2="74056"/>
                        <a14:foregroundMark x1="54610" y1="73399" x2="74291" y2="66338"/>
                        <a14:foregroundMark x1="74291" y1="66338" x2="74291" y2="66338"/>
                        <a14:foregroundMark x1="74823" y1="66174" x2="78369" y2="69951"/>
                        <a14:foregroundMark x1="87589" y1="67816" x2="64007" y2="78982"/>
                        <a14:foregroundMark x1="61348" y1="76355" x2="70922" y2="70608"/>
                        <a14:foregroundMark x1="79078" y1="71757" x2="66844" y2="78818"/>
                        <a14:foregroundMark x1="74113" y1="24795" x2="73759" y2="44499"/>
                        <a14:foregroundMark x1="64007" y1="29557" x2="65957" y2="32184"/>
                        <a14:foregroundMark x1="81915" y1="32677" x2="83333" y2="39409"/>
                        <a14:foregroundMark x1="82979" y1="38095" x2="80319" y2="34483"/>
                        <a14:foregroundMark x1="65603" y1="25616" x2="65603" y2="32020"/>
                        <a14:foregroundMark x1="65603" y1="24959" x2="64007" y2="32348"/>
                        <a14:foregroundMark x1="63298" y1="32020" x2="64007" y2="43186"/>
                        <a14:foregroundMark x1="51241" y1="22332" x2="58333" y2="35796"/>
                        <a14:foregroundMark x1="80142" y1="60099" x2="81560" y2="64368"/>
                        <a14:foregroundMark x1="48759" y1="24959" x2="50887" y2="34811"/>
                        <a14:foregroundMark x1="21631" y1="19376" x2="30319" y2="41379"/>
                        <a14:foregroundMark x1="67908" y1="61248" x2="86170" y2="63218"/>
                        <a14:foregroundMark x1="78369" y1="55829" x2="82624" y2="57635"/>
                        <a14:foregroundMark x1="83333" y1="56486" x2="84220" y2="56979"/>
                        <a14:foregroundMark x1="10461" y1="30213" x2="15780" y2="42365"/>
                        <a14:foregroundMark x1="10816" y1="39409" x2="8688" y2="35140"/>
                        <a14:foregroundMark x1="9220" y1="33826" x2="10106" y2="35632"/>
                        <a14:foregroundMark x1="9752" y1="33990" x2="7801" y2="36289"/>
                        <a14:foregroundMark x1="9397" y1="37274" x2="12766" y2="522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6327" y="2727613"/>
            <a:ext cx="2595501" cy="280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25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0384F8-7AD2-40DF-1CBC-760673C8370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C1CA2D-1BF8-68A2-01AF-0C92907294F8}"/>
              </a:ext>
            </a:extLst>
          </p:cNvPr>
          <p:cNvSpPr txBox="1"/>
          <p:nvPr/>
        </p:nvSpPr>
        <p:spPr>
          <a:xfrm>
            <a:off x="777915" y="1608203"/>
            <a:ext cx="2358825" cy="156966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ontserrat ExtraBold" panose="00000900000000000000" pitchFamily="2" charset="0"/>
              </a:rPr>
              <a:t>N</a:t>
            </a:r>
            <a:r>
              <a:rPr lang="vi-VN" sz="2400" dirty="0">
                <a:solidFill>
                  <a:schemeClr val="bg1"/>
                </a:solidFill>
                <a:latin typeface="Montserrat ExtraBold" panose="00000900000000000000" pitchFamily="2" charset="0"/>
              </a:rPr>
              <a:t>gười có năng lực trách nhiệm pháp lí </a:t>
            </a:r>
            <a:endParaRPr lang="en-US" sz="2400" dirty="0">
              <a:solidFill>
                <a:schemeClr val="bg1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EC2984-3FD8-9210-3360-D5BBAEE230CB}"/>
              </a:ext>
            </a:extLst>
          </p:cNvPr>
          <p:cNvSpPr txBox="1"/>
          <p:nvPr/>
        </p:nvSpPr>
        <p:spPr>
          <a:xfrm>
            <a:off x="4328931" y="751429"/>
            <a:ext cx="3565001" cy="5539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Đủ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tuổi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quy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định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EFE5E0-330D-837B-3688-118442C11BA7}"/>
              </a:ext>
            </a:extLst>
          </p:cNvPr>
          <p:cNvSpPr txBox="1"/>
          <p:nvPr/>
        </p:nvSpPr>
        <p:spPr>
          <a:xfrm>
            <a:off x="3970114" y="3376408"/>
            <a:ext cx="428263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Có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khả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năng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nhận thức,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điều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khiển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hành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vi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1389FC5-E0AF-73C1-0164-644B40B037D7}"/>
              </a:ext>
            </a:extLst>
          </p:cNvPr>
          <p:cNvCxnSpPr>
            <a:stCxn id="3" idx="3"/>
            <a:endCxn id="4" idx="1"/>
          </p:cNvCxnSpPr>
          <p:nvPr/>
        </p:nvCxnSpPr>
        <p:spPr>
          <a:xfrm flipV="1">
            <a:off x="3136740" y="1028428"/>
            <a:ext cx="1192191" cy="13646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E7705CE-25A1-EA15-4B57-76FFD61FA684}"/>
              </a:ext>
            </a:extLst>
          </p:cNvPr>
          <p:cNvCxnSpPr>
            <a:cxnSpLocks/>
            <a:stCxn id="3" idx="3"/>
            <a:endCxn id="5" idx="1"/>
          </p:cNvCxnSpPr>
          <p:nvPr/>
        </p:nvCxnSpPr>
        <p:spPr>
          <a:xfrm>
            <a:off x="3136740" y="2393033"/>
            <a:ext cx="833374" cy="14912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6F6CF01-C32E-08F9-2891-9083B98FF842}"/>
              </a:ext>
            </a:extLst>
          </p:cNvPr>
          <p:cNvSpPr txBox="1"/>
          <p:nvPr/>
        </p:nvSpPr>
        <p:spPr>
          <a:xfrm>
            <a:off x="3970113" y="1305427"/>
            <a:ext cx="45284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800" dirty="0">
                <a:latin typeface="Montserrat SemiBold" panose="00000700000000000000" pitchFamily="2" charset="0"/>
              </a:rPr>
              <a:t>Người từ </a:t>
            </a:r>
            <a:r>
              <a:rPr lang="vi-VN" sz="1800" dirty="0">
                <a:highlight>
                  <a:srgbClr val="FFFF00"/>
                </a:highlight>
                <a:latin typeface="Montserrat SemiBold" panose="00000700000000000000" pitchFamily="2" charset="0"/>
              </a:rPr>
              <a:t>đủ 16 tuổi </a:t>
            </a:r>
            <a:r>
              <a:rPr lang="vi-VN" sz="1800" dirty="0">
                <a:latin typeface="Montserrat SemiBold" panose="00000700000000000000" pitchFamily="2" charset="0"/>
              </a:rPr>
              <a:t>trở lên phải chịu trách nhiệm hình sự về </a:t>
            </a:r>
            <a:r>
              <a:rPr lang="vi-VN" sz="1800" dirty="0">
                <a:solidFill>
                  <a:srgbClr val="FF0000"/>
                </a:solidFill>
                <a:latin typeface="Montserrat SemiBold" panose="00000700000000000000" pitchFamily="2" charset="0"/>
              </a:rPr>
              <a:t>mọi tội phạm</a:t>
            </a:r>
            <a:endParaRPr lang="en-US" sz="1800" dirty="0">
              <a:solidFill>
                <a:srgbClr val="FF0000"/>
              </a:solidFill>
              <a:latin typeface="Montserrat SemiBold" panose="000007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800" dirty="0">
                <a:latin typeface="Montserrat SemiBold" panose="00000700000000000000" pitchFamily="2" charset="0"/>
              </a:rPr>
              <a:t>Người từ </a:t>
            </a:r>
            <a:r>
              <a:rPr lang="vi-VN" sz="1800" dirty="0">
                <a:highlight>
                  <a:srgbClr val="FFFF00"/>
                </a:highlight>
                <a:latin typeface="Montserrat SemiBold" panose="00000700000000000000" pitchFamily="2" charset="0"/>
              </a:rPr>
              <a:t>đủ 14 tuổi đến dưới 16 tuổi</a:t>
            </a:r>
            <a:r>
              <a:rPr lang="vi-VN" sz="1800" dirty="0">
                <a:latin typeface="Montserrat SemiBold" panose="00000700000000000000" pitchFamily="2" charset="0"/>
              </a:rPr>
              <a:t> phải chịu trách nhiệm hình sự về </a:t>
            </a:r>
            <a:r>
              <a:rPr lang="vi-VN" sz="1800" dirty="0">
                <a:solidFill>
                  <a:srgbClr val="FF0000"/>
                </a:solidFill>
                <a:latin typeface="Montserrat SemiBold" panose="00000700000000000000" pitchFamily="2" charset="0"/>
              </a:rPr>
              <a:t>tội phạm rất nghiêm trọng, tội phạm đặc biệt nghiêm trọng</a:t>
            </a:r>
            <a:endParaRPr lang="en-US" sz="1800" dirty="0">
              <a:solidFill>
                <a:srgbClr val="FF0000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64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C5BC18-B399-1F9B-900C-B80FB8BADA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7F476A-D8A4-1F1D-1065-05E7BF4E75E5}"/>
              </a:ext>
            </a:extLst>
          </p:cNvPr>
          <p:cNvSpPr txBox="1"/>
          <p:nvPr/>
        </p:nvSpPr>
        <p:spPr>
          <a:xfrm>
            <a:off x="-3750" y="41901"/>
            <a:ext cx="9144000" cy="5539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Có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khả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năng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nhận thức,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điều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khiển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</a:t>
            </a:r>
            <a:r>
              <a:rPr lang="en-US" sz="3000" dirty="0" err="1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hành</a:t>
            </a:r>
            <a:r>
              <a:rPr lang="en-US" sz="3000" dirty="0">
                <a:solidFill>
                  <a:schemeClr val="accent5">
                    <a:lumMod val="75000"/>
                  </a:schemeClr>
                </a:solidFill>
                <a:latin typeface="Oswald SemiBold" pitchFamily="2" charset="0"/>
              </a:rPr>
              <a:t> vi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B57F04-E051-7B1B-EB95-947DEAF81A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424" b="95633" l="10000" r="92125">
                        <a14:foregroundMark x1="12875" y1="19068" x2="19500" y2="31004"/>
                        <a14:foregroundMark x1="19500" y1="31004" x2="29750" y2="78311"/>
                        <a14:foregroundMark x1="32625" y1="88937" x2="34000" y2="94905"/>
                        <a14:foregroundMark x1="48500" y1="7424" x2="58500" y2="9461"/>
                        <a14:foregroundMark x1="90625" y1="38719" x2="92125" y2="38865"/>
                        <a14:foregroundMark x1="86375" y1="95633" x2="86375" y2="95633"/>
                      </a14:backgroundRemoval>
                    </a14:imgEffect>
                  </a14:imgLayer>
                </a14:imgProps>
              </a:ext>
            </a:extLst>
          </a:blip>
          <a:srcRect l="40947"/>
          <a:stretch/>
        </p:blipFill>
        <p:spPr>
          <a:xfrm>
            <a:off x="4109820" y="633001"/>
            <a:ext cx="2620297" cy="38104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4955B3-98B8-11F5-E896-9439DEA16F40}"/>
              </a:ext>
            </a:extLst>
          </p:cNvPr>
          <p:cNvSpPr txBox="1"/>
          <p:nvPr/>
        </p:nvSpPr>
        <p:spPr>
          <a:xfrm>
            <a:off x="6215604" y="1153101"/>
            <a:ext cx="1768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Tâm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thần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Montserrat Black" panose="00000A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0A358C-5CB3-859D-99C0-EBAAA5A46339}"/>
              </a:ext>
            </a:extLst>
          </p:cNvPr>
          <p:cNvSpPr txBox="1"/>
          <p:nvPr/>
        </p:nvSpPr>
        <p:spPr>
          <a:xfrm>
            <a:off x="6730117" y="3474334"/>
            <a:ext cx="1768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Tâm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thần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Montserrat Black" panose="00000A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2F7158-D8DD-512C-F09C-5995611DAB66}"/>
              </a:ext>
            </a:extLst>
          </p:cNvPr>
          <p:cNvSpPr txBox="1"/>
          <p:nvPr/>
        </p:nvSpPr>
        <p:spPr>
          <a:xfrm>
            <a:off x="3282629" y="3474333"/>
            <a:ext cx="1768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Tâm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thần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Montserrat Black" panose="00000A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C6CAF3E-180E-22B9-B624-2F2AC92903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424" b="95633" l="10000" r="92125">
                        <a14:foregroundMark x1="12875" y1="19068" x2="19500" y2="31004"/>
                        <a14:foregroundMark x1="19500" y1="31004" x2="29750" y2="78311"/>
                        <a14:foregroundMark x1="32625" y1="88937" x2="34000" y2="94905"/>
                        <a14:foregroundMark x1="48500" y1="7424" x2="58500" y2="9461"/>
                        <a14:foregroundMark x1="90625" y1="38719" x2="92125" y2="38865"/>
                        <a14:foregroundMark x1="86375" y1="95633" x2="86375" y2="95633"/>
                      </a14:backgroundRemoval>
                    </a14:imgEffect>
                  </a14:imgLayer>
                </a14:imgProps>
              </a:ext>
            </a:extLst>
          </a:blip>
          <a:srcRect r="55627"/>
          <a:stretch/>
        </p:blipFill>
        <p:spPr>
          <a:xfrm>
            <a:off x="1013272" y="595899"/>
            <a:ext cx="1968935" cy="38104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B68EA19-39D2-D595-AC62-3A1909623039}"/>
              </a:ext>
            </a:extLst>
          </p:cNvPr>
          <p:cNvSpPr txBox="1"/>
          <p:nvPr/>
        </p:nvSpPr>
        <p:spPr>
          <a:xfrm>
            <a:off x="3035981" y="2307385"/>
            <a:ext cx="1768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Tâm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thần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Montserrat Black" panose="00000A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4D5497-F430-16C3-0510-F3E63129C6DE}"/>
              </a:ext>
            </a:extLst>
          </p:cNvPr>
          <p:cNvSpPr txBox="1"/>
          <p:nvPr/>
        </p:nvSpPr>
        <p:spPr>
          <a:xfrm>
            <a:off x="6248115" y="2307385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Bình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thường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Montserrat Black" panose="00000A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122D5F-C9B7-44A0-BF7D-0D3A1AB1C7F7}"/>
              </a:ext>
            </a:extLst>
          </p:cNvPr>
          <p:cNvSpPr txBox="1"/>
          <p:nvPr/>
        </p:nvSpPr>
        <p:spPr>
          <a:xfrm>
            <a:off x="2354979" y="1153102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Bình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Montserrat Black" panose="00000A00000000000000" pitchFamily="2" charset="0"/>
              </a:rPr>
              <a:t>thường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Montserrat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4372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7B4621-440D-407B-1D51-E9FFC9A1697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0CC62-EA5A-706F-62A7-81F51C3A6AB0}"/>
              </a:ext>
            </a:extLst>
          </p:cNvPr>
          <p:cNvSpPr txBox="1"/>
          <p:nvPr/>
        </p:nvSpPr>
        <p:spPr>
          <a:xfrm>
            <a:off x="2307598" y="707426"/>
            <a:ext cx="45288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VI PHẠM PHÁP LUẬT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9006F2-483A-497F-9E80-318454963B15}"/>
              </a:ext>
            </a:extLst>
          </p:cNvPr>
          <p:cNvSpPr txBox="1"/>
          <p:nvPr/>
        </p:nvSpPr>
        <p:spPr>
          <a:xfrm>
            <a:off x="3011828" y="881377"/>
            <a:ext cx="4269127" cy="49244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Hành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vi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trái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pháp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luật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3C4795-C8D8-9ED9-9F57-E6499CBBD1A6}"/>
              </a:ext>
            </a:extLst>
          </p:cNvPr>
          <p:cNvSpPr txBox="1"/>
          <p:nvPr/>
        </p:nvSpPr>
        <p:spPr>
          <a:xfrm>
            <a:off x="3011828" y="1581357"/>
            <a:ext cx="1556796" cy="49244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Có</a:t>
            </a:r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6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lỗi</a:t>
            </a:r>
            <a:endParaRPr lang="en-US" sz="2600" dirty="0">
              <a:solidFill>
                <a:schemeClr val="bg1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6B6CA1-AA08-2F32-82A5-A41E3D601B84}"/>
              </a:ext>
            </a:extLst>
          </p:cNvPr>
          <p:cNvSpPr txBox="1"/>
          <p:nvPr/>
        </p:nvSpPr>
        <p:spPr>
          <a:xfrm>
            <a:off x="3011828" y="2281337"/>
            <a:ext cx="5433834" cy="89255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D</a:t>
            </a:r>
            <a:r>
              <a:rPr lang="vi-VN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o người có năng lực trách nhiệm pháp lí thực hiện</a:t>
            </a:r>
            <a:endParaRPr lang="en-US" sz="2600" dirty="0">
              <a:solidFill>
                <a:schemeClr val="bg1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BCED8E-B3C2-6332-BF94-361FEFB952F6}"/>
              </a:ext>
            </a:extLst>
          </p:cNvPr>
          <p:cNvSpPr txBox="1"/>
          <p:nvPr/>
        </p:nvSpPr>
        <p:spPr>
          <a:xfrm>
            <a:off x="3011828" y="3378619"/>
            <a:ext cx="5433834" cy="89255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X</a:t>
            </a:r>
            <a:r>
              <a:rPr lang="vi-VN" sz="2600" dirty="0">
                <a:solidFill>
                  <a:schemeClr val="bg1"/>
                </a:solidFill>
                <a:latin typeface="Montserrat ExtraBold" panose="00000900000000000000" pitchFamily="2" charset="0"/>
              </a:rPr>
              <a:t>âm hại đến các quan hệ xã hội được pháp luật bảo vệ.</a:t>
            </a:r>
            <a:endParaRPr lang="en-US" sz="2600" dirty="0">
              <a:solidFill>
                <a:schemeClr val="bg1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61E43E-4AAD-7D95-679D-1D6DC8726293}"/>
              </a:ext>
            </a:extLst>
          </p:cNvPr>
          <p:cNvSpPr txBox="1"/>
          <p:nvPr/>
        </p:nvSpPr>
        <p:spPr>
          <a:xfrm>
            <a:off x="760828" y="1261424"/>
            <a:ext cx="1906499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Montserrat Black" panose="00000A00000000000000" pitchFamily="2" charset="0"/>
              </a:rPr>
              <a:t>VI PHẠM PHÁP LUẬT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6D43F2F-89A2-D777-B93C-21DE32EF5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24" b="89984" l="7801" r="94504">
                        <a14:foregroundMark x1="83511" y1="62069" x2="91312" y2="69294"/>
                        <a14:foregroundMark x1="94504" y1="69130" x2="94504" y2="69130"/>
                        <a14:foregroundMark x1="77660" y1="57307" x2="42730" y2="73071"/>
                        <a14:foregroundMark x1="48582" y1="72906" x2="57447" y2="79146"/>
                        <a14:foregroundMark x1="53901" y1="84236" x2="44858" y2="75534"/>
                        <a14:foregroundMark x1="44858" y1="75534" x2="46099" y2="74056"/>
                        <a14:foregroundMark x1="54610" y1="73399" x2="74291" y2="66338"/>
                        <a14:foregroundMark x1="74291" y1="66338" x2="74291" y2="66338"/>
                        <a14:foregroundMark x1="74823" y1="66174" x2="78369" y2="69951"/>
                        <a14:foregroundMark x1="87589" y1="67816" x2="64007" y2="78982"/>
                        <a14:foregroundMark x1="61348" y1="76355" x2="70922" y2="70608"/>
                        <a14:foregroundMark x1="79078" y1="71757" x2="66844" y2="78818"/>
                        <a14:foregroundMark x1="74113" y1="24795" x2="73759" y2="44499"/>
                        <a14:foregroundMark x1="64007" y1="29557" x2="65957" y2="32184"/>
                        <a14:foregroundMark x1="81915" y1="32677" x2="83333" y2="39409"/>
                        <a14:foregroundMark x1="82979" y1="38095" x2="80319" y2="34483"/>
                        <a14:foregroundMark x1="65603" y1="25616" x2="65603" y2="32020"/>
                        <a14:foregroundMark x1="65603" y1="24959" x2="64007" y2="32348"/>
                        <a14:foregroundMark x1="63298" y1="32020" x2="64007" y2="43186"/>
                        <a14:foregroundMark x1="51241" y1="22332" x2="58333" y2="35796"/>
                        <a14:foregroundMark x1="80142" y1="60099" x2="81560" y2="64368"/>
                        <a14:foregroundMark x1="48759" y1="24959" x2="50887" y2="34811"/>
                        <a14:foregroundMark x1="21631" y1="19376" x2="30319" y2="41379"/>
                        <a14:foregroundMark x1="67908" y1="61248" x2="86170" y2="63218"/>
                        <a14:foregroundMark x1="78369" y1="55829" x2="82624" y2="57635"/>
                        <a14:foregroundMark x1="83333" y1="56486" x2="84220" y2="56979"/>
                        <a14:foregroundMark x1="10461" y1="30213" x2="15780" y2="42365"/>
                        <a14:foregroundMark x1="10816" y1="39409" x2="8688" y2="35140"/>
                        <a14:foregroundMark x1="9220" y1="33826" x2="10106" y2="35632"/>
                        <a14:foregroundMark x1="9752" y1="33990" x2="7801" y2="36289"/>
                        <a14:foregroundMark x1="9397" y1="37274" x2="12766" y2="522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6327" y="2727613"/>
            <a:ext cx="2595501" cy="280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0384F8-7AD2-40DF-1CBC-760673C8370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93D5D90-6C6B-7653-1B93-5A1C859EDC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771028"/>
              </p:ext>
            </p:extLst>
          </p:nvPr>
        </p:nvGraphicFramePr>
        <p:xfrm>
          <a:off x="134710" y="1093470"/>
          <a:ext cx="6960571" cy="39624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6960571">
                  <a:extLst>
                    <a:ext uri="{9D8B030D-6E8A-4147-A177-3AD203B41FA5}">
                      <a16:colId xmlns:a16="http://schemas.microsoft.com/office/drawing/2014/main" val="1885615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>
                          <a:latin typeface="Oswald SemiBold" pitchFamily="2" charset="0"/>
                        </a:rPr>
                        <a:t>TÌNH HUỐNG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4909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000" dirty="0">
                          <a:latin typeface="Oswald SemiBold" pitchFamily="2" charset="0"/>
                        </a:rPr>
                        <a:t>1. A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rất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ghét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B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và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có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ý định đánh B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một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trận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thật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đau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cho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bỏ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ghét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605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000" dirty="0">
                          <a:latin typeface="Oswald SemiBold" pitchFamily="2" charset="0"/>
                        </a:rPr>
                        <a:t>2. </a:t>
                      </a:r>
                      <a:r>
                        <a:rPr lang="vi-VN" sz="3000" dirty="0">
                          <a:latin typeface="Oswald SemiBold" pitchFamily="2" charset="0"/>
                        </a:rPr>
                        <a:t>Bà Nguyễn Thị H 46 tuổi, do sơ suất khi đốt lá khô đã làm cháy gian bếp nhà hàng xóm, thiệt hại ước tính khoảng 5 triệu đồng.</a:t>
                      </a:r>
                      <a:endParaRPr lang="en-US" sz="3000" dirty="0">
                        <a:latin typeface="Oswald SemiBold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266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000" dirty="0">
                          <a:latin typeface="Oswald SemiBold" pitchFamily="2" charset="0"/>
                        </a:rPr>
                        <a:t>3.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Một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em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bé 5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tuổi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,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nghịch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lửa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làm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cháy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gian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bếp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của nhà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hàng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 </a:t>
                      </a:r>
                      <a:r>
                        <a:rPr lang="en-US" sz="3000" dirty="0" err="1">
                          <a:latin typeface="Oswald SemiBold" pitchFamily="2" charset="0"/>
                        </a:rPr>
                        <a:t>xóm</a:t>
                      </a:r>
                      <a:r>
                        <a:rPr lang="en-US" sz="3000" dirty="0">
                          <a:latin typeface="Oswald SemiBold" pitchFamily="2" charset="0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3094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86DDE2E-5FF4-72D2-6B8E-D1FD0B156A7F}"/>
              </a:ext>
            </a:extLst>
          </p:cNvPr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Các</a:t>
            </a:r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tình</a:t>
            </a:r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huống</a:t>
            </a:r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sau</a:t>
            </a:r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, </a:t>
            </a:r>
            <a:r>
              <a:rPr lang="en-US" sz="3000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tình</a:t>
            </a:r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huống</a:t>
            </a:r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nào</a:t>
            </a:r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 vi </a:t>
            </a:r>
            <a:r>
              <a:rPr lang="en-US" sz="3000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phạm</a:t>
            </a:r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pháp</a:t>
            </a:r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 luật? </a:t>
            </a:r>
            <a:r>
              <a:rPr lang="en-US" sz="3000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Vì</a:t>
            </a:r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sao</a:t>
            </a:r>
            <a:r>
              <a:rPr lang="en-US" sz="3000" dirty="0">
                <a:solidFill>
                  <a:schemeClr val="bg1"/>
                </a:solidFill>
                <a:latin typeface="Montserrat Black" panose="00000A00000000000000" pitchFamily="2" charset="0"/>
              </a:rPr>
              <a:t>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E3799F8-D32A-2C9D-E7C1-A22CB420C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00" b="90600" l="7500" r="91400">
                        <a14:foregroundMark x1="50000" y1="10800" x2="50000" y2="10800"/>
                        <a14:foregroundMark x1="91400" y1="46500" x2="91400" y2="46500"/>
                        <a14:foregroundMark x1="55700" y1="89400" x2="55700" y2="89400"/>
                        <a14:foregroundMark x1="52700" y1="9300" x2="52700" y2="9300"/>
                        <a14:foregroundMark x1="7500" y1="47700" x2="7500" y2="47700"/>
                        <a14:foregroundMark x1="48900" y1="88300" x2="48900" y2="88300"/>
                        <a14:foregroundMark x1="50000" y1="90600" x2="50000" y2="906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75493" y="1585651"/>
            <a:ext cx="919384" cy="91938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EAF50F0-6971-BC7D-329C-C8393E92BFD6}"/>
              </a:ext>
            </a:extLst>
          </p:cNvPr>
          <p:cNvCxnSpPr/>
          <p:nvPr/>
        </p:nvCxnSpPr>
        <p:spPr>
          <a:xfrm>
            <a:off x="3391382" y="2070180"/>
            <a:ext cx="87967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9654963-16C1-C28B-F442-986CD89FDFC4}"/>
              </a:ext>
            </a:extLst>
          </p:cNvPr>
          <p:cNvSpPr txBox="1"/>
          <p:nvPr/>
        </p:nvSpPr>
        <p:spPr>
          <a:xfrm>
            <a:off x="4568250" y="2140863"/>
            <a:ext cx="2501117" cy="4308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Oswald SemiBold" pitchFamily="2" charset="0"/>
              </a:rPr>
              <a:t>C</a:t>
            </a:r>
            <a:r>
              <a:rPr lang="vi-VN" sz="2200" dirty="0">
                <a:solidFill>
                  <a:srgbClr val="FFFF00"/>
                </a:solidFill>
                <a:latin typeface="Oswald SemiBold" pitchFamily="2" charset="0"/>
              </a:rPr>
              <a:t>hưa phải là hành vi</a:t>
            </a:r>
            <a:endParaRPr lang="en-US" sz="2200" dirty="0">
              <a:solidFill>
                <a:srgbClr val="FFFF00"/>
              </a:solidFill>
              <a:latin typeface="Oswald SemiBold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BC4E542-390C-9683-BE45-536078A92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00" b="90600" l="7500" r="91400">
                        <a14:foregroundMark x1="50000" y1="10800" x2="50000" y2="10800"/>
                        <a14:foregroundMark x1="91400" y1="46500" x2="91400" y2="46500"/>
                        <a14:foregroundMark x1="55700" y1="89400" x2="55700" y2="89400"/>
                        <a14:foregroundMark x1="52700" y1="9300" x2="52700" y2="9300"/>
                        <a14:foregroundMark x1="7500" y1="47700" x2="7500" y2="47700"/>
                        <a14:foregroundMark x1="48900" y1="88300" x2="48900" y2="88300"/>
                        <a14:foregroundMark x1="50000" y1="90600" x2="50000" y2="906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75493" y="4154106"/>
            <a:ext cx="919384" cy="919384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9AED48E-843D-FE44-BA50-38288CDB9590}"/>
              </a:ext>
            </a:extLst>
          </p:cNvPr>
          <p:cNvCxnSpPr/>
          <p:nvPr/>
        </p:nvCxnSpPr>
        <p:spPr>
          <a:xfrm>
            <a:off x="2224268" y="4514367"/>
            <a:ext cx="87967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24AEDF5-4A9F-6B82-0081-E2DC268B85C2}"/>
              </a:ext>
            </a:extLst>
          </p:cNvPr>
          <p:cNvSpPr txBox="1"/>
          <p:nvPr/>
        </p:nvSpPr>
        <p:spPr>
          <a:xfrm>
            <a:off x="4789499" y="4566454"/>
            <a:ext cx="1750197" cy="4308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Oswald SemiBold" pitchFamily="2" charset="0"/>
              </a:rPr>
              <a:t>C</a:t>
            </a:r>
            <a:r>
              <a:rPr lang="vi-VN" sz="2200" dirty="0">
                <a:solidFill>
                  <a:srgbClr val="FFFF00"/>
                </a:solidFill>
                <a:latin typeface="Oswald SemiBold" pitchFamily="2" charset="0"/>
              </a:rPr>
              <a:t>hưa </a:t>
            </a:r>
            <a:r>
              <a:rPr lang="en-US" sz="2200" dirty="0" err="1">
                <a:solidFill>
                  <a:srgbClr val="FFFF00"/>
                </a:solidFill>
                <a:latin typeface="Oswald SemiBold" pitchFamily="2" charset="0"/>
              </a:rPr>
              <a:t>đủ</a:t>
            </a:r>
            <a:r>
              <a:rPr lang="en-US" sz="2200" dirty="0">
                <a:solidFill>
                  <a:srgbClr val="FFFF00"/>
                </a:solidFill>
                <a:latin typeface="Oswald SemiBold" pitchFamily="2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Oswald SemiBold" pitchFamily="2" charset="0"/>
              </a:rPr>
              <a:t>tuổi</a:t>
            </a:r>
            <a:endParaRPr lang="en-US" sz="2200" dirty="0">
              <a:solidFill>
                <a:srgbClr val="FFFF00"/>
              </a:solidFill>
              <a:latin typeface="Oswald SemiBold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50361B6-533F-12CE-0C46-1BDF7ED3EA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6794" y="2505035"/>
            <a:ext cx="918083" cy="119002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48BE17D-79FE-CE3F-CE14-E1B0CAE35EDF}"/>
              </a:ext>
            </a:extLst>
          </p:cNvPr>
          <p:cNvSpPr txBox="1"/>
          <p:nvPr/>
        </p:nvSpPr>
        <p:spPr>
          <a:xfrm>
            <a:off x="7275493" y="3493694"/>
            <a:ext cx="1146386" cy="4308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rgbClr val="FFFF00"/>
                </a:solidFill>
                <a:latin typeface="Oswald SemiBold" pitchFamily="2" charset="0"/>
              </a:rPr>
              <a:t>Lỗi</a:t>
            </a:r>
            <a:r>
              <a:rPr lang="en-US" sz="2200" dirty="0">
                <a:solidFill>
                  <a:srgbClr val="FFFF00"/>
                </a:solidFill>
                <a:latin typeface="Oswald SemiBold" pitchFamily="2" charset="0"/>
              </a:rPr>
              <a:t> vô ý</a:t>
            </a:r>
          </a:p>
        </p:txBody>
      </p:sp>
    </p:spTree>
    <p:extLst>
      <p:ext uri="{BB962C8B-B14F-4D97-AF65-F5344CB8AC3E}">
        <p14:creationId xmlns:p14="http://schemas.microsoft.com/office/powerpoint/2010/main" val="409213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CD1A857-4F7F-4ED2-8D7F-491F916B1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778" r="98667">
                        <a14:foregroundMark x1="8000" y1="51333" x2="8000" y2="51333"/>
                        <a14:foregroundMark x1="3556" y1="46667" x2="3556" y2="46667"/>
                        <a14:foregroundMark x1="1778" y1="73556" x2="1778" y2="73556"/>
                        <a14:foregroundMark x1="94000" y1="71556" x2="94000" y2="71556"/>
                        <a14:foregroundMark x1="98667" y1="75778" x2="98667" y2="75778"/>
                        <a14:foregroundMark x1="71333" y1="34889" x2="71333" y2="34889"/>
                        <a14:foregroundMark x1="50889" y1="64222" x2="50889" y2="64222"/>
                        <a14:foregroundMark x1="51111" y1="61556" x2="51111" y2="61556"/>
                        <a14:foregroundMark x1="48667" y1="60889" x2="57333" y2="67333"/>
                        <a14:foregroundMark x1="51111" y1="60444" x2="58889" y2="67556"/>
                        <a14:foregroundMark x1="53111" y1="52667" x2="43111" y2="68889"/>
                        <a14:foregroundMark x1="47111" y1="79778" x2="47111" y2="79778"/>
                        <a14:foregroundMark x1="48222" y1="77333" x2="48222" y2="77333"/>
                        <a14:foregroundMark x1="54000" y1="76667" x2="54000" y2="76667"/>
                        <a14:foregroundMark x1="53778" y1="78444" x2="53778" y2="78444"/>
                        <a14:foregroundMark x1="53778" y1="79333" x2="53778" y2="79333"/>
                        <a14:foregroundMark x1="52000" y1="78222" x2="52000" y2="78222"/>
                        <a14:foregroundMark x1="52222" y1="77111" x2="52222" y2="77111"/>
                        <a14:foregroundMark x1="53333" y1="76889" x2="53333" y2="76889"/>
                        <a14:foregroundMark x1="52222" y1="79333" x2="52222" y2="79333"/>
                        <a14:foregroundMark x1="45778" y1="80000" x2="56889" y2="80889"/>
                        <a14:foregroundMark x1="79778" y1="76889" x2="89556" y2="79111"/>
                        <a14:foregroundMark x1="80667" y1="59333" x2="86444" y2="70667"/>
                        <a14:foregroundMark x1="86444" y1="70667" x2="86444" y2="70667"/>
                        <a14:foregroundMark x1="79778" y1="64444" x2="87333" y2="64000"/>
                        <a14:foregroundMark x1="81111" y1="61778" x2="89889" y2="65000"/>
                        <a14:foregroundMark x1="89889" y1="65000" x2="90000" y2="65111"/>
                        <a14:foregroundMark x1="62667" y1="31556" x2="64444" y2="52667"/>
                        <a14:foregroundMark x1="58889" y1="42667" x2="76667" y2="38667"/>
                        <a14:foregroundMark x1="59333" y1="40889" x2="68000" y2="38889"/>
                        <a14:foregroundMark x1="58000" y1="40000" x2="58222" y2="48667"/>
                        <a14:foregroundMark x1="58000" y1="42222" x2="53111" y2="46889"/>
                        <a14:foregroundMark x1="79333" y1="64889" x2="79333" y2="64889"/>
                        <a14:foregroundMark x1="23333" y1="36889" x2="29111" y2="47111"/>
                        <a14:foregroundMark x1="20889" y1="45111" x2="30444" y2="41778"/>
                        <a14:foregroundMark x1="28667" y1="39556" x2="36222" y2="46889"/>
                        <a14:foregroundMark x1="34000" y1="44889" x2="44000" y2="46000"/>
                        <a14:foregroundMark x1="29778" y1="40444" x2="33556" y2="45333"/>
                        <a14:foregroundMark x1="25778" y1="40000" x2="20222" y2="46111"/>
                        <a14:foregroundMark x1="20222" y1="46111" x2="20222" y2="47111"/>
                        <a14:foregroundMark x1="29111" y1="39111" x2="41778" y2="46667"/>
                        <a14:foregroundMark x1="10667" y1="53333" x2="11333" y2="72000"/>
                        <a14:foregroundMark x1="7333" y1="64889" x2="26667" y2="60000"/>
                        <a14:foregroundMark x1="24444" y1="54000" x2="42444" y2="55667"/>
                        <a14:foregroundMark x1="42444" y1="55667" x2="63333" y2="54667"/>
                        <a14:foregroundMark x1="56667" y1="56000" x2="68667" y2="58000"/>
                        <a14:foregroundMark x1="25778" y1="57778" x2="25778" y2="57778"/>
                        <a14:foregroundMark x1="24222" y1="56222" x2="24222" y2="56222"/>
                        <a14:foregroundMark x1="26222" y1="55333" x2="26222" y2="55333"/>
                        <a14:foregroundMark x1="8000" y1="78667" x2="14000" y2="74889"/>
                        <a14:foregroundMark x1="14000" y1="74889" x2="14222" y2="74889"/>
                        <a14:foregroundMark x1="7778" y1="80667" x2="7778" y2="80667"/>
                        <a14:foregroundMark x1="8889" y1="81111" x2="18222" y2="80667"/>
                        <a14:foregroundMark x1="19778" y1="66000" x2="22444" y2="67556"/>
                        <a14:foregroundMark x1="26000" y1="64667" x2="20000" y2="68667"/>
                        <a14:foregroundMark x1="20000" y1="68667" x2="16889" y2="68000"/>
                        <a14:foregroundMark x1="12222" y1="61556" x2="3556" y2="63778"/>
                        <a14:foregroundMark x1="3556" y1="63778" x2="3556" y2="63778"/>
                        <a14:foregroundMark x1="8667" y1="62000" x2="8667" y2="62000"/>
                        <a14:foregroundMark x1="8222" y1="61111" x2="8222" y2="61111"/>
                        <a14:foregroundMark x1="47778" y1="80889" x2="47778" y2="80889"/>
                        <a14:foregroundMark x1="46444" y1="81333" x2="46444" y2="81333"/>
                        <a14:foregroundMark x1="45556" y1="79778" x2="45556" y2="79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29" y="2390101"/>
            <a:ext cx="2753399" cy="27533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3E9BC8-9B88-981A-4943-7ADB9CCA0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778" r="98667">
                        <a14:foregroundMark x1="8000" y1="51333" x2="8000" y2="51333"/>
                        <a14:foregroundMark x1="3556" y1="46667" x2="3556" y2="46667"/>
                        <a14:foregroundMark x1="1778" y1="73556" x2="1778" y2="73556"/>
                        <a14:foregroundMark x1="94000" y1="71556" x2="94000" y2="71556"/>
                        <a14:foregroundMark x1="98667" y1="75778" x2="98667" y2="75778"/>
                        <a14:foregroundMark x1="71333" y1="34889" x2="71333" y2="34889"/>
                        <a14:foregroundMark x1="50889" y1="64222" x2="50889" y2="64222"/>
                        <a14:foregroundMark x1="51111" y1="61556" x2="51111" y2="61556"/>
                        <a14:foregroundMark x1="48667" y1="60889" x2="57333" y2="67333"/>
                        <a14:foregroundMark x1="51111" y1="60444" x2="58889" y2="67556"/>
                        <a14:foregroundMark x1="53111" y1="52667" x2="43111" y2="68889"/>
                        <a14:foregroundMark x1="47111" y1="79778" x2="47111" y2="79778"/>
                        <a14:foregroundMark x1="48222" y1="77333" x2="48222" y2="77333"/>
                        <a14:foregroundMark x1="54000" y1="76667" x2="54000" y2="76667"/>
                        <a14:foregroundMark x1="53778" y1="78444" x2="53778" y2="78444"/>
                        <a14:foregroundMark x1="53778" y1="79333" x2="53778" y2="79333"/>
                        <a14:foregroundMark x1="52000" y1="78222" x2="52000" y2="78222"/>
                        <a14:foregroundMark x1="52222" y1="77111" x2="52222" y2="77111"/>
                        <a14:foregroundMark x1="53333" y1="76889" x2="53333" y2="76889"/>
                        <a14:foregroundMark x1="52222" y1="79333" x2="52222" y2="79333"/>
                        <a14:foregroundMark x1="45778" y1="80000" x2="56889" y2="80889"/>
                        <a14:foregroundMark x1="79778" y1="76889" x2="89556" y2="79111"/>
                        <a14:foregroundMark x1="80667" y1="59333" x2="86444" y2="70667"/>
                        <a14:foregroundMark x1="86444" y1="70667" x2="86444" y2="70667"/>
                        <a14:foregroundMark x1="79778" y1="64444" x2="87333" y2="64000"/>
                        <a14:foregroundMark x1="81111" y1="61778" x2="89889" y2="65000"/>
                        <a14:foregroundMark x1="89889" y1="65000" x2="90000" y2="65111"/>
                        <a14:foregroundMark x1="62667" y1="31556" x2="64444" y2="52667"/>
                        <a14:foregroundMark x1="58889" y1="42667" x2="76667" y2="38667"/>
                        <a14:foregroundMark x1="59333" y1="40889" x2="68000" y2="38889"/>
                        <a14:foregroundMark x1="58000" y1="40000" x2="58222" y2="48667"/>
                        <a14:foregroundMark x1="58000" y1="42222" x2="53111" y2="46889"/>
                        <a14:foregroundMark x1="79333" y1="64889" x2="79333" y2="64889"/>
                        <a14:foregroundMark x1="23333" y1="36889" x2="29111" y2="47111"/>
                        <a14:foregroundMark x1="20889" y1="45111" x2="30444" y2="41778"/>
                        <a14:foregroundMark x1="28667" y1="39556" x2="36222" y2="46889"/>
                        <a14:foregroundMark x1="34000" y1="44889" x2="44000" y2="46000"/>
                        <a14:foregroundMark x1="29778" y1="40444" x2="33556" y2="45333"/>
                        <a14:foregroundMark x1="25778" y1="40000" x2="20222" y2="46111"/>
                        <a14:foregroundMark x1="20222" y1="46111" x2="20222" y2="47111"/>
                        <a14:foregroundMark x1="29111" y1="39111" x2="41778" y2="46667"/>
                        <a14:foregroundMark x1="10667" y1="53333" x2="11333" y2="72000"/>
                        <a14:foregroundMark x1="7333" y1="64889" x2="26667" y2="60000"/>
                        <a14:foregroundMark x1="24444" y1="54000" x2="42444" y2="55667"/>
                        <a14:foregroundMark x1="42444" y1="55667" x2="63333" y2="54667"/>
                        <a14:foregroundMark x1="56667" y1="56000" x2="68667" y2="58000"/>
                        <a14:foregroundMark x1="25778" y1="57778" x2="25778" y2="57778"/>
                        <a14:foregroundMark x1="24222" y1="56222" x2="24222" y2="56222"/>
                        <a14:foregroundMark x1="26222" y1="55333" x2="26222" y2="55333"/>
                        <a14:foregroundMark x1="8000" y1="78667" x2="14000" y2="74889"/>
                        <a14:foregroundMark x1="14000" y1="74889" x2="14222" y2="74889"/>
                        <a14:foregroundMark x1="7778" y1="80667" x2="7778" y2="80667"/>
                        <a14:foregroundMark x1="8889" y1="81111" x2="18222" y2="80667"/>
                        <a14:foregroundMark x1="19778" y1="66000" x2="22444" y2="67556"/>
                        <a14:foregroundMark x1="26000" y1="64667" x2="20000" y2="68667"/>
                        <a14:foregroundMark x1="20000" y1="68667" x2="16889" y2="68000"/>
                        <a14:foregroundMark x1="12222" y1="61556" x2="3556" y2="63778"/>
                        <a14:foregroundMark x1="3556" y1="63778" x2="3556" y2="63778"/>
                        <a14:foregroundMark x1="8667" y1="62000" x2="8667" y2="62000"/>
                        <a14:foregroundMark x1="8222" y1="61111" x2="8222" y2="61111"/>
                        <a14:foregroundMark x1="47778" y1="80889" x2="47778" y2="80889"/>
                        <a14:foregroundMark x1="46444" y1="81333" x2="46444" y2="81333"/>
                        <a14:foregroundMark x1="45556" y1="79778" x2="45556" y2="79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874" y="2390101"/>
            <a:ext cx="2753399" cy="2753399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F4803D-9F81-F35C-F328-E4FB900B9A35}"/>
              </a:ext>
            </a:extLst>
          </p:cNvPr>
          <p:cNvSpPr/>
          <p:nvPr/>
        </p:nvSpPr>
        <p:spPr>
          <a:xfrm>
            <a:off x="2810874" y="114300"/>
            <a:ext cx="3522252" cy="74295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woPt" dir="tl"/>
          </a:scene3d>
          <a:sp3d prstMaterial="flat"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NHANH HƠN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08201E-BFBE-7950-7953-43388ACDB044}"/>
              </a:ext>
            </a:extLst>
          </p:cNvPr>
          <p:cNvSpPr txBox="1"/>
          <p:nvPr/>
        </p:nvSpPr>
        <p:spPr>
          <a:xfrm>
            <a:off x="971550" y="4709160"/>
            <a:ext cx="114300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50" b="1" dirty="0">
                <a:solidFill>
                  <a:srgbClr val="0097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 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3B4847-F586-D382-F40C-9158A6574927}"/>
              </a:ext>
            </a:extLst>
          </p:cNvPr>
          <p:cNvSpPr txBox="1"/>
          <p:nvPr/>
        </p:nvSpPr>
        <p:spPr>
          <a:xfrm>
            <a:off x="7192466" y="4709160"/>
            <a:ext cx="114300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50" b="1" dirty="0">
                <a:solidFill>
                  <a:srgbClr val="0097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 B</a:t>
            </a:r>
          </a:p>
        </p:txBody>
      </p:sp>
      <p:sp>
        <p:nvSpPr>
          <p:cNvPr id="17" name="Cloud 16">
            <a:extLst>
              <a:ext uri="{FF2B5EF4-FFF2-40B4-BE49-F238E27FC236}">
                <a16:creationId xmlns:a16="http://schemas.microsoft.com/office/drawing/2014/main" id="{B0E52655-DDB6-0629-2B64-7BA08434B725}"/>
              </a:ext>
            </a:extLst>
          </p:cNvPr>
          <p:cNvSpPr/>
          <p:nvPr/>
        </p:nvSpPr>
        <p:spPr>
          <a:xfrm>
            <a:off x="2549220" y="2713383"/>
            <a:ext cx="4028167" cy="2066821"/>
          </a:xfrm>
          <a:custGeom>
            <a:avLst/>
            <a:gdLst>
              <a:gd name="connsiteX0" fmla="*/ 363653 w 4028167"/>
              <a:gd name="connsiteY0" fmla="*/ 687505 h 2066821"/>
              <a:gd name="connsiteX1" fmla="*/ 524314 w 4028167"/>
              <a:gd name="connsiteY1" fmla="*/ 330452 h 2066821"/>
              <a:gd name="connsiteX2" fmla="*/ 1305890 w 4028167"/>
              <a:gd name="connsiteY2" fmla="*/ 248879 h 2066821"/>
              <a:gd name="connsiteX3" fmla="*/ 2093900 w 4028167"/>
              <a:gd name="connsiteY3" fmla="*/ 164197 h 2066821"/>
              <a:gd name="connsiteX4" fmla="*/ 2400955 w 4028167"/>
              <a:gd name="connsiteY4" fmla="*/ 9568 h 2066821"/>
              <a:gd name="connsiteX5" fmla="*/ 2781766 w 4028167"/>
              <a:gd name="connsiteY5" fmla="*/ 118698 h 2066821"/>
              <a:gd name="connsiteX6" fmla="*/ 3306733 w 4028167"/>
              <a:gd name="connsiteY6" fmla="*/ 33011 h 2066821"/>
              <a:gd name="connsiteX7" fmla="*/ 3572946 w 4028167"/>
              <a:gd name="connsiteY7" fmla="*/ 266773 h 2066821"/>
              <a:gd name="connsiteX8" fmla="*/ 3914595 w 4028167"/>
              <a:gd name="connsiteY8" fmla="*/ 493644 h 2066821"/>
              <a:gd name="connsiteX9" fmla="*/ 3899302 w 4028167"/>
              <a:gd name="connsiteY9" fmla="*/ 739653 h 2066821"/>
              <a:gd name="connsiteX10" fmla="*/ 4011009 w 4028167"/>
              <a:gd name="connsiteY10" fmla="*/ 1115796 h 2066821"/>
              <a:gd name="connsiteX11" fmla="*/ 3487721 w 4028167"/>
              <a:gd name="connsiteY11" fmla="*/ 1445052 h 2066821"/>
              <a:gd name="connsiteX12" fmla="*/ 3300392 w 4028167"/>
              <a:gd name="connsiteY12" fmla="*/ 1727182 h 2066821"/>
              <a:gd name="connsiteX13" fmla="*/ 2662599 w 4028167"/>
              <a:gd name="connsiteY13" fmla="*/ 1761342 h 2066821"/>
              <a:gd name="connsiteX14" fmla="*/ 2206820 w 4028167"/>
              <a:gd name="connsiteY14" fmla="*/ 2062323 h 2066821"/>
              <a:gd name="connsiteX15" fmla="*/ 1536671 w 4028167"/>
              <a:gd name="connsiteY15" fmla="*/ 1878606 h 2066821"/>
              <a:gd name="connsiteX16" fmla="*/ 541191 w 4028167"/>
              <a:gd name="connsiteY16" fmla="*/ 1697089 h 2066821"/>
              <a:gd name="connsiteX17" fmla="*/ 103501 w 4028167"/>
              <a:gd name="connsiteY17" fmla="*/ 1495096 h 2066821"/>
              <a:gd name="connsiteX18" fmla="*/ 197025 w 4028167"/>
              <a:gd name="connsiteY18" fmla="*/ 1222438 h 2066821"/>
              <a:gd name="connsiteX19" fmla="*/ -467 w 4028167"/>
              <a:gd name="connsiteY19" fmla="*/ 942700 h 2066821"/>
              <a:gd name="connsiteX20" fmla="*/ 360203 w 4028167"/>
              <a:gd name="connsiteY20" fmla="*/ 694059 h 2066821"/>
              <a:gd name="connsiteX21" fmla="*/ 363653 w 4028167"/>
              <a:gd name="connsiteY21" fmla="*/ 687505 h 2066821"/>
              <a:gd name="connsiteX0" fmla="*/ 437596 w 4028167"/>
              <a:gd name="connsiteY0" fmla="*/ 1252388 h 2066821"/>
              <a:gd name="connsiteX1" fmla="*/ 201408 w 4028167"/>
              <a:gd name="connsiteY1" fmla="*/ 1214257 h 2066821"/>
              <a:gd name="connsiteX2" fmla="*/ 645998 w 4028167"/>
              <a:gd name="connsiteY2" fmla="*/ 1669675 h 2066821"/>
              <a:gd name="connsiteX3" fmla="*/ 542683 w 4028167"/>
              <a:gd name="connsiteY3" fmla="*/ 1687903 h 2066821"/>
              <a:gd name="connsiteX4" fmla="*/ 1536484 w 4028167"/>
              <a:gd name="connsiteY4" fmla="*/ 1870185 h 2066821"/>
              <a:gd name="connsiteX5" fmla="*/ 1474197 w 4028167"/>
              <a:gd name="connsiteY5" fmla="*/ 1786938 h 2066821"/>
              <a:gd name="connsiteX6" fmla="*/ 2687962 w 4028167"/>
              <a:gd name="connsiteY6" fmla="*/ 1662594 h 2066821"/>
              <a:gd name="connsiteX7" fmla="*/ 2663065 w 4028167"/>
              <a:gd name="connsiteY7" fmla="*/ 1753927 h 2066821"/>
              <a:gd name="connsiteX8" fmla="*/ 3182345 w 4028167"/>
              <a:gd name="connsiteY8" fmla="*/ 1098190 h 2066821"/>
              <a:gd name="connsiteX9" fmla="*/ 3485483 w 4028167"/>
              <a:gd name="connsiteY9" fmla="*/ 1439598 h 2066821"/>
              <a:gd name="connsiteX10" fmla="*/ 3897438 w 4028167"/>
              <a:gd name="connsiteY10" fmla="*/ 734582 h 2066821"/>
              <a:gd name="connsiteX11" fmla="*/ 3762419 w 4028167"/>
              <a:gd name="connsiteY11" fmla="*/ 862610 h 2066821"/>
              <a:gd name="connsiteX12" fmla="*/ 3573506 w 4028167"/>
              <a:gd name="connsiteY12" fmla="*/ 259596 h 2066821"/>
              <a:gd name="connsiteX13" fmla="*/ 3580592 w 4028167"/>
              <a:gd name="connsiteY13" fmla="*/ 320070 h 2066821"/>
              <a:gd name="connsiteX14" fmla="*/ 2711366 w 4028167"/>
              <a:gd name="connsiteY14" fmla="*/ 189075 h 2066821"/>
              <a:gd name="connsiteX15" fmla="*/ 2780554 w 4028167"/>
              <a:gd name="connsiteY15" fmla="*/ 111952 h 2066821"/>
              <a:gd name="connsiteX16" fmla="*/ 2064528 w 4028167"/>
              <a:gd name="connsiteY16" fmla="*/ 225819 h 2066821"/>
              <a:gd name="connsiteX17" fmla="*/ 2098003 w 4028167"/>
              <a:gd name="connsiteY17" fmla="*/ 159317 h 2066821"/>
              <a:gd name="connsiteX18" fmla="*/ 1305424 w 4028167"/>
              <a:gd name="connsiteY18" fmla="*/ 248401 h 2066821"/>
              <a:gd name="connsiteX19" fmla="*/ 1426642 w 4028167"/>
              <a:gd name="connsiteY19" fmla="*/ 312893 h 2066821"/>
              <a:gd name="connsiteX20" fmla="*/ 384820 w 4028167"/>
              <a:gd name="connsiteY20" fmla="*/ 755394 h 2066821"/>
              <a:gd name="connsiteX21" fmla="*/ 363653 w 4028167"/>
              <a:gd name="connsiteY21" fmla="*/ 687505 h 206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028167" h="2066821" fill="none" extrusionOk="0">
                <a:moveTo>
                  <a:pt x="363653" y="687505"/>
                </a:moveTo>
                <a:cubicBezTo>
                  <a:pt x="376486" y="557420"/>
                  <a:pt x="390168" y="416034"/>
                  <a:pt x="524314" y="330452"/>
                </a:cubicBezTo>
                <a:cubicBezTo>
                  <a:pt x="713771" y="157369"/>
                  <a:pt x="1032644" y="173586"/>
                  <a:pt x="1305890" y="248879"/>
                </a:cubicBezTo>
                <a:cubicBezTo>
                  <a:pt x="1517208" y="56147"/>
                  <a:pt x="1815357" y="27387"/>
                  <a:pt x="2093900" y="164197"/>
                </a:cubicBezTo>
                <a:cubicBezTo>
                  <a:pt x="2120790" y="85642"/>
                  <a:pt x="2264090" y="26814"/>
                  <a:pt x="2400955" y="9568"/>
                </a:cubicBezTo>
                <a:cubicBezTo>
                  <a:pt x="2545097" y="-10951"/>
                  <a:pt x="2671581" y="46198"/>
                  <a:pt x="2781766" y="118698"/>
                </a:cubicBezTo>
                <a:cubicBezTo>
                  <a:pt x="2868094" y="28151"/>
                  <a:pt x="3100247" y="-9817"/>
                  <a:pt x="3306733" y="33011"/>
                </a:cubicBezTo>
                <a:cubicBezTo>
                  <a:pt x="3443596" y="98489"/>
                  <a:pt x="3542700" y="130648"/>
                  <a:pt x="3572946" y="266773"/>
                </a:cubicBezTo>
                <a:cubicBezTo>
                  <a:pt x="3751412" y="275325"/>
                  <a:pt x="3859992" y="385772"/>
                  <a:pt x="3914595" y="493644"/>
                </a:cubicBezTo>
                <a:cubicBezTo>
                  <a:pt x="3952875" y="578280"/>
                  <a:pt x="3923380" y="664902"/>
                  <a:pt x="3899302" y="739653"/>
                </a:cubicBezTo>
                <a:cubicBezTo>
                  <a:pt x="4020739" y="830342"/>
                  <a:pt x="4073852" y="1010467"/>
                  <a:pt x="4011009" y="1115796"/>
                </a:cubicBezTo>
                <a:cubicBezTo>
                  <a:pt x="3935376" y="1289749"/>
                  <a:pt x="3804199" y="1404531"/>
                  <a:pt x="3487721" y="1445052"/>
                </a:cubicBezTo>
                <a:cubicBezTo>
                  <a:pt x="3490588" y="1547160"/>
                  <a:pt x="3416416" y="1687738"/>
                  <a:pt x="3300392" y="1727182"/>
                </a:cubicBezTo>
                <a:cubicBezTo>
                  <a:pt x="3110325" y="1851027"/>
                  <a:pt x="2836710" y="1863344"/>
                  <a:pt x="2662599" y="1761342"/>
                </a:cubicBezTo>
                <a:cubicBezTo>
                  <a:pt x="2596879" y="1878603"/>
                  <a:pt x="2367036" y="2019990"/>
                  <a:pt x="2206820" y="2062323"/>
                </a:cubicBezTo>
                <a:cubicBezTo>
                  <a:pt x="1992141" y="2060394"/>
                  <a:pt x="1666804" y="2012931"/>
                  <a:pt x="1536671" y="1878606"/>
                </a:cubicBezTo>
                <a:cubicBezTo>
                  <a:pt x="1238137" y="2056668"/>
                  <a:pt x="719880" y="2015606"/>
                  <a:pt x="541191" y="1697089"/>
                </a:cubicBezTo>
                <a:cubicBezTo>
                  <a:pt x="339342" y="1715620"/>
                  <a:pt x="141367" y="1659010"/>
                  <a:pt x="103501" y="1495096"/>
                </a:cubicBezTo>
                <a:cubicBezTo>
                  <a:pt x="39439" y="1383593"/>
                  <a:pt x="95366" y="1300805"/>
                  <a:pt x="197025" y="1222438"/>
                </a:cubicBezTo>
                <a:cubicBezTo>
                  <a:pt x="45615" y="1162155"/>
                  <a:pt x="-17098" y="1060804"/>
                  <a:pt x="-467" y="942700"/>
                </a:cubicBezTo>
                <a:cubicBezTo>
                  <a:pt x="30051" y="808648"/>
                  <a:pt x="183185" y="716717"/>
                  <a:pt x="360203" y="694059"/>
                </a:cubicBezTo>
                <a:cubicBezTo>
                  <a:pt x="361301" y="692181"/>
                  <a:pt x="362851" y="689302"/>
                  <a:pt x="363653" y="687505"/>
                </a:cubicBezTo>
                <a:close/>
              </a:path>
              <a:path w="4028167" h="2066821" fill="none" extrusionOk="0">
                <a:moveTo>
                  <a:pt x="437596" y="1252388"/>
                </a:moveTo>
                <a:cubicBezTo>
                  <a:pt x="345964" y="1247956"/>
                  <a:pt x="271100" y="1240982"/>
                  <a:pt x="201408" y="1214257"/>
                </a:cubicBezTo>
                <a:moveTo>
                  <a:pt x="645998" y="1669675"/>
                </a:moveTo>
                <a:cubicBezTo>
                  <a:pt x="607041" y="1672272"/>
                  <a:pt x="576378" y="1690614"/>
                  <a:pt x="542683" y="1687903"/>
                </a:cubicBezTo>
                <a:moveTo>
                  <a:pt x="1536484" y="1870185"/>
                </a:moveTo>
                <a:cubicBezTo>
                  <a:pt x="1514238" y="1834519"/>
                  <a:pt x="1489803" y="1819763"/>
                  <a:pt x="1474197" y="1786938"/>
                </a:cubicBezTo>
                <a:moveTo>
                  <a:pt x="2687962" y="1662594"/>
                </a:moveTo>
                <a:cubicBezTo>
                  <a:pt x="2675086" y="1691520"/>
                  <a:pt x="2681988" y="1723867"/>
                  <a:pt x="2663065" y="1753927"/>
                </a:cubicBezTo>
                <a:moveTo>
                  <a:pt x="3182345" y="1098190"/>
                </a:moveTo>
                <a:cubicBezTo>
                  <a:pt x="3350210" y="1194690"/>
                  <a:pt x="3495372" y="1336685"/>
                  <a:pt x="3485483" y="1439598"/>
                </a:cubicBezTo>
                <a:moveTo>
                  <a:pt x="3897438" y="734582"/>
                </a:moveTo>
                <a:cubicBezTo>
                  <a:pt x="3875692" y="789329"/>
                  <a:pt x="3820763" y="845542"/>
                  <a:pt x="3762419" y="862610"/>
                </a:cubicBezTo>
                <a:moveTo>
                  <a:pt x="3573506" y="259596"/>
                </a:moveTo>
                <a:cubicBezTo>
                  <a:pt x="3581436" y="279980"/>
                  <a:pt x="3583631" y="301623"/>
                  <a:pt x="3580592" y="320070"/>
                </a:cubicBezTo>
                <a:moveTo>
                  <a:pt x="2711366" y="189075"/>
                </a:moveTo>
                <a:cubicBezTo>
                  <a:pt x="2731841" y="159451"/>
                  <a:pt x="2755229" y="138408"/>
                  <a:pt x="2780554" y="111952"/>
                </a:cubicBezTo>
                <a:moveTo>
                  <a:pt x="2064528" y="225819"/>
                </a:moveTo>
                <a:cubicBezTo>
                  <a:pt x="2069065" y="202111"/>
                  <a:pt x="2082960" y="179148"/>
                  <a:pt x="2098003" y="159317"/>
                </a:cubicBezTo>
                <a:moveTo>
                  <a:pt x="1305424" y="248401"/>
                </a:moveTo>
                <a:cubicBezTo>
                  <a:pt x="1347551" y="262233"/>
                  <a:pt x="1386843" y="289262"/>
                  <a:pt x="1426642" y="312893"/>
                </a:cubicBezTo>
                <a:moveTo>
                  <a:pt x="384820" y="755394"/>
                </a:moveTo>
                <a:cubicBezTo>
                  <a:pt x="377975" y="733441"/>
                  <a:pt x="366997" y="712675"/>
                  <a:pt x="363653" y="687505"/>
                </a:cubicBezTo>
              </a:path>
              <a:path w="4028167" h="2066821" stroke="0" extrusionOk="0">
                <a:moveTo>
                  <a:pt x="363653" y="687505"/>
                </a:moveTo>
                <a:cubicBezTo>
                  <a:pt x="338170" y="553446"/>
                  <a:pt x="409074" y="463193"/>
                  <a:pt x="524314" y="330452"/>
                </a:cubicBezTo>
                <a:cubicBezTo>
                  <a:pt x="677025" y="160842"/>
                  <a:pt x="1072215" y="208997"/>
                  <a:pt x="1305890" y="248879"/>
                </a:cubicBezTo>
                <a:cubicBezTo>
                  <a:pt x="1475542" y="96498"/>
                  <a:pt x="1933865" y="-20429"/>
                  <a:pt x="2093900" y="164197"/>
                </a:cubicBezTo>
                <a:cubicBezTo>
                  <a:pt x="2142278" y="71328"/>
                  <a:pt x="2271382" y="54905"/>
                  <a:pt x="2400955" y="9568"/>
                </a:cubicBezTo>
                <a:cubicBezTo>
                  <a:pt x="2534168" y="6298"/>
                  <a:pt x="2718943" y="21194"/>
                  <a:pt x="2781766" y="118698"/>
                </a:cubicBezTo>
                <a:cubicBezTo>
                  <a:pt x="2910120" y="29246"/>
                  <a:pt x="3127330" y="-12491"/>
                  <a:pt x="3306733" y="33011"/>
                </a:cubicBezTo>
                <a:cubicBezTo>
                  <a:pt x="3447919" y="62661"/>
                  <a:pt x="3543884" y="154965"/>
                  <a:pt x="3572946" y="266773"/>
                </a:cubicBezTo>
                <a:cubicBezTo>
                  <a:pt x="3738526" y="304495"/>
                  <a:pt x="3846978" y="350373"/>
                  <a:pt x="3914595" y="493644"/>
                </a:cubicBezTo>
                <a:cubicBezTo>
                  <a:pt x="3960929" y="573709"/>
                  <a:pt x="3947437" y="645208"/>
                  <a:pt x="3899302" y="739653"/>
                </a:cubicBezTo>
                <a:cubicBezTo>
                  <a:pt x="4005730" y="847235"/>
                  <a:pt x="4062624" y="1020314"/>
                  <a:pt x="4011009" y="1115796"/>
                </a:cubicBezTo>
                <a:cubicBezTo>
                  <a:pt x="3945772" y="1257537"/>
                  <a:pt x="3757259" y="1426154"/>
                  <a:pt x="3487721" y="1445052"/>
                </a:cubicBezTo>
                <a:cubicBezTo>
                  <a:pt x="3480357" y="1569276"/>
                  <a:pt x="3388774" y="1650966"/>
                  <a:pt x="3300392" y="1727182"/>
                </a:cubicBezTo>
                <a:cubicBezTo>
                  <a:pt x="3082866" y="1816242"/>
                  <a:pt x="2907651" y="1871626"/>
                  <a:pt x="2662599" y="1761342"/>
                </a:cubicBezTo>
                <a:cubicBezTo>
                  <a:pt x="2627054" y="1915465"/>
                  <a:pt x="2399421" y="2046150"/>
                  <a:pt x="2206820" y="2062323"/>
                </a:cubicBezTo>
                <a:cubicBezTo>
                  <a:pt x="1955630" y="2123282"/>
                  <a:pt x="1737332" y="2016561"/>
                  <a:pt x="1536671" y="1878606"/>
                </a:cubicBezTo>
                <a:cubicBezTo>
                  <a:pt x="1151170" y="1993371"/>
                  <a:pt x="788069" y="1872459"/>
                  <a:pt x="541191" y="1697089"/>
                </a:cubicBezTo>
                <a:cubicBezTo>
                  <a:pt x="343954" y="1724934"/>
                  <a:pt x="188022" y="1596464"/>
                  <a:pt x="103501" y="1495096"/>
                </a:cubicBezTo>
                <a:cubicBezTo>
                  <a:pt x="62566" y="1393824"/>
                  <a:pt x="93862" y="1290332"/>
                  <a:pt x="197025" y="1222438"/>
                </a:cubicBezTo>
                <a:cubicBezTo>
                  <a:pt x="79080" y="1138505"/>
                  <a:pt x="-39383" y="1046242"/>
                  <a:pt x="-467" y="942700"/>
                </a:cubicBezTo>
                <a:cubicBezTo>
                  <a:pt x="-2834" y="843606"/>
                  <a:pt x="139060" y="665913"/>
                  <a:pt x="360203" y="694059"/>
                </a:cubicBezTo>
                <a:cubicBezTo>
                  <a:pt x="361096" y="692258"/>
                  <a:pt x="362511" y="689517"/>
                  <a:pt x="363653" y="687505"/>
                </a:cubicBezTo>
                <a:close/>
              </a:path>
              <a:path w="4028167" h="2066821" fill="none" stroke="0" extrusionOk="0">
                <a:moveTo>
                  <a:pt x="437596" y="1252388"/>
                </a:moveTo>
                <a:cubicBezTo>
                  <a:pt x="372769" y="1251244"/>
                  <a:pt x="269723" y="1234942"/>
                  <a:pt x="201408" y="1214257"/>
                </a:cubicBezTo>
                <a:moveTo>
                  <a:pt x="645998" y="1669675"/>
                </a:moveTo>
                <a:cubicBezTo>
                  <a:pt x="611100" y="1675196"/>
                  <a:pt x="580083" y="1678308"/>
                  <a:pt x="542683" y="1687903"/>
                </a:cubicBezTo>
                <a:moveTo>
                  <a:pt x="1536484" y="1870185"/>
                </a:moveTo>
                <a:cubicBezTo>
                  <a:pt x="1512867" y="1840732"/>
                  <a:pt x="1494707" y="1822210"/>
                  <a:pt x="1474197" y="1786938"/>
                </a:cubicBezTo>
                <a:moveTo>
                  <a:pt x="2687962" y="1662594"/>
                </a:moveTo>
                <a:cubicBezTo>
                  <a:pt x="2689961" y="1687252"/>
                  <a:pt x="2674175" y="1724939"/>
                  <a:pt x="2663065" y="1753927"/>
                </a:cubicBezTo>
                <a:moveTo>
                  <a:pt x="3182345" y="1098190"/>
                </a:moveTo>
                <a:cubicBezTo>
                  <a:pt x="3372744" y="1167801"/>
                  <a:pt x="3508392" y="1293568"/>
                  <a:pt x="3485483" y="1439598"/>
                </a:cubicBezTo>
                <a:moveTo>
                  <a:pt x="3897438" y="734582"/>
                </a:moveTo>
                <a:cubicBezTo>
                  <a:pt x="3858684" y="781483"/>
                  <a:pt x="3824475" y="833368"/>
                  <a:pt x="3762419" y="862610"/>
                </a:cubicBezTo>
                <a:moveTo>
                  <a:pt x="3573506" y="259596"/>
                </a:moveTo>
                <a:cubicBezTo>
                  <a:pt x="3573555" y="276616"/>
                  <a:pt x="3582127" y="297899"/>
                  <a:pt x="3580592" y="320070"/>
                </a:cubicBezTo>
                <a:moveTo>
                  <a:pt x="2711366" y="189075"/>
                </a:moveTo>
                <a:cubicBezTo>
                  <a:pt x="2732466" y="162956"/>
                  <a:pt x="2758501" y="131179"/>
                  <a:pt x="2780554" y="111952"/>
                </a:cubicBezTo>
                <a:moveTo>
                  <a:pt x="2064528" y="225819"/>
                </a:moveTo>
                <a:cubicBezTo>
                  <a:pt x="2072489" y="198401"/>
                  <a:pt x="2084567" y="178968"/>
                  <a:pt x="2098003" y="159317"/>
                </a:cubicBezTo>
                <a:moveTo>
                  <a:pt x="1305424" y="248401"/>
                </a:moveTo>
                <a:cubicBezTo>
                  <a:pt x="1351876" y="267428"/>
                  <a:pt x="1386696" y="285121"/>
                  <a:pt x="1426642" y="312893"/>
                </a:cubicBezTo>
                <a:moveTo>
                  <a:pt x="384820" y="755394"/>
                </a:moveTo>
                <a:cubicBezTo>
                  <a:pt x="370089" y="735568"/>
                  <a:pt x="368193" y="711213"/>
                  <a:pt x="363653" y="687505"/>
                </a:cubicBezTo>
              </a:path>
            </a:pathLst>
          </a:custGeom>
          <a:solidFill>
            <a:schemeClr val="bg1"/>
          </a:solidFill>
          <a:ln w="38100">
            <a:extLst>
              <a:ext uri="{C807C97D-BFC1-408E-A445-0C87EB9F89A2}">
                <ask:lineSketchStyleProps xmlns:ask="http://schemas.microsoft.com/office/drawing/2018/sketchyshapes" sd="3341977315">
                  <a:prstGeom prst="cloud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50" b="1" dirty="0" err="1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en-US" sz="2250" b="1" dirty="0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50" b="1" dirty="0" err="1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kể</a:t>
            </a:r>
            <a:r>
              <a:rPr lang="en-US" sz="2250" b="1" dirty="0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tên </a:t>
            </a:r>
            <a:r>
              <a:rPr lang="en-US" sz="2250" b="1" dirty="0" err="1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250" b="1" dirty="0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50" b="1" dirty="0" err="1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hành</a:t>
            </a:r>
            <a:r>
              <a:rPr lang="en-US" sz="2250" b="1" dirty="0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vi </a:t>
            </a:r>
            <a:r>
              <a:rPr lang="en-US" sz="2250" b="1" dirty="0" err="1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vi</a:t>
            </a:r>
            <a:r>
              <a:rPr lang="en-US" sz="2250" b="1" dirty="0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50" b="1" dirty="0" err="1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phạm</a:t>
            </a:r>
            <a:r>
              <a:rPr lang="en-US" sz="2250" b="1" dirty="0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50" b="1" dirty="0" err="1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pháp</a:t>
            </a:r>
            <a:r>
              <a:rPr lang="en-US" sz="2250" b="1" dirty="0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luật mà </a:t>
            </a:r>
            <a:r>
              <a:rPr lang="en-US" sz="2250" b="1" dirty="0" err="1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2250" b="1" dirty="0">
                <a:solidFill>
                  <a:srgbClr val="0097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biết?</a:t>
            </a:r>
            <a:endParaRPr lang="en-US" sz="2250" b="1" dirty="0">
              <a:solidFill>
                <a:srgbClr val="0097CC"/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282D2DD0-8C6D-9490-FD26-5DC9B6DAA173}"/>
              </a:ext>
            </a:extLst>
          </p:cNvPr>
          <p:cNvSpPr/>
          <p:nvPr/>
        </p:nvSpPr>
        <p:spPr>
          <a:xfrm>
            <a:off x="193727" y="1041362"/>
            <a:ext cx="2949523" cy="1520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luận trong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21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2E06B580-504C-C237-5298-1C55F20E35F0}"/>
              </a:ext>
            </a:extLst>
          </p:cNvPr>
          <p:cNvSpPr/>
          <p:nvPr/>
        </p:nvSpPr>
        <p:spPr>
          <a:xfrm>
            <a:off x="2810874" y="1041362"/>
            <a:ext cx="3249747" cy="1520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lên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ghi lại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sz="21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rrow: Chevron 20">
            <a:extLst>
              <a:ext uri="{FF2B5EF4-FFF2-40B4-BE49-F238E27FC236}">
                <a16:creationId xmlns:a16="http://schemas.microsoft.com/office/drawing/2014/main" id="{2B23AD15-73DC-D685-33BE-755AC792FB86}"/>
              </a:ext>
            </a:extLst>
          </p:cNvPr>
          <p:cNvSpPr/>
          <p:nvPr/>
        </p:nvSpPr>
        <p:spPr>
          <a:xfrm>
            <a:off x="5700524" y="1050782"/>
            <a:ext cx="3249747" cy="1520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nhiều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đúng là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endParaRPr lang="en-US" sz="21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750F8B4-56FA-15B5-C7AA-74C5E597C0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344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 animBg="1"/>
      <p:bldP spid="19" grpId="0" animBg="1"/>
      <p:bldP spid="20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C83B73-DA85-0FC6-4462-7C32B86C844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6E18C7-0547-FC31-6A7C-54200C371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5" y="2456891"/>
            <a:ext cx="3763924" cy="23771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0C6341-77E7-43A7-4C66-F175F141C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0932" y="2471287"/>
            <a:ext cx="4081308" cy="23913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1BABE2-0797-8EAC-D2E9-1CFD065E9B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t="1" r="-9253" b="-9253"/>
          <a:stretch/>
        </p:blipFill>
        <p:spPr>
          <a:xfrm>
            <a:off x="351761" y="8684"/>
            <a:ext cx="4165200" cy="225835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33D6D7C-5B54-673A-25A8-A7EF1239FDA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52" r="3165"/>
          <a:stretch/>
        </p:blipFill>
        <p:spPr>
          <a:xfrm>
            <a:off x="4678894" y="50056"/>
            <a:ext cx="4113345" cy="224967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DFD0EEB-4A42-AC41-DFF0-2F8BA9B2254B}"/>
              </a:ext>
            </a:extLst>
          </p:cNvPr>
          <p:cNvSpPr txBox="1"/>
          <p:nvPr/>
        </p:nvSpPr>
        <p:spPr>
          <a:xfrm>
            <a:off x="4710931" y="1995225"/>
            <a:ext cx="4081308" cy="46166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Vi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phạm</a:t>
            </a:r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pháp</a:t>
            </a:r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 luật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hành</a:t>
            </a:r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 chính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CC7EC3-5EB2-4AF4-A2ED-317B743C1E36}"/>
              </a:ext>
            </a:extLst>
          </p:cNvPr>
          <p:cNvSpPr txBox="1"/>
          <p:nvPr/>
        </p:nvSpPr>
        <p:spPr>
          <a:xfrm>
            <a:off x="5477173" y="4631779"/>
            <a:ext cx="2903315" cy="46166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Vi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phạm</a:t>
            </a:r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kỉ</a:t>
            </a:r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 luật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E98DC2-2C66-58EB-FF31-0D2568D6E182}"/>
              </a:ext>
            </a:extLst>
          </p:cNvPr>
          <p:cNvSpPr txBox="1"/>
          <p:nvPr/>
        </p:nvSpPr>
        <p:spPr>
          <a:xfrm>
            <a:off x="332895" y="4681835"/>
            <a:ext cx="3763924" cy="46166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Vi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phạm</a:t>
            </a:r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pháp</a:t>
            </a:r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 luật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dân</a:t>
            </a:r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sự</a:t>
            </a:r>
            <a:endParaRPr lang="en-US" sz="2400" dirty="0">
              <a:solidFill>
                <a:schemeClr val="bg1"/>
              </a:solidFill>
              <a:latin typeface="Oswald SemiBold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95A442-2353-95EB-A9BF-E7E0CA8B518A}"/>
              </a:ext>
            </a:extLst>
          </p:cNvPr>
          <p:cNvSpPr txBox="1"/>
          <p:nvPr/>
        </p:nvSpPr>
        <p:spPr>
          <a:xfrm>
            <a:off x="351761" y="1995226"/>
            <a:ext cx="3763924" cy="46166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Vi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phạm</a:t>
            </a:r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pháp</a:t>
            </a:r>
            <a:r>
              <a:rPr lang="en-US" sz="2400" dirty="0">
                <a:solidFill>
                  <a:schemeClr val="bg1"/>
                </a:solidFill>
                <a:latin typeface="Oswald SemiBold" pitchFamily="2" charset="0"/>
              </a:rPr>
              <a:t> luật hình </a:t>
            </a:r>
            <a:r>
              <a:rPr lang="en-US" sz="2400" dirty="0" err="1">
                <a:solidFill>
                  <a:schemeClr val="bg1"/>
                </a:solidFill>
                <a:latin typeface="Oswald SemiBold" pitchFamily="2" charset="0"/>
              </a:rPr>
              <a:t>sự</a:t>
            </a:r>
            <a:endParaRPr lang="en-US" sz="2400" dirty="0">
              <a:solidFill>
                <a:schemeClr val="bg1"/>
              </a:solidFill>
              <a:latin typeface="Oswald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95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FF7ACF-E0C4-EBD0-F375-A07E8C094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Montserrat Black" panose="00000A00000000000000" pitchFamily="2" charset="0"/>
              </a:rPr>
              <a:t>TỔ 1: VI PHẠM PHÁP LUẬT HÌNH SỰ</a:t>
            </a:r>
          </a:p>
          <a:p>
            <a:r>
              <a:rPr lang="en-US" dirty="0">
                <a:latin typeface="Montserrat Black" panose="00000A00000000000000" pitchFamily="2" charset="0"/>
              </a:rPr>
              <a:t>TỔ 2: VI PHẠM PHÁP LUẬT HÀNH CHÍNH</a:t>
            </a:r>
          </a:p>
          <a:p>
            <a:r>
              <a:rPr lang="en-US" dirty="0">
                <a:latin typeface="Montserrat Black" panose="00000A00000000000000" pitchFamily="2" charset="0"/>
              </a:rPr>
              <a:t>TỔ 3: VI PHẠM PHÁP LUẬT DÂN SỰ</a:t>
            </a:r>
          </a:p>
          <a:p>
            <a:r>
              <a:rPr lang="en-US" dirty="0">
                <a:latin typeface="Montserrat Black" panose="00000A00000000000000" pitchFamily="2" charset="0"/>
              </a:rPr>
              <a:t>TỔ 4: VI PHẠM KỈ LUẬT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E4ABA5-3CD4-B7F3-6F76-4288D35181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1D853CC-3776-5BCF-7CDA-9E6A7E347CC2}"/>
              </a:ext>
            </a:extLst>
          </p:cNvPr>
          <p:cNvSpPr/>
          <p:nvPr/>
        </p:nvSpPr>
        <p:spPr>
          <a:xfrm>
            <a:off x="2571617" y="318900"/>
            <a:ext cx="3993266" cy="98384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dirty="0">
                <a:latin typeface="Montserrat Black" panose="00000A00000000000000" pitchFamily="2" charset="0"/>
              </a:rPr>
              <a:t>SẮM VAI</a:t>
            </a:r>
          </a:p>
        </p:txBody>
      </p:sp>
    </p:spTree>
    <p:extLst>
      <p:ext uri="{BB962C8B-B14F-4D97-AF65-F5344CB8AC3E}">
        <p14:creationId xmlns:p14="http://schemas.microsoft.com/office/powerpoint/2010/main" val="647499210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E05901-8955-9777-D84D-0DC8BE3B8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833" y="24235"/>
            <a:ext cx="8808334" cy="671400"/>
          </a:xfrm>
        </p:spPr>
        <p:txBody>
          <a:bodyPr/>
          <a:lstStyle/>
          <a:p>
            <a:r>
              <a:rPr lang="en-US" sz="3000" dirty="0">
                <a:latin typeface="Montserrat Black" panose="00000A00000000000000" pitchFamily="2" charset="0"/>
              </a:rPr>
              <a:t>VI PHẠM PHÁP LUẬT HÌNH SỰ (</a:t>
            </a:r>
            <a:r>
              <a:rPr lang="en-US" sz="3000" dirty="0" err="1">
                <a:latin typeface="Montserrat Black" panose="00000A00000000000000" pitchFamily="2" charset="0"/>
              </a:rPr>
              <a:t>Tội</a:t>
            </a:r>
            <a:r>
              <a:rPr lang="en-US" sz="3000" dirty="0"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latin typeface="Montserrat Black" panose="00000A00000000000000" pitchFamily="2" charset="0"/>
              </a:rPr>
              <a:t>phạm</a:t>
            </a:r>
            <a:r>
              <a:rPr lang="en-US" sz="3000" dirty="0">
                <a:latin typeface="Montserrat Black" panose="00000A00000000000000" pitchFamily="2" charset="0"/>
              </a:rPr>
              <a:t>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CCDC5E-AA12-EA3D-969C-87A140DABD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latin typeface="Montserrat ExtraBold" panose="00000900000000000000" pitchFamily="2" charset="0"/>
              </a:rPr>
              <a:t>Hành</a:t>
            </a:r>
            <a:r>
              <a:rPr lang="en-US" dirty="0">
                <a:latin typeface="Montserrat ExtraBold" panose="00000900000000000000" pitchFamily="2" charset="0"/>
              </a:rPr>
              <a:t> vi </a:t>
            </a:r>
            <a:r>
              <a:rPr lang="en-US" dirty="0" err="1">
                <a:latin typeface="Montserrat ExtraBold" panose="00000900000000000000" pitchFamily="2" charset="0"/>
              </a:rPr>
              <a:t>vi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phạm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pháp</a:t>
            </a:r>
            <a:r>
              <a:rPr lang="en-US" dirty="0">
                <a:latin typeface="Montserrat ExtraBold" panose="00000900000000000000" pitchFamily="2" charset="0"/>
              </a:rPr>
              <a:t> luật</a:t>
            </a:r>
          </a:p>
          <a:p>
            <a:r>
              <a:rPr lang="en-US" dirty="0" err="1">
                <a:latin typeface="Montserrat ExtraBold" panose="00000900000000000000" pitchFamily="2" charset="0"/>
              </a:rPr>
              <a:t>Nguy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hiểm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cho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xã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hội</a:t>
            </a:r>
            <a:endParaRPr lang="en-US" dirty="0">
              <a:latin typeface="Montserrat ExtraBold" panose="00000900000000000000" pitchFamily="2" charset="0"/>
            </a:endParaRPr>
          </a:p>
          <a:p>
            <a:r>
              <a:rPr lang="en-US" dirty="0">
                <a:latin typeface="Montserrat ExtraBold" panose="00000900000000000000" pitchFamily="2" charset="0"/>
              </a:rPr>
              <a:t>Được </a:t>
            </a:r>
            <a:r>
              <a:rPr lang="en-US" dirty="0" err="1">
                <a:latin typeface="Montserrat ExtraBold" panose="00000900000000000000" pitchFamily="2" charset="0"/>
              </a:rPr>
              <a:t>quy</a:t>
            </a:r>
            <a:r>
              <a:rPr lang="en-US" dirty="0">
                <a:latin typeface="Montserrat ExtraBold" panose="00000900000000000000" pitchFamily="2" charset="0"/>
              </a:rPr>
              <a:t> định trong </a:t>
            </a:r>
            <a:r>
              <a:rPr lang="en-US" dirty="0" err="1">
                <a:latin typeface="Montserrat ExtraBold" panose="00000900000000000000" pitchFamily="2" charset="0"/>
              </a:rPr>
              <a:t>Bộ</a:t>
            </a:r>
            <a:r>
              <a:rPr lang="en-US" dirty="0">
                <a:latin typeface="Montserrat ExtraBold" panose="00000900000000000000" pitchFamily="2" charset="0"/>
              </a:rPr>
              <a:t> Luật Hình </a:t>
            </a:r>
            <a:r>
              <a:rPr lang="en-US" dirty="0" err="1">
                <a:latin typeface="Montserrat ExtraBold" panose="00000900000000000000" pitchFamily="2" charset="0"/>
              </a:rPr>
              <a:t>sự</a:t>
            </a:r>
            <a:endParaRPr lang="en-US" dirty="0">
              <a:latin typeface="Montserrat ExtraBold" panose="00000900000000000000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3C77FB-B792-B4C9-7E30-F6F9489A88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3161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38612"/>
              </p:ext>
            </p:extLst>
          </p:nvPr>
        </p:nvGraphicFramePr>
        <p:xfrm>
          <a:off x="144684" y="1456481"/>
          <a:ext cx="8854631" cy="3576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3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1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9337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HÀNH</a:t>
                      </a:r>
                      <a:r>
                        <a:rPr lang="en-US" sz="2600" baseline="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 VI</a:t>
                      </a:r>
                      <a:endParaRPr lang="en-US" sz="2600" dirty="0">
                        <a:solidFill>
                          <a:srgbClr val="FF0000"/>
                        </a:solidFill>
                        <a:latin typeface="Montserrat Black" panose="00000A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LOẠI</a:t>
                      </a:r>
                      <a:r>
                        <a:rPr lang="en-US" sz="2600" baseline="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 VI PHẠM HÌNH SỰ</a:t>
                      </a:r>
                      <a:endParaRPr lang="en-US" sz="2600" dirty="0">
                        <a:solidFill>
                          <a:srgbClr val="FF0000"/>
                        </a:solidFill>
                        <a:latin typeface="Montserrat Black" panose="00000A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71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1.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Cướp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giật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tài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sản</a:t>
                      </a:r>
                      <a:endParaRPr lang="en-US" sz="2400" dirty="0">
                        <a:solidFill>
                          <a:schemeClr val="tx1"/>
                        </a:solidFill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7188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Montserrat ExtraBold" panose="00000900000000000000" pitchFamily="2" charset="0"/>
                        </a:rPr>
                        <a:t>2. </a:t>
                      </a:r>
                      <a:r>
                        <a:rPr lang="en-US" sz="2400" dirty="0" err="1">
                          <a:latin typeface="Montserrat ExtraBold" panose="00000900000000000000" pitchFamily="2" charset="0"/>
                        </a:rPr>
                        <a:t>Đua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xe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gây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tai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nạn</a:t>
                      </a:r>
                      <a:endParaRPr lang="en-US" sz="24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7188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Montserrat ExtraBold" panose="00000900000000000000" pitchFamily="2" charset="0"/>
                        </a:rPr>
                        <a:t>3. </a:t>
                      </a:r>
                      <a:r>
                        <a:rPr lang="en-US" sz="2400" dirty="0" err="1">
                          <a:latin typeface="Montserrat ExtraBold" panose="00000900000000000000" pitchFamily="2" charset="0"/>
                        </a:rPr>
                        <a:t>Đi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học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trễ</a:t>
                      </a:r>
                      <a:endParaRPr lang="en-US" sz="24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800">
                <a:tc>
                  <a:txBody>
                    <a:bodyPr/>
                    <a:lstStyle/>
                    <a:p>
                      <a:r>
                        <a:rPr lang="en-US" sz="2100" dirty="0">
                          <a:latin typeface="Montserrat ExtraBold" panose="00000900000000000000" pitchFamily="2" charset="0"/>
                        </a:rPr>
                        <a:t>4.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Chém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người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khác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bị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thương</a:t>
                      </a:r>
                      <a:endParaRPr lang="en-US" sz="2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152400"/>
            <a:ext cx="9144000" cy="1085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Đánh</a:t>
            </a:r>
            <a:r>
              <a:rPr lang="en-US" sz="3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dấu</a:t>
            </a:r>
            <a:r>
              <a:rPr lang="en-US" sz="3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 X </a:t>
            </a:r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vào</a:t>
            </a:r>
            <a:r>
              <a:rPr lang="en-US" sz="3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 ô </a:t>
            </a:r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tương</a:t>
            </a:r>
            <a:r>
              <a:rPr lang="en-US" sz="3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ứng</a:t>
            </a:r>
            <a:r>
              <a:rPr lang="en-US" sz="3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hành</a:t>
            </a:r>
            <a:r>
              <a:rPr lang="en-US" sz="3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 vi </a:t>
            </a:r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vi</a:t>
            </a:r>
            <a:r>
              <a:rPr lang="en-US" sz="3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phạm</a:t>
            </a:r>
            <a:r>
              <a:rPr lang="en-US" sz="3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pháp</a:t>
            </a:r>
            <a:r>
              <a:rPr lang="en-US" sz="3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luật</a:t>
            </a:r>
            <a:r>
              <a:rPr lang="en-US" sz="3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hình</a:t>
            </a:r>
            <a:r>
              <a:rPr lang="en-US" sz="3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ExtraBold" panose="00000900000000000000" pitchFamily="2" charset="0"/>
              </a:rPr>
              <a:t>sự</a:t>
            </a:r>
            <a:endParaRPr lang="en-US" sz="3000" b="1" dirty="0">
              <a:solidFill>
                <a:schemeClr val="tx1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17281" y="2445886"/>
            <a:ext cx="1147465" cy="4514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ntserrat Black" panose="00000A00000000000000" pitchFamily="2" charset="0"/>
              </a:rPr>
              <a:t>X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17281" y="3115518"/>
            <a:ext cx="1147465" cy="3655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ntserrat Black" panose="00000A00000000000000" pitchFamily="2" charset="0"/>
              </a:rPr>
              <a:t>X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17281" y="4562947"/>
            <a:ext cx="1147465" cy="3655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ntserrat Black" panose="00000A00000000000000" pitchFamily="2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2970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9BCB1A-6665-3B19-A060-9346F59B4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B33C4C-30EA-10B6-F876-BF2C298BC7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107" y="246711"/>
            <a:ext cx="6070318" cy="38994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30FCD82-3B9B-E0BC-09CE-D117EFD194AE}"/>
              </a:ext>
            </a:extLst>
          </p:cNvPr>
          <p:cNvSpPr txBox="1"/>
          <p:nvPr/>
        </p:nvSpPr>
        <p:spPr>
          <a:xfrm>
            <a:off x="641700" y="4110054"/>
            <a:ext cx="7860600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Montserrat" panose="00000800000000000000" pitchFamily="2" charset="0"/>
              </a:rPr>
              <a:t>Anh A là người mắc </a:t>
            </a:r>
            <a:r>
              <a:rPr lang="en-US" sz="2200" dirty="0" err="1">
                <a:solidFill>
                  <a:schemeClr val="bg1"/>
                </a:solidFill>
                <a:latin typeface="Montserrat" panose="00000800000000000000" pitchFamily="2" charset="0"/>
              </a:rPr>
              <a:t>bệnh</a:t>
            </a:r>
            <a:r>
              <a:rPr lang="en-US" sz="2200" dirty="0">
                <a:solidFill>
                  <a:schemeClr val="bg1"/>
                </a:solidFill>
                <a:latin typeface="Montserrat" panose="00000800000000000000" pitchFamily="2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800000000000000" pitchFamily="2" charset="0"/>
              </a:rPr>
              <a:t>tâm</a:t>
            </a:r>
            <a:r>
              <a:rPr lang="en-US" sz="2200" dirty="0">
                <a:solidFill>
                  <a:schemeClr val="bg1"/>
                </a:solidFill>
                <a:latin typeface="Montserrat" panose="00000800000000000000" pitchFamily="2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800000000000000" pitchFamily="2" charset="0"/>
              </a:rPr>
              <a:t>thần</a:t>
            </a:r>
            <a:r>
              <a:rPr lang="en-US" sz="2200" dirty="0">
                <a:solidFill>
                  <a:schemeClr val="bg1"/>
                </a:solidFill>
                <a:latin typeface="Montserrat" panose="00000800000000000000" pitchFamily="2" charset="0"/>
              </a:rPr>
              <a:t>, trong lúc </a:t>
            </a:r>
            <a:r>
              <a:rPr lang="en-US" sz="2200" dirty="0" err="1">
                <a:solidFill>
                  <a:schemeClr val="bg1"/>
                </a:solidFill>
                <a:latin typeface="Montserrat" panose="00000800000000000000" pitchFamily="2" charset="0"/>
              </a:rPr>
              <a:t>nóng</a:t>
            </a:r>
            <a:r>
              <a:rPr lang="en-US" sz="2200" dirty="0">
                <a:solidFill>
                  <a:schemeClr val="bg1"/>
                </a:solidFill>
                <a:latin typeface="Montserrat" panose="00000800000000000000" pitchFamily="2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800000000000000" pitchFamily="2" charset="0"/>
              </a:rPr>
              <a:t>giận</a:t>
            </a:r>
            <a:r>
              <a:rPr lang="en-US" sz="2200" dirty="0">
                <a:solidFill>
                  <a:schemeClr val="bg1"/>
                </a:solidFill>
                <a:latin typeface="Montserrat" panose="00000800000000000000" pitchFamily="2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Montserrat" panose="00000800000000000000" pitchFamily="2" charset="0"/>
              </a:rPr>
              <a:t>anh</a:t>
            </a:r>
            <a:r>
              <a:rPr lang="en-US" sz="2200" dirty="0">
                <a:solidFill>
                  <a:schemeClr val="bg1"/>
                </a:solidFill>
                <a:latin typeface="Montserrat" panose="00000800000000000000" pitchFamily="2" charset="0"/>
              </a:rPr>
              <a:t> đã </a:t>
            </a:r>
            <a:r>
              <a:rPr lang="en-US" sz="2200" dirty="0" err="1">
                <a:solidFill>
                  <a:schemeClr val="bg1"/>
                </a:solidFill>
                <a:latin typeface="Montserrat" panose="00000800000000000000" pitchFamily="2" charset="0"/>
              </a:rPr>
              <a:t>lấy</a:t>
            </a:r>
            <a:r>
              <a:rPr lang="en-US" sz="2200" dirty="0">
                <a:solidFill>
                  <a:schemeClr val="bg1"/>
                </a:solidFill>
                <a:latin typeface="Montserrat" panose="00000800000000000000" pitchFamily="2" charset="0"/>
              </a:rPr>
              <a:t> đồ </a:t>
            </a:r>
            <a:r>
              <a:rPr lang="en-US" sz="2200" dirty="0" err="1">
                <a:solidFill>
                  <a:schemeClr val="bg1"/>
                </a:solidFill>
                <a:latin typeface="Montserrat" panose="00000800000000000000" pitchFamily="2" charset="0"/>
              </a:rPr>
              <a:t>đạc</a:t>
            </a:r>
            <a:r>
              <a:rPr lang="en-US" sz="2200" dirty="0">
                <a:solidFill>
                  <a:schemeClr val="bg1"/>
                </a:solidFill>
                <a:latin typeface="Montserrat" panose="00000800000000000000" pitchFamily="2" charset="0"/>
              </a:rPr>
              <a:t> đánh cha của mình</a:t>
            </a:r>
          </a:p>
        </p:txBody>
      </p:sp>
    </p:spTree>
    <p:extLst>
      <p:ext uri="{BB962C8B-B14F-4D97-AF65-F5344CB8AC3E}">
        <p14:creationId xmlns:p14="http://schemas.microsoft.com/office/powerpoint/2010/main" val="13506680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00100" y="1"/>
            <a:ext cx="7372350" cy="4594622"/>
          </a:xfrm>
        </p:spPr>
        <p:txBody>
          <a:bodyPr/>
          <a:lstStyle/>
          <a:p>
            <a:pPr marL="0" indent="0">
              <a:buNone/>
              <a:defRPr/>
            </a:pPr>
            <a:endParaRPr lang="en-US" dirty="0">
              <a:latin typeface="VNI-Times" pitchFamily="2" charset="0"/>
            </a:endParaRPr>
          </a:p>
        </p:txBody>
      </p:sp>
      <p:pic>
        <p:nvPicPr>
          <p:cNvPr id="22532" name="Picture 7" descr="Kết quả hình ảnh cho hình ảnh giết ngườ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29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9" descr="Kết quả hình ảnh cho hình ảnh gây thương tí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337" y="0"/>
            <a:ext cx="3395663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64072" y="4165109"/>
            <a:ext cx="2800350" cy="5834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FF0000"/>
                </a:solidFill>
              </a:rPr>
              <a:t>GIẾT NGƯỜI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788818" y="4088163"/>
            <a:ext cx="3314700" cy="5834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FF0000"/>
                </a:solidFill>
              </a:rPr>
              <a:t>CỐ Ý GÂY THƯƠNG TÍCH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 descr="Kết quả hình ảnh cho hình ảnh cướp giậ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415" y="496491"/>
            <a:ext cx="354092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Kết quả hình ảnh cho hình ảnh cướp giậ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50" y="520304"/>
            <a:ext cx="34861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943100" y="4286250"/>
            <a:ext cx="5372100" cy="514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FF0000"/>
                </a:solidFill>
              </a:rPr>
              <a:t>CƯỚP GIẬT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Anh nen Power Poi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8" y="228601"/>
            <a:ext cx="8018860" cy="5669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2" descr="Kết quả hình ảnh cho hình ảnh ma tú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00050"/>
            <a:ext cx="343733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 descr="Kết quả hình ảnh cho hình ảnh ma tú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844" y="400050"/>
            <a:ext cx="357187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028950" y="4514850"/>
            <a:ext cx="3028950" cy="628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FF0000"/>
                </a:solidFill>
              </a:rPr>
              <a:t>MA TÚY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E05901-8955-9777-D84D-0DC8BE3B8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833" y="24235"/>
            <a:ext cx="8808334" cy="671400"/>
          </a:xfrm>
        </p:spPr>
        <p:txBody>
          <a:bodyPr/>
          <a:lstStyle/>
          <a:p>
            <a:r>
              <a:rPr lang="en-US" sz="3000" dirty="0">
                <a:latin typeface="Montserrat Black" panose="00000A00000000000000" pitchFamily="2" charset="0"/>
              </a:rPr>
              <a:t>VI PHẠM PHÁP LUẬT HÀNH CHÍNH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CCDC5E-AA12-EA3D-969C-87A140DABD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latin typeface="Montserrat ExtraBold" panose="00000900000000000000" pitchFamily="2" charset="0"/>
              </a:rPr>
              <a:t>Hành</a:t>
            </a:r>
            <a:r>
              <a:rPr lang="en-US" dirty="0">
                <a:latin typeface="Montserrat ExtraBold" panose="00000900000000000000" pitchFamily="2" charset="0"/>
              </a:rPr>
              <a:t> vi </a:t>
            </a:r>
            <a:r>
              <a:rPr lang="en-US" dirty="0" err="1">
                <a:latin typeface="Montserrat ExtraBold" panose="00000900000000000000" pitchFamily="2" charset="0"/>
              </a:rPr>
              <a:t>vi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phạm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pháp</a:t>
            </a:r>
            <a:r>
              <a:rPr lang="en-US" dirty="0">
                <a:latin typeface="Montserrat ExtraBold" panose="00000900000000000000" pitchFamily="2" charset="0"/>
              </a:rPr>
              <a:t> luật</a:t>
            </a:r>
          </a:p>
          <a:p>
            <a:r>
              <a:rPr lang="en-US" dirty="0" err="1">
                <a:latin typeface="Montserrat ExtraBold" panose="00000900000000000000" pitchFamily="2" charset="0"/>
              </a:rPr>
              <a:t>Xâm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phạm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các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quy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tắc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quản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lí</a:t>
            </a:r>
            <a:r>
              <a:rPr lang="en-US" dirty="0">
                <a:latin typeface="Montserrat ExtraBold" panose="00000900000000000000" pitchFamily="2" charset="0"/>
              </a:rPr>
              <a:t> nhà </a:t>
            </a:r>
            <a:r>
              <a:rPr lang="en-US" dirty="0" err="1">
                <a:latin typeface="Montserrat ExtraBold" panose="00000900000000000000" pitchFamily="2" charset="0"/>
              </a:rPr>
              <a:t>nước</a:t>
            </a:r>
            <a:endParaRPr lang="en-US" dirty="0">
              <a:latin typeface="Montserrat ExtraBold" panose="00000900000000000000" pitchFamily="2" charset="0"/>
            </a:endParaRPr>
          </a:p>
          <a:p>
            <a:r>
              <a:rPr lang="en-US" dirty="0">
                <a:latin typeface="Montserrat ExtraBold" panose="00000900000000000000" pitchFamily="2" charset="0"/>
              </a:rPr>
              <a:t>Không phải là </a:t>
            </a:r>
            <a:r>
              <a:rPr lang="en-US" dirty="0" err="1">
                <a:latin typeface="Montserrat ExtraBold" panose="00000900000000000000" pitchFamily="2" charset="0"/>
              </a:rPr>
              <a:t>tội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phạm</a:t>
            </a:r>
            <a:endParaRPr lang="en-US" dirty="0">
              <a:latin typeface="Montserrat ExtraBold" panose="00000900000000000000" pitchFamily="2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3C77FB-B792-B4C9-7E30-F6F9489A88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7673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304576"/>
              </p:ext>
            </p:extLst>
          </p:nvPr>
        </p:nvGraphicFramePr>
        <p:xfrm>
          <a:off x="254643" y="1632030"/>
          <a:ext cx="8669438" cy="3217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2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66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9166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HÀNH</a:t>
                      </a:r>
                      <a:r>
                        <a:rPr lang="en-US" sz="2600" baseline="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 VI</a:t>
                      </a:r>
                      <a:endParaRPr lang="en-US" sz="2600" dirty="0">
                        <a:solidFill>
                          <a:srgbClr val="FF0000"/>
                        </a:solidFill>
                        <a:latin typeface="Montserrat Black" panose="00000A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LOẠI</a:t>
                      </a:r>
                      <a:r>
                        <a:rPr lang="en-US" sz="2600" baseline="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 VI PHẠM HÀNH CHÍNH</a:t>
                      </a:r>
                      <a:endParaRPr lang="en-US" sz="2600" dirty="0">
                        <a:solidFill>
                          <a:srgbClr val="FF0000"/>
                        </a:solidFill>
                        <a:latin typeface="Montserrat Black" panose="00000A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8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1.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Giết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người</a:t>
                      </a:r>
                      <a:endParaRPr lang="en-US" sz="2400" dirty="0">
                        <a:solidFill>
                          <a:schemeClr val="tx1"/>
                        </a:solidFill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831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Montserrat ExtraBold" panose="00000900000000000000" pitchFamily="2" charset="0"/>
                        </a:rPr>
                        <a:t>2. </a:t>
                      </a:r>
                      <a:r>
                        <a:rPr lang="en-US" sz="2400" dirty="0" err="1">
                          <a:latin typeface="Montserrat ExtraBold" panose="00000900000000000000" pitchFamily="2" charset="0"/>
                        </a:rPr>
                        <a:t>Không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đội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mũ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bảo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hiểm</a:t>
                      </a:r>
                      <a:endParaRPr lang="en-US" sz="24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2893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Montserrat ExtraBold" panose="00000900000000000000" pitchFamily="2" charset="0"/>
                        </a:rPr>
                        <a:t>3. </a:t>
                      </a:r>
                      <a:r>
                        <a:rPr lang="en-US" sz="2400" dirty="0" err="1">
                          <a:latin typeface="Montserrat ExtraBold" panose="00000900000000000000" pitchFamily="2" charset="0"/>
                        </a:rPr>
                        <a:t>Đổ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rác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sai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quy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định</a:t>
                      </a:r>
                      <a:endParaRPr lang="en-US" sz="24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2589">
                <a:tc>
                  <a:txBody>
                    <a:bodyPr/>
                    <a:lstStyle/>
                    <a:p>
                      <a:r>
                        <a:rPr lang="en-US" sz="2100" dirty="0">
                          <a:latin typeface="Montserrat ExtraBold" panose="00000900000000000000" pitchFamily="2" charset="0"/>
                        </a:rPr>
                        <a:t>4.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Lấn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chiếm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vỉa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hè</a:t>
                      </a:r>
                      <a:endParaRPr lang="en-US" sz="2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228600"/>
            <a:ext cx="9144000" cy="1085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Đánh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dấu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X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vào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ô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tương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ứng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hành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vi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vi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phạm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pháp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luật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hành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chính</a:t>
            </a:r>
            <a:endParaRPr lang="en-US" sz="3000" b="1" dirty="0">
              <a:solidFill>
                <a:schemeClr val="tx1"/>
              </a:solidFill>
              <a:latin typeface="Montserrat Black" panose="00000A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99245" y="3230192"/>
            <a:ext cx="1147465" cy="342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ntserrat Black" panose="00000A00000000000000" pitchFamily="2" charset="0"/>
              </a:rPr>
              <a:t>X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99244" y="4418772"/>
            <a:ext cx="1147465" cy="3655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ntserrat Black" panose="00000A00000000000000" pitchFamily="2" charset="0"/>
              </a:rPr>
              <a:t>X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499243" y="3845952"/>
            <a:ext cx="1147465" cy="342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ntserrat Black" panose="00000A00000000000000" pitchFamily="2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98437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 descr="Kết quả hình ảnh cho hình ảnh lân chiếm vỉa hè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0"/>
            <a:ext cx="67437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2571750" y="4572000"/>
            <a:ext cx="462915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FF0000"/>
                </a:solidFill>
              </a:rPr>
              <a:t>LẤN CHIẾM VỈA HÈ, LỀ ĐƯỜNG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2" descr="Kết quả hình ảnh cho hình ảnh đổ rác sai quy địn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0"/>
            <a:ext cx="66294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857375" y="4402932"/>
            <a:ext cx="5543550" cy="7548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solidFill>
                  <a:srgbClr val="FF0000"/>
                </a:solidFill>
              </a:rPr>
              <a:t>ĐỔ RÁC SAI QUY ĐỊNH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6172200" y="2286000"/>
            <a:ext cx="1514475" cy="228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Công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dân</a:t>
            </a:r>
            <a:endParaRPr lang="en-US" sz="3000" b="1" dirty="0">
              <a:solidFill>
                <a:schemeClr val="tx1"/>
              </a:solidFill>
              <a:latin typeface="Montserrat Black" panose="00000A00000000000000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314450" y="2286000"/>
            <a:ext cx="1600200" cy="228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Công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dân</a:t>
            </a:r>
            <a:endParaRPr lang="en-US" sz="3000" b="1" dirty="0">
              <a:solidFill>
                <a:schemeClr val="tx1"/>
              </a:solidFill>
              <a:latin typeface="Montserrat Black" panose="00000A00000000000000" pitchFamily="2" charset="0"/>
            </a:endParaRPr>
          </a:p>
        </p:txBody>
      </p:sp>
      <p:sp>
        <p:nvSpPr>
          <p:cNvPr id="7" name="Left-Right Arrow 6"/>
          <p:cNvSpPr/>
          <p:nvPr/>
        </p:nvSpPr>
        <p:spPr>
          <a:xfrm>
            <a:off x="2914650" y="2571750"/>
            <a:ext cx="3257550" cy="12001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Tài</a:t>
            </a:r>
            <a:r>
              <a:rPr lang="en-US" sz="2000" b="1" dirty="0">
                <a:solidFill>
                  <a:srgbClr val="FF0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sản</a:t>
            </a:r>
            <a:r>
              <a:rPr lang="en-US" sz="2000" b="1" dirty="0">
                <a:solidFill>
                  <a:srgbClr val="FF0000"/>
                </a:solidFill>
                <a:latin typeface="Montserrat ExtraBold" panose="00000900000000000000" pitchFamily="2" charset="0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đất</a:t>
            </a:r>
            <a:r>
              <a:rPr lang="en-US" sz="2000" b="1" dirty="0">
                <a:solidFill>
                  <a:srgbClr val="FF0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đai</a:t>
            </a:r>
            <a:r>
              <a:rPr lang="en-US" sz="2000" b="1" dirty="0">
                <a:solidFill>
                  <a:srgbClr val="FF0000"/>
                </a:solidFill>
                <a:latin typeface="Montserrat ExtraBold" panose="00000900000000000000" pitchFamily="2" charset="0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hợp</a:t>
            </a:r>
            <a:r>
              <a:rPr lang="en-US" sz="2000" b="1" dirty="0">
                <a:solidFill>
                  <a:srgbClr val="FF0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Montserrat ExtraBold" panose="00000900000000000000" pitchFamily="2" charset="0"/>
              </a:rPr>
              <a:t>đồng</a:t>
            </a:r>
            <a:r>
              <a:rPr lang="en-US" sz="2000" b="1" dirty="0">
                <a:solidFill>
                  <a:srgbClr val="FF0000"/>
                </a:solidFill>
                <a:latin typeface="Montserrat ExtraBold" panose="00000900000000000000" pitchFamily="2" charset="0"/>
              </a:rPr>
              <a:t>..</a:t>
            </a:r>
          </a:p>
        </p:txBody>
      </p:sp>
      <p:sp>
        <p:nvSpPr>
          <p:cNvPr id="9" name="Down Arrow 8"/>
          <p:cNvSpPr/>
          <p:nvPr/>
        </p:nvSpPr>
        <p:spPr>
          <a:xfrm>
            <a:off x="3405669" y="1043169"/>
            <a:ext cx="2275511" cy="17398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rgbClr val="FF0000"/>
                </a:solidFill>
                <a:latin typeface="Montserrat ExtraBold" panose="00000900000000000000" pitchFamily="2" charset="0"/>
              </a:rPr>
              <a:t>VI PHẠM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04347" y="285750"/>
            <a:ext cx="6078156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ontserrat Black" panose="00000A00000000000000" pitchFamily="2" charset="0"/>
              </a:rPr>
              <a:t>Vi </a:t>
            </a:r>
            <a:r>
              <a:rPr lang="en-US" sz="3000" b="1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phạm</a:t>
            </a:r>
            <a:r>
              <a:rPr lang="en-US" sz="3000" b="1" dirty="0">
                <a:solidFill>
                  <a:schemeClr val="bg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pháp</a:t>
            </a:r>
            <a:r>
              <a:rPr lang="en-US" sz="3000" b="1" dirty="0">
                <a:solidFill>
                  <a:schemeClr val="bg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luật</a:t>
            </a:r>
            <a:r>
              <a:rPr lang="en-US" sz="3000" b="1" dirty="0">
                <a:solidFill>
                  <a:schemeClr val="bg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dân</a:t>
            </a:r>
            <a:r>
              <a:rPr lang="en-US" sz="3000" b="1" dirty="0">
                <a:solidFill>
                  <a:schemeClr val="bg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sự</a:t>
            </a:r>
            <a:endParaRPr lang="en-US" sz="3000" b="1" dirty="0">
              <a:solidFill>
                <a:schemeClr val="bg1"/>
              </a:solidFill>
              <a:latin typeface="Montserrat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5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192622"/>
              </p:ext>
            </p:extLst>
          </p:nvPr>
        </p:nvGraphicFramePr>
        <p:xfrm>
          <a:off x="358815" y="1560073"/>
          <a:ext cx="8553691" cy="3311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6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202">
                <a:tc>
                  <a:txBody>
                    <a:bodyPr/>
                    <a:lstStyle/>
                    <a:p>
                      <a:pPr algn="ctr"/>
                      <a:r>
                        <a:rPr lang="en-US" sz="250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HÀNH</a:t>
                      </a:r>
                      <a:r>
                        <a:rPr lang="en-US" sz="2500" baseline="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 VI</a:t>
                      </a:r>
                      <a:endParaRPr lang="en-US" sz="2500" dirty="0">
                        <a:solidFill>
                          <a:srgbClr val="FF0000"/>
                        </a:solidFill>
                        <a:latin typeface="Montserrat Black" panose="00000A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LOẠI</a:t>
                      </a:r>
                      <a:r>
                        <a:rPr lang="en-US" sz="2500" baseline="0" dirty="0">
                          <a:solidFill>
                            <a:srgbClr val="FF0000"/>
                          </a:solidFill>
                          <a:latin typeface="Montserrat Black" panose="00000A00000000000000" pitchFamily="2" charset="0"/>
                        </a:rPr>
                        <a:t> VI PHẠM DÂN SỰ</a:t>
                      </a:r>
                      <a:endParaRPr lang="en-US" sz="2500" dirty="0">
                        <a:solidFill>
                          <a:srgbClr val="FF0000"/>
                        </a:solidFill>
                        <a:latin typeface="Montserrat Black" panose="00000A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7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1.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Tranh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chấp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đất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đai</a:t>
                      </a:r>
                      <a:endParaRPr lang="en-US" sz="2400" dirty="0">
                        <a:solidFill>
                          <a:schemeClr val="tx1"/>
                        </a:solidFill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4718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Montserrat ExtraBold" panose="00000900000000000000" pitchFamily="2" charset="0"/>
                        </a:rPr>
                        <a:t>2. </a:t>
                      </a:r>
                      <a:r>
                        <a:rPr lang="en-US" sz="2400" dirty="0" err="1">
                          <a:latin typeface="Montserrat ExtraBold" panose="00000900000000000000" pitchFamily="2" charset="0"/>
                        </a:rPr>
                        <a:t>Đi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xe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máy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không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đội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mũ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bảo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hiểm</a:t>
                      </a:r>
                      <a:endParaRPr lang="en-US" sz="24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3704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Montserrat ExtraBold" panose="00000900000000000000" pitchFamily="2" charset="0"/>
                        </a:rPr>
                        <a:t>3. </a:t>
                      </a:r>
                      <a:r>
                        <a:rPr lang="en-US" sz="2400" dirty="0" err="1">
                          <a:latin typeface="Montserrat ExtraBold" panose="00000900000000000000" pitchFamily="2" charset="0"/>
                        </a:rPr>
                        <a:t>Quyền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thừa</a:t>
                      </a:r>
                      <a:r>
                        <a:rPr lang="en-US" sz="24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400" baseline="0" dirty="0" err="1">
                          <a:latin typeface="Montserrat ExtraBold" panose="00000900000000000000" pitchFamily="2" charset="0"/>
                        </a:rPr>
                        <a:t>kế</a:t>
                      </a:r>
                      <a:endParaRPr lang="en-US" sz="24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577">
                <a:tc>
                  <a:txBody>
                    <a:bodyPr/>
                    <a:lstStyle/>
                    <a:p>
                      <a:r>
                        <a:rPr lang="en-US" sz="2100" dirty="0">
                          <a:latin typeface="Montserrat ExtraBold" panose="00000900000000000000" pitchFamily="2" charset="0"/>
                        </a:rPr>
                        <a:t>4.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Lấn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chiếm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vỉa</a:t>
                      </a:r>
                      <a:r>
                        <a:rPr lang="en-US" sz="21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100" baseline="0" dirty="0" err="1">
                          <a:latin typeface="Montserrat ExtraBold" panose="00000900000000000000" pitchFamily="2" charset="0"/>
                        </a:rPr>
                        <a:t>hè</a:t>
                      </a:r>
                      <a:endParaRPr lang="en-US" sz="2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228600"/>
            <a:ext cx="9144000" cy="1085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Đánh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dấu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X </a:t>
            </a:r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vào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ô </a:t>
            </a:r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tương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ứng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hành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vi </a:t>
            </a:r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vi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phạm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pháp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luật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dân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21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sự</a:t>
            </a:r>
            <a:r>
              <a:rPr lang="en-US" sz="21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?</a:t>
            </a:r>
          </a:p>
        </p:txBody>
      </p:sp>
      <p:sp>
        <p:nvSpPr>
          <p:cNvPr id="7" name="Rectangle 6"/>
          <p:cNvSpPr/>
          <p:nvPr/>
        </p:nvSpPr>
        <p:spPr>
          <a:xfrm>
            <a:off x="6922508" y="2400300"/>
            <a:ext cx="1147465" cy="342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ntserrat Black" panose="00000A00000000000000" pitchFamily="2" charset="0"/>
              </a:rPr>
              <a:t>X</a:t>
            </a:r>
          </a:p>
        </p:txBody>
      </p:sp>
      <p:sp>
        <p:nvSpPr>
          <p:cNvPr id="10" name="Rectangle 9"/>
          <p:cNvSpPr/>
          <p:nvPr/>
        </p:nvSpPr>
        <p:spPr>
          <a:xfrm>
            <a:off x="6922508" y="3938813"/>
            <a:ext cx="1147465" cy="3655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ntserrat ExtraBold" panose="00000900000000000000" pitchFamily="2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0596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Anh nen Power Poi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-367904"/>
            <a:ext cx="8018860" cy="5669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2" descr="Kết quả hình ảnh cho hình ảnh hợp đồng thuê nhà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7150"/>
            <a:ext cx="64008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2114550" y="4457700"/>
            <a:ext cx="525780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THUÊ NHÀ KHÔNG TRẢ TIỀN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FEAAA9-421C-3DBC-A068-FD87346F34C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EE698F-9E05-C1D7-E9A5-BD791246E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03" y="1792736"/>
            <a:ext cx="3253826" cy="3253826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2B0854E0-B26E-F256-4CBA-EB73043DE82D}"/>
              </a:ext>
            </a:extLst>
          </p:cNvPr>
          <p:cNvSpPr/>
          <p:nvPr/>
        </p:nvSpPr>
        <p:spPr>
          <a:xfrm>
            <a:off x="3125165" y="185717"/>
            <a:ext cx="5278055" cy="221024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atin typeface="Montserrat Black" panose="00000A00000000000000" pitchFamily="2" charset="0"/>
              </a:rPr>
              <a:t>Theo </a:t>
            </a:r>
            <a:r>
              <a:rPr lang="en-US" sz="3000" dirty="0" err="1">
                <a:latin typeface="Montserrat Black" panose="00000A00000000000000" pitchFamily="2" charset="0"/>
              </a:rPr>
              <a:t>em</a:t>
            </a:r>
            <a:r>
              <a:rPr lang="en-US" sz="3000" dirty="0">
                <a:latin typeface="Montserrat Black" panose="00000A00000000000000" pitchFamily="2" charset="0"/>
              </a:rPr>
              <a:t>, trong 2 </a:t>
            </a:r>
            <a:r>
              <a:rPr lang="en-US" sz="3000" dirty="0" err="1">
                <a:latin typeface="Montserrat Black" panose="00000A00000000000000" pitchFamily="2" charset="0"/>
              </a:rPr>
              <a:t>tình</a:t>
            </a:r>
            <a:r>
              <a:rPr lang="en-US" sz="3000" dirty="0"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latin typeface="Montserrat Black" panose="00000A00000000000000" pitchFamily="2" charset="0"/>
              </a:rPr>
              <a:t>huống</a:t>
            </a:r>
            <a:r>
              <a:rPr lang="en-US" sz="3000" dirty="0">
                <a:latin typeface="Montserrat Black" panose="00000A00000000000000" pitchFamily="2" charset="0"/>
              </a:rPr>
              <a:t> trên, </a:t>
            </a:r>
            <a:r>
              <a:rPr lang="en-US" sz="3000" dirty="0" err="1">
                <a:latin typeface="Montserrat Black" panose="00000A00000000000000" pitchFamily="2" charset="0"/>
              </a:rPr>
              <a:t>hành</a:t>
            </a:r>
            <a:r>
              <a:rPr lang="en-US" sz="3000" dirty="0">
                <a:latin typeface="Montserrat Black" panose="00000A00000000000000" pitchFamily="2" charset="0"/>
              </a:rPr>
              <a:t> vi </a:t>
            </a:r>
            <a:r>
              <a:rPr lang="en-US" sz="3000" dirty="0" err="1">
                <a:latin typeface="Montserrat Black" panose="00000A00000000000000" pitchFamily="2" charset="0"/>
              </a:rPr>
              <a:t>nào</a:t>
            </a:r>
            <a:r>
              <a:rPr lang="en-US" sz="3000" dirty="0">
                <a:latin typeface="Montserrat Black" panose="00000A00000000000000" pitchFamily="2" charset="0"/>
              </a:rPr>
              <a:t> là </a:t>
            </a:r>
            <a:r>
              <a:rPr lang="en-US" sz="3000" dirty="0" err="1">
                <a:latin typeface="Montserrat Black" panose="00000A00000000000000" pitchFamily="2" charset="0"/>
              </a:rPr>
              <a:t>hành</a:t>
            </a:r>
            <a:r>
              <a:rPr lang="en-US" sz="3000" dirty="0">
                <a:latin typeface="Montserrat Black" panose="00000A00000000000000" pitchFamily="2" charset="0"/>
              </a:rPr>
              <a:t> vi </a:t>
            </a:r>
            <a:r>
              <a:rPr lang="en-US" sz="3000" dirty="0" err="1">
                <a:latin typeface="Montserrat Black" panose="00000A00000000000000" pitchFamily="2" charset="0"/>
              </a:rPr>
              <a:t>vi</a:t>
            </a:r>
            <a:r>
              <a:rPr lang="en-US" sz="3000" dirty="0"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latin typeface="Montserrat Black" panose="00000A00000000000000" pitchFamily="2" charset="0"/>
              </a:rPr>
              <a:t>phạm</a:t>
            </a:r>
            <a:r>
              <a:rPr lang="en-US" sz="3000" dirty="0">
                <a:latin typeface="Montserrat Black" panose="00000A00000000000000" pitchFamily="2" charset="0"/>
              </a:rPr>
              <a:t> </a:t>
            </a:r>
            <a:r>
              <a:rPr lang="en-US" sz="3000" dirty="0" err="1">
                <a:latin typeface="Montserrat Black" panose="00000A00000000000000" pitchFamily="2" charset="0"/>
              </a:rPr>
              <a:t>pháp</a:t>
            </a:r>
            <a:r>
              <a:rPr lang="en-US" sz="3000" dirty="0">
                <a:latin typeface="Montserrat Black" panose="00000A00000000000000" pitchFamily="2" charset="0"/>
              </a:rPr>
              <a:t> luật?</a:t>
            </a:r>
          </a:p>
        </p:txBody>
      </p:sp>
    </p:spTree>
    <p:extLst>
      <p:ext uri="{BB962C8B-B14F-4D97-AF65-F5344CB8AC3E}">
        <p14:creationId xmlns:p14="http://schemas.microsoft.com/office/powerpoint/2010/main" val="152506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2" descr="Kết quả hình ảnh cho hình ảnh tranh chấp thừa kế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835" y="342900"/>
            <a:ext cx="57150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885950" y="4400550"/>
            <a:ext cx="53721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TRANH CHẤP QUYỀN THỪA KẾ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E05901-8955-9777-D84D-0DC8BE3B8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833" y="24235"/>
            <a:ext cx="8808334" cy="671400"/>
          </a:xfrm>
        </p:spPr>
        <p:txBody>
          <a:bodyPr/>
          <a:lstStyle/>
          <a:p>
            <a:r>
              <a:rPr lang="en-US" sz="3000" dirty="0">
                <a:latin typeface="Montserrat Black" panose="00000A00000000000000" pitchFamily="2" charset="0"/>
              </a:rPr>
              <a:t>VI PHẠM KỈ LUẬT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CCDC5E-AA12-EA3D-969C-87A140DABD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latin typeface="Montserrat ExtraBold" panose="00000900000000000000" pitchFamily="2" charset="0"/>
              </a:rPr>
              <a:t>Hành</a:t>
            </a:r>
            <a:r>
              <a:rPr lang="en-US" dirty="0">
                <a:latin typeface="Montserrat ExtraBold" panose="00000900000000000000" pitchFamily="2" charset="0"/>
              </a:rPr>
              <a:t> vi TRÁI với </a:t>
            </a:r>
            <a:r>
              <a:rPr lang="en-US" dirty="0" err="1">
                <a:latin typeface="Montserrat ExtraBold" panose="00000900000000000000" pitchFamily="2" charset="0"/>
              </a:rPr>
              <a:t>những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quy</a:t>
            </a:r>
            <a:r>
              <a:rPr lang="en-US" dirty="0">
                <a:latin typeface="Montserrat ExtraBold" panose="00000900000000000000" pitchFamily="2" charset="0"/>
              </a:rPr>
              <a:t> định, </a:t>
            </a:r>
            <a:r>
              <a:rPr lang="en-US" dirty="0" err="1">
                <a:latin typeface="Montserrat ExtraBold" panose="00000900000000000000" pitchFamily="2" charset="0"/>
              </a:rPr>
              <a:t>quy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tắc</a:t>
            </a:r>
            <a:r>
              <a:rPr lang="en-US" dirty="0">
                <a:latin typeface="Montserrat ExtraBold" panose="00000900000000000000" pitchFamily="2" charset="0"/>
              </a:rPr>
              <a:t>, </a:t>
            </a:r>
            <a:r>
              <a:rPr lang="en-US" dirty="0" err="1">
                <a:latin typeface="Montserrat ExtraBold" panose="00000900000000000000" pitchFamily="2" charset="0"/>
              </a:rPr>
              <a:t>quy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chế</a:t>
            </a:r>
            <a:r>
              <a:rPr lang="en-US" dirty="0">
                <a:latin typeface="Montserrat ExtraBold" panose="00000900000000000000" pitchFamily="2" charset="0"/>
              </a:rPr>
              <a:t>, </a:t>
            </a:r>
            <a:r>
              <a:rPr lang="en-US" dirty="0" err="1">
                <a:latin typeface="Montserrat ExtraBold" panose="00000900000000000000" pitchFamily="2" charset="0"/>
              </a:rPr>
              <a:t>xác</a:t>
            </a:r>
            <a:r>
              <a:rPr lang="en-US" dirty="0">
                <a:latin typeface="Montserrat ExtraBold" panose="00000900000000000000" pitchFamily="2" charset="0"/>
              </a:rPr>
              <a:t> định </a:t>
            </a:r>
            <a:r>
              <a:rPr lang="en-US" dirty="0" err="1">
                <a:latin typeface="Montserrat ExtraBold" panose="00000900000000000000" pitchFamily="2" charset="0"/>
              </a:rPr>
              <a:t>trật</a:t>
            </a:r>
            <a:r>
              <a:rPr lang="en-US" dirty="0">
                <a:latin typeface="Montserrat ExtraBold" panose="00000900000000000000" pitchFamily="2" charset="0"/>
              </a:rPr>
              <a:t> tự, </a:t>
            </a:r>
            <a:r>
              <a:rPr lang="en-US" dirty="0" err="1">
                <a:latin typeface="Montserrat ExtraBold" panose="00000900000000000000" pitchFamily="2" charset="0"/>
              </a:rPr>
              <a:t>kỉ</a:t>
            </a:r>
            <a:r>
              <a:rPr lang="en-US" dirty="0">
                <a:latin typeface="Montserrat ExtraBold" panose="00000900000000000000" pitchFamily="2" charset="0"/>
              </a:rPr>
              <a:t> luật trong </a:t>
            </a:r>
            <a:r>
              <a:rPr lang="en-US" dirty="0" err="1">
                <a:latin typeface="Montserrat ExtraBold" panose="00000900000000000000" pitchFamily="2" charset="0"/>
              </a:rPr>
              <a:t>nội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bộ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cơ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quan</a:t>
            </a:r>
            <a:r>
              <a:rPr lang="en-US" dirty="0">
                <a:latin typeface="Montserrat ExtraBold" panose="00000900000000000000" pitchFamily="2" charset="0"/>
              </a:rPr>
              <a:t>, </a:t>
            </a:r>
            <a:r>
              <a:rPr lang="en-US" dirty="0" err="1">
                <a:latin typeface="Montserrat ExtraBold" panose="00000900000000000000" pitchFamily="2" charset="0"/>
              </a:rPr>
              <a:t>xí</a:t>
            </a:r>
            <a:r>
              <a:rPr lang="en-US" dirty="0">
                <a:latin typeface="Montserrat ExtraBold" panose="00000900000000000000" pitchFamily="2" charset="0"/>
              </a:rPr>
              <a:t> </a:t>
            </a:r>
            <a:r>
              <a:rPr lang="en-US" dirty="0" err="1">
                <a:latin typeface="Montserrat ExtraBold" panose="00000900000000000000" pitchFamily="2" charset="0"/>
              </a:rPr>
              <a:t>nghiệp</a:t>
            </a:r>
            <a:r>
              <a:rPr lang="en-US" dirty="0">
                <a:latin typeface="Montserrat ExtraBold" panose="00000900000000000000" pitchFamily="2" charset="0"/>
              </a:rPr>
              <a:t>, trường học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3C77FB-B792-B4C9-7E30-F6F9489A88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6200531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440688"/>
              </p:ext>
            </p:extLst>
          </p:nvPr>
        </p:nvGraphicFramePr>
        <p:xfrm>
          <a:off x="254643" y="1722119"/>
          <a:ext cx="8646289" cy="2750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24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2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338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FF0000"/>
                          </a:solidFill>
                          <a:latin typeface="Montserrat ExtraBold" panose="00000900000000000000" pitchFamily="2" charset="0"/>
                        </a:rPr>
                        <a:t>HÀNH</a:t>
                      </a: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Montserrat ExtraBold" panose="00000900000000000000" pitchFamily="2" charset="0"/>
                        </a:rPr>
                        <a:t> VI</a:t>
                      </a:r>
                      <a:endParaRPr lang="en-US" sz="2200" dirty="0">
                        <a:solidFill>
                          <a:srgbClr val="FF0000"/>
                        </a:solidFill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rgbClr val="FF0000"/>
                          </a:solidFill>
                          <a:latin typeface="Montserrat ExtraBold" panose="00000900000000000000" pitchFamily="2" charset="0"/>
                        </a:rPr>
                        <a:t>LOẠI</a:t>
                      </a:r>
                      <a:r>
                        <a:rPr lang="en-US" sz="2200" baseline="0" dirty="0">
                          <a:solidFill>
                            <a:srgbClr val="FF0000"/>
                          </a:solidFill>
                          <a:latin typeface="Montserrat ExtraBold" panose="00000900000000000000" pitchFamily="2" charset="0"/>
                        </a:rPr>
                        <a:t> VI PHẠM KỈ LUẬT</a:t>
                      </a:r>
                      <a:endParaRPr lang="en-US" sz="2200" dirty="0">
                        <a:solidFill>
                          <a:srgbClr val="FF0000"/>
                        </a:solidFill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1. Xem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tài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liệu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 trong giờ </a:t>
                      </a:r>
                      <a:r>
                        <a:rPr lang="en-US" sz="2200" baseline="0" dirty="0" err="1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kiểm</a:t>
                      </a:r>
                      <a:r>
                        <a:rPr lang="en-US" sz="2200" baseline="0" dirty="0">
                          <a:solidFill>
                            <a:schemeClr val="tx1"/>
                          </a:solidFill>
                          <a:latin typeface="Montserrat ExtraBold" panose="00000900000000000000" pitchFamily="2" charset="0"/>
                        </a:rPr>
                        <a:t> tra</a:t>
                      </a:r>
                      <a:endParaRPr lang="en-US" sz="2200" dirty="0">
                        <a:solidFill>
                          <a:schemeClr val="tx1"/>
                        </a:solidFill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Montserrat ExtraBold" panose="00000900000000000000" pitchFamily="2" charset="0"/>
                        </a:rPr>
                        <a:t>2. </a:t>
                      </a:r>
                      <a:r>
                        <a:rPr lang="en-US" sz="2200" dirty="0" err="1">
                          <a:latin typeface="Montserrat ExtraBold" panose="00000900000000000000" pitchFamily="2" charset="0"/>
                        </a:rPr>
                        <a:t>Bắt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cóc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tống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tiền</a:t>
                      </a:r>
                      <a:endParaRPr lang="en-US" sz="22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Montserrat ExtraBold" panose="00000900000000000000" pitchFamily="2" charset="0"/>
                        </a:rPr>
                        <a:t>3. </a:t>
                      </a:r>
                      <a:r>
                        <a:rPr lang="en-US" sz="2200" dirty="0" err="1">
                          <a:latin typeface="Montserrat ExtraBold" panose="00000900000000000000" pitchFamily="2" charset="0"/>
                        </a:rPr>
                        <a:t>Đi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học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trễ</a:t>
                      </a:r>
                      <a:endParaRPr lang="en-US" sz="22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Montserrat ExtraBold" panose="00000900000000000000" pitchFamily="2" charset="0"/>
                        </a:rPr>
                        <a:t>4.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Vào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làm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trong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cơ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quan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hút</a:t>
                      </a:r>
                      <a:r>
                        <a:rPr lang="en-US" sz="2200" baseline="0" dirty="0">
                          <a:latin typeface="Montserrat ExtraBold" panose="00000900000000000000" pitchFamily="2" charset="0"/>
                        </a:rPr>
                        <a:t> </a:t>
                      </a:r>
                      <a:r>
                        <a:rPr lang="en-US" sz="2200" baseline="0" dirty="0" err="1">
                          <a:latin typeface="Montserrat ExtraBold" panose="00000900000000000000" pitchFamily="2" charset="0"/>
                        </a:rPr>
                        <a:t>thuốc</a:t>
                      </a:r>
                      <a:endParaRPr lang="en-US" sz="22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>
                        <a:latin typeface="Montserrat ExtraBold" panose="00000900000000000000" pitchFamily="2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228600"/>
            <a:ext cx="9144000" cy="1085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Đánh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dấu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X vào ô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tương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ứng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hành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vi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vi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phạm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ontserrat Black" panose="00000A00000000000000" pitchFamily="2" charset="0"/>
              </a:rPr>
              <a:t>kỉ</a:t>
            </a:r>
            <a:r>
              <a:rPr lang="en-US" sz="3000" b="1" dirty="0">
                <a:solidFill>
                  <a:schemeClr val="tx1"/>
                </a:solidFill>
                <a:latin typeface="Montserrat Black" panose="00000A00000000000000" pitchFamily="2" charset="0"/>
              </a:rPr>
              <a:t> luật</a:t>
            </a:r>
          </a:p>
        </p:txBody>
      </p:sp>
      <p:sp>
        <p:nvSpPr>
          <p:cNvPr id="7" name="Rectangle 6"/>
          <p:cNvSpPr/>
          <p:nvPr/>
        </p:nvSpPr>
        <p:spPr>
          <a:xfrm>
            <a:off x="6302477" y="2476739"/>
            <a:ext cx="1147465" cy="342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ntserrat Black" panose="00000A00000000000000" pitchFamily="2" charset="0"/>
              </a:rPr>
              <a:t>X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02476" y="3280767"/>
            <a:ext cx="1147465" cy="3655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ntserrat Black" panose="00000A00000000000000" pitchFamily="2" charset="0"/>
              </a:rPr>
              <a:t>X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02475" y="4053958"/>
            <a:ext cx="1147465" cy="342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Montserrat Black" panose="00000A00000000000000" pitchFamily="2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15503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9D0A2F1-4F69-188A-9940-682D9774D7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489" y="335506"/>
            <a:ext cx="5067405" cy="380823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4A728C-3D46-BAD3-1959-FF5F87DF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F3EE66-D825-4AA0-9B3C-0DA70E9B0ABE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207087-A733-CBFF-F92B-9879579748AD}"/>
              </a:ext>
            </a:extLst>
          </p:cNvPr>
          <p:cNvSpPr txBox="1"/>
          <p:nvPr/>
        </p:nvSpPr>
        <p:spPr>
          <a:xfrm>
            <a:off x="4328932" y="269806"/>
            <a:ext cx="27894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ontserrat Black" panose="00000A00000000000000" pitchFamily="2" charset="0"/>
              </a:rPr>
              <a:t>Vi </a:t>
            </a:r>
            <a:r>
              <a:rPr lang="en-US" sz="2000" dirty="0" err="1">
                <a:latin typeface="Montserrat Black" panose="00000A00000000000000" pitchFamily="2" charset="0"/>
              </a:rPr>
              <a:t>phạm</a:t>
            </a:r>
            <a:r>
              <a:rPr lang="en-US" sz="2000" dirty="0">
                <a:latin typeface="Montserrat Black" panose="00000A00000000000000" pitchFamily="2" charset="0"/>
              </a:rPr>
              <a:t> </a:t>
            </a:r>
            <a:r>
              <a:rPr lang="en-US" sz="2000" dirty="0" err="1">
                <a:latin typeface="Montserrat Black" panose="00000A00000000000000" pitchFamily="2" charset="0"/>
              </a:rPr>
              <a:t>pháp</a:t>
            </a:r>
            <a:r>
              <a:rPr lang="en-US" sz="2000" dirty="0">
                <a:latin typeface="Montserrat Black" panose="00000A00000000000000" pitchFamily="2" charset="0"/>
              </a:rPr>
              <a:t> luật HÀNH CHÍNH</a:t>
            </a:r>
          </a:p>
        </p:txBody>
      </p:sp>
      <p:sp>
        <p:nvSpPr>
          <p:cNvPr id="8" name="Half Frame 7">
            <a:extLst>
              <a:ext uri="{FF2B5EF4-FFF2-40B4-BE49-F238E27FC236}">
                <a16:creationId xmlns:a16="http://schemas.microsoft.com/office/drawing/2014/main" id="{C7D4DC9F-0D00-8318-BC93-315366832716}"/>
              </a:ext>
            </a:extLst>
          </p:cNvPr>
          <p:cNvSpPr/>
          <p:nvPr/>
        </p:nvSpPr>
        <p:spPr>
          <a:xfrm rot="18921757">
            <a:off x="7175701" y="392378"/>
            <a:ext cx="416688" cy="37891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17D05F-4003-2F38-B5A0-0326BB96EEF9}"/>
              </a:ext>
            </a:extLst>
          </p:cNvPr>
          <p:cNvSpPr txBox="1"/>
          <p:nvPr/>
        </p:nvSpPr>
        <p:spPr>
          <a:xfrm>
            <a:off x="7665414" y="300638"/>
            <a:ext cx="8579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Montserrat Black" panose="00000A00000000000000" pitchFamily="2" charset="0"/>
              </a:rPr>
              <a:t>11%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B1EC1C-DE8C-0D6E-E974-2D5EA3C04BFF}"/>
              </a:ext>
            </a:extLst>
          </p:cNvPr>
          <p:cNvSpPr txBox="1"/>
          <p:nvPr/>
        </p:nvSpPr>
        <p:spPr>
          <a:xfrm>
            <a:off x="4522221" y="1043392"/>
            <a:ext cx="27894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ontserrat Black" panose="00000A00000000000000" pitchFamily="2" charset="0"/>
              </a:rPr>
              <a:t>Vi </a:t>
            </a:r>
            <a:r>
              <a:rPr lang="en-US" sz="2000" dirty="0" err="1">
                <a:latin typeface="Montserrat Black" panose="00000A00000000000000" pitchFamily="2" charset="0"/>
              </a:rPr>
              <a:t>phạm</a:t>
            </a:r>
            <a:r>
              <a:rPr lang="en-US" sz="2000" dirty="0">
                <a:latin typeface="Montserrat Black" panose="00000A00000000000000" pitchFamily="2" charset="0"/>
              </a:rPr>
              <a:t> </a:t>
            </a:r>
            <a:r>
              <a:rPr lang="en-US" sz="2000" dirty="0" err="1">
                <a:latin typeface="Montserrat Black" panose="00000A00000000000000" pitchFamily="2" charset="0"/>
              </a:rPr>
              <a:t>pháp</a:t>
            </a:r>
            <a:r>
              <a:rPr lang="en-US" sz="2000" dirty="0">
                <a:latin typeface="Montserrat Black" panose="00000A00000000000000" pitchFamily="2" charset="0"/>
              </a:rPr>
              <a:t> luật HÌNH SỰ</a:t>
            </a:r>
          </a:p>
        </p:txBody>
      </p:sp>
      <p:sp>
        <p:nvSpPr>
          <p:cNvPr id="11" name="Half Frame 10">
            <a:extLst>
              <a:ext uri="{FF2B5EF4-FFF2-40B4-BE49-F238E27FC236}">
                <a16:creationId xmlns:a16="http://schemas.microsoft.com/office/drawing/2014/main" id="{41554B9A-4B81-613E-B7BE-94917C4658B4}"/>
              </a:ext>
            </a:extLst>
          </p:cNvPr>
          <p:cNvSpPr/>
          <p:nvPr/>
        </p:nvSpPr>
        <p:spPr>
          <a:xfrm rot="7890445">
            <a:off x="7174285" y="1274987"/>
            <a:ext cx="416688" cy="37891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AB2634-46CF-3765-CE93-79C01F1BE2B6}"/>
              </a:ext>
            </a:extLst>
          </p:cNvPr>
          <p:cNvSpPr txBox="1"/>
          <p:nvPr/>
        </p:nvSpPr>
        <p:spPr>
          <a:xfrm>
            <a:off x="7766425" y="1215968"/>
            <a:ext cx="8579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Montserrat Black" panose="00000A00000000000000" pitchFamily="2" charset="0"/>
              </a:rPr>
              <a:t>11%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0833A8-006D-11B4-07A4-3BEC0B28C767}"/>
              </a:ext>
            </a:extLst>
          </p:cNvPr>
          <p:cNvSpPr txBox="1"/>
          <p:nvPr/>
        </p:nvSpPr>
        <p:spPr>
          <a:xfrm>
            <a:off x="4661688" y="2341686"/>
            <a:ext cx="278949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Montserrat Black" panose="00000A00000000000000" pitchFamily="2" charset="0"/>
              </a:rPr>
              <a:t>* Vi </a:t>
            </a:r>
            <a:r>
              <a:rPr lang="en-US" sz="2500" dirty="0" err="1">
                <a:solidFill>
                  <a:schemeClr val="accent1">
                    <a:lumMod val="75000"/>
                  </a:schemeClr>
                </a:solidFill>
                <a:latin typeface="Montserrat Black" panose="00000A00000000000000" pitchFamily="2" charset="0"/>
              </a:rPr>
              <a:t>phạm</a:t>
            </a: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Montserrat Black" panose="00000A00000000000000" pitchFamily="2" charset="0"/>
              </a:rPr>
              <a:t> </a:t>
            </a:r>
            <a:r>
              <a:rPr lang="en-US" sz="2500" dirty="0" err="1">
                <a:solidFill>
                  <a:schemeClr val="accent1">
                    <a:lumMod val="75000"/>
                  </a:schemeClr>
                </a:solidFill>
                <a:latin typeface="Montserrat Black" panose="00000A00000000000000" pitchFamily="2" charset="0"/>
              </a:rPr>
              <a:t>pháp</a:t>
            </a: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Montserrat Black" panose="00000A00000000000000" pitchFamily="2" charset="0"/>
              </a:rPr>
              <a:t> luật HÌNH SỰ</a:t>
            </a:r>
          </a:p>
        </p:txBody>
      </p:sp>
      <p:sp>
        <p:nvSpPr>
          <p:cNvPr id="14" name="Half Frame 13">
            <a:extLst>
              <a:ext uri="{FF2B5EF4-FFF2-40B4-BE49-F238E27FC236}">
                <a16:creationId xmlns:a16="http://schemas.microsoft.com/office/drawing/2014/main" id="{D3B6F113-2A3D-E9DD-C4C0-823CD38A90A6}"/>
              </a:ext>
            </a:extLst>
          </p:cNvPr>
          <p:cNvSpPr/>
          <p:nvPr/>
        </p:nvSpPr>
        <p:spPr>
          <a:xfrm rot="18921757">
            <a:off x="7384743" y="2772263"/>
            <a:ext cx="416688" cy="37891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DD43D3-E30E-9F74-0BC3-2F2A25AB880B}"/>
              </a:ext>
            </a:extLst>
          </p:cNvPr>
          <p:cNvSpPr txBox="1"/>
          <p:nvPr/>
        </p:nvSpPr>
        <p:spPr>
          <a:xfrm>
            <a:off x="7898818" y="2699102"/>
            <a:ext cx="8579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Montserrat Black" panose="00000A00000000000000" pitchFamily="2" charset="0"/>
              </a:rPr>
              <a:t>11%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CD422F-CDF9-A53A-03E9-466F8090B4E4}"/>
              </a:ext>
            </a:extLst>
          </p:cNvPr>
          <p:cNvSpPr txBox="1"/>
          <p:nvPr/>
        </p:nvSpPr>
        <p:spPr>
          <a:xfrm>
            <a:off x="5243332" y="3694035"/>
            <a:ext cx="4004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Montserrat ExtraBold" panose="00000900000000000000" pitchFamily="2" charset="0"/>
              </a:rPr>
              <a:t>+ </a:t>
            </a:r>
            <a:r>
              <a:rPr lang="en-US" sz="2200" dirty="0" err="1">
                <a:solidFill>
                  <a:srgbClr val="FFC000"/>
                </a:solidFill>
                <a:latin typeface="Montserrat ExtraBold" panose="00000900000000000000" pitchFamily="2" charset="0"/>
              </a:rPr>
              <a:t>Cố</a:t>
            </a:r>
            <a:r>
              <a:rPr lang="en-US" sz="2200" dirty="0">
                <a:solidFill>
                  <a:srgbClr val="FFC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200" dirty="0" err="1">
                <a:solidFill>
                  <a:srgbClr val="FFC000"/>
                </a:solidFill>
                <a:latin typeface="Montserrat ExtraBold" panose="00000900000000000000" pitchFamily="2" charset="0"/>
              </a:rPr>
              <a:t>tật</a:t>
            </a:r>
            <a:endParaRPr lang="en-US" sz="2200" dirty="0">
              <a:solidFill>
                <a:srgbClr val="FFC000"/>
              </a:solidFill>
              <a:latin typeface="Montserrat ExtraBold" panose="00000900000000000000" pitchFamily="2" charset="0"/>
            </a:endParaRPr>
          </a:p>
          <a:p>
            <a:r>
              <a:rPr lang="en-US" sz="2200" dirty="0">
                <a:solidFill>
                  <a:srgbClr val="FFC000"/>
                </a:solidFill>
                <a:latin typeface="Montserrat ExtraBold" panose="00000900000000000000" pitchFamily="2" charset="0"/>
              </a:rPr>
              <a:t>+ </a:t>
            </a:r>
            <a:r>
              <a:rPr lang="en-US" sz="2200" dirty="0" err="1">
                <a:solidFill>
                  <a:srgbClr val="FFC000"/>
                </a:solidFill>
                <a:latin typeface="Montserrat ExtraBold" panose="00000900000000000000" pitchFamily="2" charset="0"/>
              </a:rPr>
              <a:t>Có</a:t>
            </a:r>
            <a:r>
              <a:rPr lang="en-US" sz="2200" dirty="0">
                <a:solidFill>
                  <a:srgbClr val="FFC000"/>
                </a:solidFill>
                <a:latin typeface="Montserrat ExtraBold" panose="00000900000000000000" pitchFamily="2" charset="0"/>
              </a:rPr>
              <a:t> hung </a:t>
            </a:r>
            <a:r>
              <a:rPr lang="en-US" sz="2200" dirty="0" err="1">
                <a:solidFill>
                  <a:srgbClr val="FFC000"/>
                </a:solidFill>
                <a:latin typeface="Montserrat ExtraBold" panose="00000900000000000000" pitchFamily="2" charset="0"/>
              </a:rPr>
              <a:t>khí</a:t>
            </a:r>
            <a:r>
              <a:rPr lang="en-US" sz="2200" dirty="0">
                <a:solidFill>
                  <a:srgbClr val="FFC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200" dirty="0" err="1">
                <a:solidFill>
                  <a:srgbClr val="FFC000"/>
                </a:solidFill>
                <a:latin typeface="Montserrat ExtraBold" panose="00000900000000000000" pitchFamily="2" charset="0"/>
              </a:rPr>
              <a:t>nguy</a:t>
            </a:r>
            <a:r>
              <a:rPr lang="en-US" sz="2200" dirty="0">
                <a:solidFill>
                  <a:srgbClr val="FFC000"/>
                </a:solidFill>
                <a:latin typeface="Montserrat ExtraBold" panose="00000900000000000000" pitchFamily="2" charset="0"/>
              </a:rPr>
              <a:t> </a:t>
            </a:r>
            <a:r>
              <a:rPr lang="en-US" sz="2200" dirty="0" err="1">
                <a:solidFill>
                  <a:srgbClr val="FFC000"/>
                </a:solidFill>
                <a:latin typeface="Montserrat ExtraBold" panose="00000900000000000000" pitchFamily="2" charset="0"/>
              </a:rPr>
              <a:t>hiểm</a:t>
            </a:r>
            <a:endParaRPr lang="en-US" sz="2200" dirty="0">
              <a:solidFill>
                <a:srgbClr val="FFC000"/>
              </a:solidFill>
              <a:latin typeface="Montserrat ExtraBold" panose="00000900000000000000" pitchFamily="2" charset="0"/>
            </a:endParaRPr>
          </a:p>
          <a:p>
            <a:r>
              <a:rPr lang="en-US" sz="2200" dirty="0">
                <a:solidFill>
                  <a:srgbClr val="FFC000"/>
                </a:solidFill>
                <a:latin typeface="Montserrat ExtraBold" panose="00000900000000000000" pitchFamily="2" charset="0"/>
              </a:rPr>
              <a:t>+ HS, SV đánh GV,..</a:t>
            </a:r>
          </a:p>
        </p:txBody>
      </p:sp>
    </p:spTree>
    <p:extLst>
      <p:ext uri="{BB962C8B-B14F-4D97-AF65-F5344CB8AC3E}">
        <p14:creationId xmlns:p14="http://schemas.microsoft.com/office/powerpoint/2010/main" val="166346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5BEFE8-FAC0-6D9C-1285-C2C68E7F0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F3EE66-D825-4AA0-9B3C-0DA70E9B0ABE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pic>
        <p:nvPicPr>
          <p:cNvPr id="5" name="Picture 4" descr="Kết quả hình ảnh cho hình ảnh trốn thuế">
            <a:extLst>
              <a:ext uri="{FF2B5EF4-FFF2-40B4-BE49-F238E27FC236}">
                <a16:creationId xmlns:a16="http://schemas.microsoft.com/office/drawing/2014/main" id="{6C1E4FF9-4154-03FF-E5B3-061E2FAE83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96"/>
          <a:stretch/>
        </p:blipFill>
        <p:spPr bwMode="auto">
          <a:xfrm>
            <a:off x="0" y="964971"/>
            <a:ext cx="4791919" cy="3101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890264-8D34-D63D-04B7-5AFC30B5E0B2}"/>
              </a:ext>
            </a:extLst>
          </p:cNvPr>
          <p:cNvSpPr txBox="1"/>
          <p:nvPr/>
        </p:nvSpPr>
        <p:spPr>
          <a:xfrm>
            <a:off x="4976927" y="984425"/>
            <a:ext cx="27894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ontserrat Black" panose="00000A00000000000000" pitchFamily="2" charset="0"/>
              </a:rPr>
              <a:t>Vi </a:t>
            </a:r>
            <a:r>
              <a:rPr lang="en-US" sz="2000" dirty="0" err="1">
                <a:latin typeface="Montserrat Black" panose="00000A00000000000000" pitchFamily="2" charset="0"/>
              </a:rPr>
              <a:t>phạm</a:t>
            </a:r>
            <a:r>
              <a:rPr lang="en-US" sz="2000" dirty="0">
                <a:latin typeface="Montserrat Black" panose="00000A00000000000000" pitchFamily="2" charset="0"/>
              </a:rPr>
              <a:t> </a:t>
            </a:r>
            <a:r>
              <a:rPr lang="en-US" sz="2000" dirty="0" err="1">
                <a:latin typeface="Montserrat Black" panose="00000A00000000000000" pitchFamily="2" charset="0"/>
              </a:rPr>
              <a:t>pháp</a:t>
            </a:r>
            <a:r>
              <a:rPr lang="en-US" sz="2000" dirty="0">
                <a:latin typeface="Montserrat Black" panose="00000A00000000000000" pitchFamily="2" charset="0"/>
              </a:rPr>
              <a:t> luật HÀNH CHÍNH</a:t>
            </a:r>
          </a:p>
        </p:txBody>
      </p:sp>
      <p:sp>
        <p:nvSpPr>
          <p:cNvPr id="7" name="Half Frame 6">
            <a:extLst>
              <a:ext uri="{FF2B5EF4-FFF2-40B4-BE49-F238E27FC236}">
                <a16:creationId xmlns:a16="http://schemas.microsoft.com/office/drawing/2014/main" id="{76199193-410D-1CA9-217C-027FD798932C}"/>
              </a:ext>
            </a:extLst>
          </p:cNvPr>
          <p:cNvSpPr/>
          <p:nvPr/>
        </p:nvSpPr>
        <p:spPr>
          <a:xfrm rot="18921757">
            <a:off x="7722934" y="1148908"/>
            <a:ext cx="416688" cy="37891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AFFBC4-625F-319A-6F0D-1E20464E4018}"/>
              </a:ext>
            </a:extLst>
          </p:cNvPr>
          <p:cNvSpPr txBox="1"/>
          <p:nvPr/>
        </p:nvSpPr>
        <p:spPr>
          <a:xfrm>
            <a:off x="8040775" y="1101941"/>
            <a:ext cx="11560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Montserrat Black" panose="00000A00000000000000" pitchFamily="2" charset="0"/>
              </a:rPr>
              <a:t>50 tr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7B9B72-F5DA-F16B-4590-F98183367223}"/>
              </a:ext>
            </a:extLst>
          </p:cNvPr>
          <p:cNvSpPr txBox="1"/>
          <p:nvPr/>
        </p:nvSpPr>
        <p:spPr>
          <a:xfrm>
            <a:off x="4976927" y="2217807"/>
            <a:ext cx="27894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ontserrat Black" panose="00000A00000000000000" pitchFamily="2" charset="0"/>
              </a:rPr>
              <a:t>Vi </a:t>
            </a:r>
            <a:r>
              <a:rPr lang="en-US" sz="2000" dirty="0" err="1">
                <a:latin typeface="Montserrat Black" panose="00000A00000000000000" pitchFamily="2" charset="0"/>
              </a:rPr>
              <a:t>phạm</a:t>
            </a:r>
            <a:r>
              <a:rPr lang="en-US" sz="2000" dirty="0">
                <a:latin typeface="Montserrat Black" panose="00000A00000000000000" pitchFamily="2" charset="0"/>
              </a:rPr>
              <a:t> </a:t>
            </a:r>
            <a:r>
              <a:rPr lang="en-US" sz="2000" dirty="0" err="1">
                <a:latin typeface="Montserrat Black" panose="00000A00000000000000" pitchFamily="2" charset="0"/>
              </a:rPr>
              <a:t>pháp</a:t>
            </a:r>
            <a:r>
              <a:rPr lang="en-US" sz="2000" dirty="0">
                <a:latin typeface="Montserrat Black" panose="00000A00000000000000" pitchFamily="2" charset="0"/>
              </a:rPr>
              <a:t> luật HÌNH SỰ</a:t>
            </a:r>
          </a:p>
        </p:txBody>
      </p:sp>
      <p:sp>
        <p:nvSpPr>
          <p:cNvPr id="10" name="Half Frame 9">
            <a:extLst>
              <a:ext uri="{FF2B5EF4-FFF2-40B4-BE49-F238E27FC236}">
                <a16:creationId xmlns:a16="http://schemas.microsoft.com/office/drawing/2014/main" id="{E858995B-0F9A-79E4-E260-6A4F08E4B1AA}"/>
              </a:ext>
            </a:extLst>
          </p:cNvPr>
          <p:cNvSpPr/>
          <p:nvPr/>
        </p:nvSpPr>
        <p:spPr>
          <a:xfrm rot="7890445">
            <a:off x="7558080" y="2454652"/>
            <a:ext cx="416688" cy="37891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4959DA-8F3A-14A7-3CC5-F322C568AF8F}"/>
              </a:ext>
            </a:extLst>
          </p:cNvPr>
          <p:cNvSpPr txBox="1"/>
          <p:nvPr/>
        </p:nvSpPr>
        <p:spPr>
          <a:xfrm>
            <a:off x="8040775" y="2339385"/>
            <a:ext cx="11560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Montserrat Black" panose="00000A00000000000000" pitchFamily="2" charset="0"/>
              </a:rPr>
              <a:t>50 tr</a:t>
            </a:r>
          </a:p>
        </p:txBody>
      </p:sp>
    </p:spTree>
    <p:extLst>
      <p:ext uri="{BB962C8B-B14F-4D97-AF65-F5344CB8AC3E}">
        <p14:creationId xmlns:p14="http://schemas.microsoft.com/office/powerpoint/2010/main" val="416226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 animBg="1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CBCCEC5-074C-FA85-5D94-BB1262AE41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545" y="819336"/>
            <a:ext cx="4787139" cy="332440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6EE458-F07A-77C9-9091-4BCD13A47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F3EE66-D825-4AA0-9B3C-0DA70E9B0ABE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22CCF7-A9F9-CC18-2DD6-4794A1BB663E}"/>
              </a:ext>
            </a:extLst>
          </p:cNvPr>
          <p:cNvSpPr txBox="1"/>
          <p:nvPr/>
        </p:nvSpPr>
        <p:spPr>
          <a:xfrm>
            <a:off x="4976927" y="984425"/>
            <a:ext cx="27894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ontserrat Black" panose="00000A00000000000000" pitchFamily="2" charset="0"/>
              </a:rPr>
              <a:t>Vi </a:t>
            </a:r>
            <a:r>
              <a:rPr lang="en-US" sz="2000" dirty="0" err="1">
                <a:latin typeface="Montserrat Black" panose="00000A00000000000000" pitchFamily="2" charset="0"/>
              </a:rPr>
              <a:t>phạm</a:t>
            </a:r>
            <a:r>
              <a:rPr lang="en-US" sz="2000" dirty="0">
                <a:latin typeface="Montserrat Black" panose="00000A00000000000000" pitchFamily="2" charset="0"/>
              </a:rPr>
              <a:t> </a:t>
            </a:r>
            <a:r>
              <a:rPr lang="en-US" sz="2000" dirty="0" err="1">
                <a:latin typeface="Montserrat Black" panose="00000A00000000000000" pitchFamily="2" charset="0"/>
              </a:rPr>
              <a:t>pháp</a:t>
            </a:r>
            <a:r>
              <a:rPr lang="en-US" sz="2000" dirty="0">
                <a:latin typeface="Montserrat Black" panose="00000A00000000000000" pitchFamily="2" charset="0"/>
              </a:rPr>
              <a:t> luật HÀNH CHÍNH</a:t>
            </a:r>
          </a:p>
        </p:txBody>
      </p:sp>
      <p:sp>
        <p:nvSpPr>
          <p:cNvPr id="8" name="Half Frame 7">
            <a:extLst>
              <a:ext uri="{FF2B5EF4-FFF2-40B4-BE49-F238E27FC236}">
                <a16:creationId xmlns:a16="http://schemas.microsoft.com/office/drawing/2014/main" id="{4D330B44-DB93-EE29-0980-CC66D27972E6}"/>
              </a:ext>
            </a:extLst>
          </p:cNvPr>
          <p:cNvSpPr/>
          <p:nvPr/>
        </p:nvSpPr>
        <p:spPr>
          <a:xfrm rot="18921757">
            <a:off x="7722934" y="1148908"/>
            <a:ext cx="416688" cy="37891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130602-C55F-3546-2052-1C6BBF1278D8}"/>
              </a:ext>
            </a:extLst>
          </p:cNvPr>
          <p:cNvSpPr txBox="1"/>
          <p:nvPr/>
        </p:nvSpPr>
        <p:spPr>
          <a:xfrm>
            <a:off x="8040775" y="1101941"/>
            <a:ext cx="8851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Montserrat Black" panose="00000A00000000000000" pitchFamily="2" charset="0"/>
              </a:rPr>
              <a:t>2 tr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33A3E0-667B-163B-8E97-276249C05B0E}"/>
              </a:ext>
            </a:extLst>
          </p:cNvPr>
          <p:cNvSpPr txBox="1"/>
          <p:nvPr/>
        </p:nvSpPr>
        <p:spPr>
          <a:xfrm>
            <a:off x="4976927" y="2217807"/>
            <a:ext cx="27894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Montserrat Black" panose="00000A00000000000000" pitchFamily="2" charset="0"/>
              </a:rPr>
              <a:t>Vi </a:t>
            </a:r>
            <a:r>
              <a:rPr lang="en-US" sz="2000" dirty="0" err="1">
                <a:latin typeface="Montserrat Black" panose="00000A00000000000000" pitchFamily="2" charset="0"/>
              </a:rPr>
              <a:t>phạm</a:t>
            </a:r>
            <a:r>
              <a:rPr lang="en-US" sz="2000" dirty="0">
                <a:latin typeface="Montserrat Black" panose="00000A00000000000000" pitchFamily="2" charset="0"/>
              </a:rPr>
              <a:t> </a:t>
            </a:r>
            <a:r>
              <a:rPr lang="en-US" sz="2000" dirty="0" err="1">
                <a:latin typeface="Montserrat Black" panose="00000A00000000000000" pitchFamily="2" charset="0"/>
              </a:rPr>
              <a:t>pháp</a:t>
            </a:r>
            <a:r>
              <a:rPr lang="en-US" sz="2000" dirty="0">
                <a:latin typeface="Montserrat Black" panose="00000A00000000000000" pitchFamily="2" charset="0"/>
              </a:rPr>
              <a:t> luật HÌNH SỰ</a:t>
            </a:r>
          </a:p>
        </p:txBody>
      </p:sp>
      <p:sp>
        <p:nvSpPr>
          <p:cNvPr id="11" name="Half Frame 10">
            <a:extLst>
              <a:ext uri="{FF2B5EF4-FFF2-40B4-BE49-F238E27FC236}">
                <a16:creationId xmlns:a16="http://schemas.microsoft.com/office/drawing/2014/main" id="{8F7BF5D1-210C-395D-7C63-D70ED924A01E}"/>
              </a:ext>
            </a:extLst>
          </p:cNvPr>
          <p:cNvSpPr/>
          <p:nvPr/>
        </p:nvSpPr>
        <p:spPr>
          <a:xfrm rot="7890445">
            <a:off x="7558080" y="2454652"/>
            <a:ext cx="416688" cy="37891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15BD33-3CF1-A046-335F-4D532AF5399A}"/>
              </a:ext>
            </a:extLst>
          </p:cNvPr>
          <p:cNvSpPr txBox="1"/>
          <p:nvPr/>
        </p:nvSpPr>
        <p:spPr>
          <a:xfrm>
            <a:off x="8040775" y="2414496"/>
            <a:ext cx="8851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Montserrat Black" panose="00000A00000000000000" pitchFamily="2" charset="0"/>
              </a:rPr>
              <a:t>2 tr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327C75-72E2-4E8F-2C4A-FC245D7D1E14}"/>
              </a:ext>
            </a:extLst>
          </p:cNvPr>
          <p:cNvSpPr txBox="1"/>
          <p:nvPr/>
        </p:nvSpPr>
        <p:spPr>
          <a:xfrm>
            <a:off x="4653427" y="3388548"/>
            <a:ext cx="278949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Montserrat Black" panose="00000A00000000000000" pitchFamily="2" charset="0"/>
              </a:rPr>
              <a:t>* Vi </a:t>
            </a:r>
            <a:r>
              <a:rPr lang="en-US" sz="2500" dirty="0" err="1">
                <a:solidFill>
                  <a:schemeClr val="accent1">
                    <a:lumMod val="75000"/>
                  </a:schemeClr>
                </a:solidFill>
                <a:latin typeface="Montserrat Black" panose="00000A00000000000000" pitchFamily="2" charset="0"/>
              </a:rPr>
              <a:t>phạm</a:t>
            </a: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Montserrat Black" panose="00000A00000000000000" pitchFamily="2" charset="0"/>
              </a:rPr>
              <a:t> </a:t>
            </a:r>
            <a:r>
              <a:rPr lang="en-US" sz="2500" dirty="0" err="1">
                <a:solidFill>
                  <a:schemeClr val="accent1">
                    <a:lumMod val="75000"/>
                  </a:schemeClr>
                </a:solidFill>
                <a:latin typeface="Montserrat Black" panose="00000A00000000000000" pitchFamily="2" charset="0"/>
              </a:rPr>
              <a:t>pháp</a:t>
            </a: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Montserrat Black" panose="00000A00000000000000" pitchFamily="2" charset="0"/>
              </a:rPr>
              <a:t> luật HÌNH SỰ</a:t>
            </a:r>
          </a:p>
        </p:txBody>
      </p:sp>
      <p:sp>
        <p:nvSpPr>
          <p:cNvPr id="14" name="Half Frame 13">
            <a:extLst>
              <a:ext uri="{FF2B5EF4-FFF2-40B4-BE49-F238E27FC236}">
                <a16:creationId xmlns:a16="http://schemas.microsoft.com/office/drawing/2014/main" id="{A9260192-7556-360B-61A1-59E8422E0A9D}"/>
              </a:ext>
            </a:extLst>
          </p:cNvPr>
          <p:cNvSpPr/>
          <p:nvPr/>
        </p:nvSpPr>
        <p:spPr>
          <a:xfrm rot="18921757">
            <a:off x="7029991" y="3672770"/>
            <a:ext cx="402282" cy="37891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5962660-A7F9-189A-524B-46834CA50DB9}"/>
              </a:ext>
            </a:extLst>
          </p:cNvPr>
          <p:cNvSpPr txBox="1"/>
          <p:nvPr/>
        </p:nvSpPr>
        <p:spPr>
          <a:xfrm>
            <a:off x="7361499" y="3437448"/>
            <a:ext cx="19792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FF0000"/>
                </a:solidFill>
                <a:latin typeface="Montserrat Black" panose="00000A00000000000000" pitchFamily="2" charset="0"/>
              </a:rPr>
              <a:t>2 tr (nhưng </a:t>
            </a:r>
            <a:r>
              <a:rPr lang="en-US" sz="2600" dirty="0" err="1">
                <a:solidFill>
                  <a:srgbClr val="FF0000"/>
                </a:solidFill>
                <a:latin typeface="Montserrat Black" panose="00000A00000000000000" pitchFamily="2" charset="0"/>
              </a:rPr>
              <a:t>tái</a:t>
            </a:r>
            <a:r>
              <a:rPr lang="en-US" sz="2600" dirty="0">
                <a:solidFill>
                  <a:srgbClr val="FF0000"/>
                </a:solidFill>
                <a:latin typeface="Montserrat Black" panose="00000A00000000000000" pitchFamily="2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Montserrat Black" panose="00000A00000000000000" pitchFamily="2" charset="0"/>
              </a:rPr>
              <a:t>phạm</a:t>
            </a:r>
            <a:r>
              <a:rPr lang="en-US" sz="2600" dirty="0">
                <a:solidFill>
                  <a:srgbClr val="FF0000"/>
                </a:solidFill>
                <a:latin typeface="Montserrat Black" panose="00000A00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315415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91A6BFBB-4D14-C8F9-6CC8-F01C0C0E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643" y="260350"/>
            <a:ext cx="8889357" cy="671400"/>
          </a:xfrm>
        </p:spPr>
        <p:txBody>
          <a:bodyPr/>
          <a:lstStyle/>
          <a:p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Các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loại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vi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phạm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pháp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luật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sau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thuộc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loại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vi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phạm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pháp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luật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nào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?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98F1754-287A-1F38-175F-AB78DD6970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8750421"/>
              </p:ext>
            </p:extLst>
          </p:nvPr>
        </p:nvGraphicFramePr>
        <p:xfrm>
          <a:off x="127321" y="814070"/>
          <a:ext cx="8889357" cy="4069080"/>
        </p:xfrm>
        <a:graphic>
          <a:graphicData uri="http://schemas.openxmlformats.org/drawingml/2006/table">
            <a:tbl>
              <a:tblPr/>
              <a:tblGrid>
                <a:gridCol w="3819646">
                  <a:extLst>
                    <a:ext uri="{9D8B030D-6E8A-4147-A177-3AD203B41FA5}">
                      <a16:colId xmlns:a16="http://schemas.microsoft.com/office/drawing/2014/main" val="3691783440"/>
                    </a:ext>
                  </a:extLst>
                </a:gridCol>
                <a:gridCol w="1398020">
                  <a:extLst>
                    <a:ext uri="{9D8B030D-6E8A-4147-A177-3AD203B41FA5}">
                      <a16:colId xmlns:a16="http://schemas.microsoft.com/office/drawing/2014/main" val="1452986246"/>
                    </a:ext>
                  </a:extLst>
                </a:gridCol>
                <a:gridCol w="1352729">
                  <a:extLst>
                    <a:ext uri="{9D8B030D-6E8A-4147-A177-3AD203B41FA5}">
                      <a16:colId xmlns:a16="http://schemas.microsoft.com/office/drawing/2014/main" val="2649048124"/>
                    </a:ext>
                  </a:extLst>
                </a:gridCol>
                <a:gridCol w="1256105">
                  <a:extLst>
                    <a:ext uri="{9D8B030D-6E8A-4147-A177-3AD203B41FA5}">
                      <a16:colId xmlns:a16="http://schemas.microsoft.com/office/drawing/2014/main" val="1617515823"/>
                    </a:ext>
                  </a:extLst>
                </a:gridCol>
                <a:gridCol w="1062857">
                  <a:extLst>
                    <a:ext uri="{9D8B030D-6E8A-4147-A177-3AD203B41FA5}">
                      <a16:colId xmlns:a16="http://schemas.microsoft.com/office/drawing/2014/main" val="3630100839"/>
                    </a:ext>
                  </a:extLst>
                </a:gridCol>
              </a:tblGrid>
              <a:tr h="6858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Hành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vi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Vi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phạm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pháp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luật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hành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chính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Vi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phạm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pháp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luật hình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sự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Vi phạm pháp luật dân sự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Vi phạm kỉ luật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739116"/>
                  </a:ext>
                </a:extLst>
              </a:tr>
              <a:tr h="48006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1) </a:t>
                      </a:r>
                      <a:r>
                        <a:rPr kumimoji="0" lang="vi-V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Xây nhà trái phép, đổ phế thải xuống cống nước.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531230"/>
                  </a:ext>
                </a:extLst>
              </a:tr>
              <a:tr h="48006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2) </a:t>
                      </a:r>
                      <a:r>
                        <a:rPr kumimoji="0" lang="vi-V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Đua xe máy trái phép, vượt đèn đỏ, gây tai nạn giao thông.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8009207"/>
                  </a:ext>
                </a:extLst>
              </a:tr>
              <a:tr h="3429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3) </a:t>
                      </a:r>
                      <a:r>
                        <a:rPr kumimoji="0" lang="vi-V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Cướp giật dây chuyền, túi xách của người đi đường.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498675"/>
                  </a:ext>
                </a:extLst>
              </a:tr>
              <a:tr h="3429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4) </a:t>
                      </a:r>
                      <a:r>
                        <a:rPr kumimoji="0" lang="vi-V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Vay tiền dây dưa không trả.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10951"/>
                  </a:ext>
                </a:extLst>
              </a:tr>
              <a:tr h="481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5)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Chặt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cây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,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tỉa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cành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mà không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đặt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biển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báo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.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19708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8FF22092-8233-3CC5-BE04-AC19318E8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2906" y="1614909"/>
            <a:ext cx="738188" cy="9568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05D0AB-8962-22CF-2AF4-705976813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679" y="2370189"/>
            <a:ext cx="738188" cy="9568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FA655B-6F10-C5CD-1DE7-9D57B8B9F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679" y="3024093"/>
            <a:ext cx="738188" cy="9568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9F8C00-5B0E-B0B1-4658-F39F4DEA9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6084" y="3491247"/>
            <a:ext cx="738188" cy="9568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28BC29-6F6D-A77B-2E32-3A4453B9F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613" y="4051448"/>
            <a:ext cx="738188" cy="95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0532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91A6BFBB-4D14-C8F9-6CC8-F01C0C0E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643" y="260350"/>
            <a:ext cx="8889357" cy="671400"/>
          </a:xfrm>
        </p:spPr>
        <p:txBody>
          <a:bodyPr/>
          <a:lstStyle/>
          <a:p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Các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loại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vi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phạm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pháp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luật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sau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thuộc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loại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vi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phạm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pháp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 luật </a:t>
            </a:r>
            <a:r>
              <a:rPr lang="en-US" altLang="en-US" sz="2600" dirty="0" err="1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nào</a:t>
            </a:r>
            <a:r>
              <a:rPr lang="en-US" altLang="en-US" sz="2600" dirty="0">
                <a:solidFill>
                  <a:srgbClr val="FFC000"/>
                </a:solidFill>
                <a:latin typeface="Montserrat ExtraBold" panose="00000900000000000000" pitchFamily="2" charset="0"/>
                <a:cs typeface="Arial" panose="020B0604020202020204" pitchFamily="34" charset="0"/>
              </a:rPr>
              <a:t>?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98F1754-287A-1F38-175F-AB78DD6970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8853618"/>
              </p:ext>
            </p:extLst>
          </p:nvPr>
        </p:nvGraphicFramePr>
        <p:xfrm>
          <a:off x="115746" y="804428"/>
          <a:ext cx="8889357" cy="4069080"/>
        </p:xfrm>
        <a:graphic>
          <a:graphicData uri="http://schemas.openxmlformats.org/drawingml/2006/table">
            <a:tbl>
              <a:tblPr/>
              <a:tblGrid>
                <a:gridCol w="3819646">
                  <a:extLst>
                    <a:ext uri="{9D8B030D-6E8A-4147-A177-3AD203B41FA5}">
                      <a16:colId xmlns:a16="http://schemas.microsoft.com/office/drawing/2014/main" val="3691783440"/>
                    </a:ext>
                  </a:extLst>
                </a:gridCol>
                <a:gridCol w="1398020">
                  <a:extLst>
                    <a:ext uri="{9D8B030D-6E8A-4147-A177-3AD203B41FA5}">
                      <a16:colId xmlns:a16="http://schemas.microsoft.com/office/drawing/2014/main" val="1452986246"/>
                    </a:ext>
                  </a:extLst>
                </a:gridCol>
                <a:gridCol w="1352729">
                  <a:extLst>
                    <a:ext uri="{9D8B030D-6E8A-4147-A177-3AD203B41FA5}">
                      <a16:colId xmlns:a16="http://schemas.microsoft.com/office/drawing/2014/main" val="2649048124"/>
                    </a:ext>
                  </a:extLst>
                </a:gridCol>
                <a:gridCol w="1256105">
                  <a:extLst>
                    <a:ext uri="{9D8B030D-6E8A-4147-A177-3AD203B41FA5}">
                      <a16:colId xmlns:a16="http://schemas.microsoft.com/office/drawing/2014/main" val="1617515823"/>
                    </a:ext>
                  </a:extLst>
                </a:gridCol>
                <a:gridCol w="1062857">
                  <a:extLst>
                    <a:ext uri="{9D8B030D-6E8A-4147-A177-3AD203B41FA5}">
                      <a16:colId xmlns:a16="http://schemas.microsoft.com/office/drawing/2014/main" val="3630100839"/>
                    </a:ext>
                  </a:extLst>
                </a:gridCol>
              </a:tblGrid>
              <a:tr h="6858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Hành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vi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Vi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phạm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pháp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luật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hành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chính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Vi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phạm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pháp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 luật hình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sự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Vi phạm pháp luật dân sự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Oswald Medium" pitchFamily="2" charset="0"/>
                        </a:rPr>
                        <a:t>Vi phạm kỉ luật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739116"/>
                  </a:ext>
                </a:extLst>
              </a:tr>
              <a:tr h="48006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6)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Thực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hiện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không đúng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các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quy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định trong hợp đồng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thuê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nhà.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531230"/>
                  </a:ext>
                </a:extLst>
              </a:tr>
              <a:tr h="48006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7) Giao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hàng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không đúng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chủng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loại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,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mẫu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mã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trong hợp đồng mua bán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hàng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hóa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.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8009207"/>
                  </a:ext>
                </a:extLst>
              </a:tr>
              <a:tr h="3429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8)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Trộm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cắp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tài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sản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của công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dân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.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498675"/>
                  </a:ext>
                </a:extLst>
              </a:tr>
              <a:tr h="3429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9)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Lấn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chiếm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vỉa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hè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,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lòng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đường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.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10951"/>
                  </a:ext>
                </a:extLst>
              </a:tr>
              <a:tr h="481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1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0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) 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Vi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phạm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nội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qui an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toàn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lao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động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của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xí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nghiệp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Oswald Medium" pitchFamily="2" charset="0"/>
                        </a:rPr>
                        <a:t>.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Oswald Medium" pitchFamily="2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E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19708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8FF22092-8233-3CC5-BE04-AC19318E8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297" y="1614909"/>
            <a:ext cx="738188" cy="9568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05D0AB-8962-22CF-2AF4-705976813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297" y="2466958"/>
            <a:ext cx="738188" cy="9568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FA655B-6F10-C5CD-1DE7-9D57B8B9F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679" y="3024093"/>
            <a:ext cx="738188" cy="9568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9F8C00-5B0E-B0B1-4658-F39F4DEA9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330" y="3573028"/>
            <a:ext cx="738188" cy="9568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28BC29-6F6D-A77B-2E32-3A4453B9F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613" y="4051448"/>
            <a:ext cx="738188" cy="95684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B0CA8FD-3341-6776-F4A5-FAFAC531A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128" y="3024093"/>
            <a:ext cx="738188" cy="95684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B3D28-04A0-9FEB-C62D-D2DF99ECB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C53C89-AE7A-79E2-B6B9-9B8E85FFB7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339429-C7E3-843B-7E81-2AC9F26D41A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37822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3"/>
          <p:cNvSpPr txBox="1">
            <a:spLocks noGrp="1"/>
          </p:cNvSpPr>
          <p:nvPr>
            <p:ph type="ctrTitle"/>
          </p:nvPr>
        </p:nvSpPr>
        <p:spPr>
          <a:xfrm>
            <a:off x="1139200" y="645550"/>
            <a:ext cx="6865800" cy="192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BÀI 15</a:t>
            </a:r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924895-19FE-6D27-61DD-EA739C986A43}"/>
              </a:ext>
            </a:extLst>
          </p:cNvPr>
          <p:cNvSpPr txBox="1"/>
          <p:nvPr/>
        </p:nvSpPr>
        <p:spPr>
          <a:xfrm>
            <a:off x="702198" y="2546266"/>
            <a:ext cx="7558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>
                    <a:lumMod val="40000"/>
                    <a:lumOff val="60000"/>
                  </a:schemeClr>
                </a:solidFill>
                <a:latin typeface="Montserrat Black" panose="00000A00000000000000" pitchFamily="2" charset="0"/>
              </a:rPr>
              <a:t>VI PHẠM PHÁP LUẬT VÀ TRÁCH NHIỆM PHÁP LÍ CỦA CÔNG DÂN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339AA6-7CA6-E385-991C-008026E60B00}"/>
              </a:ext>
            </a:extLst>
          </p:cNvPr>
          <p:cNvSpPr txBox="1"/>
          <p:nvPr/>
        </p:nvSpPr>
        <p:spPr>
          <a:xfrm>
            <a:off x="738852" y="2532424"/>
            <a:ext cx="7558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Montserrat Black" panose="00000A00000000000000" pitchFamily="2" charset="0"/>
              </a:rPr>
              <a:t>VI PHẠM PHÁP LUẬT VÀ TRÁCH NHIỆM PHÁP LÍ CỦA CÔNG DÂN</a:t>
            </a: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>
            <a:spLocks noGrp="1"/>
          </p:cNvSpPr>
          <p:nvPr>
            <p:ph type="ctrTitle"/>
          </p:nvPr>
        </p:nvSpPr>
        <p:spPr>
          <a:xfrm>
            <a:off x="1154400" y="2726350"/>
            <a:ext cx="68352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ĐẶT VẤN ĐỀ</a:t>
            </a:r>
            <a:endParaRPr dirty="0"/>
          </a:p>
        </p:txBody>
      </p:sp>
      <p:sp>
        <p:nvSpPr>
          <p:cNvPr id="100" name="Google Shape;100;p16"/>
          <p:cNvSpPr txBox="1">
            <a:spLocks noGrp="1"/>
          </p:cNvSpPr>
          <p:nvPr>
            <p:ph type="sldNum" idx="4294967295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101" name="Google Shape;101;p16"/>
          <p:cNvSpPr txBox="1"/>
          <p:nvPr/>
        </p:nvSpPr>
        <p:spPr>
          <a:xfrm>
            <a:off x="1154400" y="865750"/>
            <a:ext cx="1733700" cy="17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1.</a:t>
            </a:r>
            <a:endParaRPr sz="7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833E76-577D-3539-4B7C-86CF8ADD72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582" b="39434"/>
          <a:stretch/>
        </p:blipFill>
        <p:spPr>
          <a:xfrm>
            <a:off x="562043" y="367177"/>
            <a:ext cx="8012413" cy="38531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9FACAE-F7EE-6613-6CD2-51B7CF85B9FB}"/>
              </a:ext>
            </a:extLst>
          </p:cNvPr>
          <p:cNvSpPr txBox="1"/>
          <p:nvPr/>
        </p:nvSpPr>
        <p:spPr>
          <a:xfrm>
            <a:off x="156419" y="4233588"/>
            <a:ext cx="8823659" cy="70788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vi-VN" sz="2000" dirty="0">
                <a:solidFill>
                  <a:schemeClr val="bg1"/>
                </a:solidFill>
              </a:rPr>
              <a:t> </a:t>
            </a:r>
            <a:r>
              <a:rPr lang="vi-VN" sz="2000" dirty="0">
                <a:solidFill>
                  <a:schemeClr val="bg1"/>
                </a:solidFill>
                <a:latin typeface="Montserrat ExtraBold" panose="00000900000000000000" pitchFamily="2" charset="0"/>
              </a:rPr>
              <a:t>Em hãy nhận xét các hành vi trên và cho biết người thực hiện từng hành vi mắc lỗi gì?</a:t>
            </a:r>
            <a:r>
              <a:rPr lang="en-US" sz="20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Những</a:t>
            </a:r>
            <a:r>
              <a:rPr lang="en-US" sz="20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hành</a:t>
            </a:r>
            <a:r>
              <a:rPr lang="en-US" sz="2000" dirty="0">
                <a:solidFill>
                  <a:schemeClr val="bg1"/>
                </a:solidFill>
                <a:latin typeface="Montserrat ExtraBold" panose="00000900000000000000" pitchFamily="2" charset="0"/>
              </a:rPr>
              <a:t> vi đó đã </a:t>
            </a:r>
            <a:r>
              <a:rPr lang="en-US" sz="20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gây</a:t>
            </a:r>
            <a:r>
              <a:rPr lang="en-US" sz="20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hậu</a:t>
            </a:r>
            <a:r>
              <a:rPr lang="en-US" sz="2000" dirty="0">
                <a:solidFill>
                  <a:schemeClr val="bg1"/>
                </a:solidFill>
                <a:latin typeface="Montserrat ExtraBold" panose="00000900000000000000" pitchFamily="2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 ExtraBold" panose="00000900000000000000" pitchFamily="2" charset="0"/>
              </a:rPr>
              <a:t>quả</a:t>
            </a:r>
            <a:r>
              <a:rPr lang="en-US" sz="2000" dirty="0">
                <a:solidFill>
                  <a:schemeClr val="bg1"/>
                </a:solidFill>
                <a:latin typeface="Montserrat ExtraBold" panose="00000900000000000000" pitchFamily="2" charset="0"/>
              </a:rPr>
              <a:t> gì ?</a:t>
            </a: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62B665-99EE-2258-BF8C-C2D19395D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B4382137-517F-6B28-0C0E-5F8C53D409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86805"/>
              </p:ext>
            </p:extLst>
          </p:nvPr>
        </p:nvGraphicFramePr>
        <p:xfrm>
          <a:off x="0" y="0"/>
          <a:ext cx="9143998" cy="5156057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44170">
                  <a:extLst>
                    <a:ext uri="{9D8B030D-6E8A-4147-A177-3AD203B41FA5}">
                      <a16:colId xmlns:a16="http://schemas.microsoft.com/office/drawing/2014/main" val="1060569029"/>
                    </a:ext>
                  </a:extLst>
                </a:gridCol>
                <a:gridCol w="2382736">
                  <a:extLst>
                    <a:ext uri="{9D8B030D-6E8A-4147-A177-3AD203B41FA5}">
                      <a16:colId xmlns:a16="http://schemas.microsoft.com/office/drawing/2014/main" val="3784031980"/>
                    </a:ext>
                  </a:extLst>
                </a:gridCol>
                <a:gridCol w="794245">
                  <a:extLst>
                    <a:ext uri="{9D8B030D-6E8A-4147-A177-3AD203B41FA5}">
                      <a16:colId xmlns:a16="http://schemas.microsoft.com/office/drawing/2014/main" val="1636672671"/>
                    </a:ext>
                  </a:extLst>
                </a:gridCol>
                <a:gridCol w="782026">
                  <a:extLst>
                    <a:ext uri="{9D8B030D-6E8A-4147-A177-3AD203B41FA5}">
                      <a16:colId xmlns:a16="http://schemas.microsoft.com/office/drawing/2014/main" val="1754228815"/>
                    </a:ext>
                  </a:extLst>
                </a:gridCol>
                <a:gridCol w="766534">
                  <a:extLst>
                    <a:ext uri="{9D8B030D-6E8A-4147-A177-3AD203B41FA5}">
                      <a16:colId xmlns:a16="http://schemas.microsoft.com/office/drawing/2014/main" val="705754175"/>
                    </a:ext>
                  </a:extLst>
                </a:gridCol>
                <a:gridCol w="937550">
                  <a:extLst>
                    <a:ext uri="{9D8B030D-6E8A-4147-A177-3AD203B41FA5}">
                      <a16:colId xmlns:a16="http://schemas.microsoft.com/office/drawing/2014/main" val="1963698201"/>
                    </a:ext>
                  </a:extLst>
                </a:gridCol>
                <a:gridCol w="1365811">
                  <a:extLst>
                    <a:ext uri="{9D8B030D-6E8A-4147-A177-3AD203B41FA5}">
                      <a16:colId xmlns:a16="http://schemas.microsoft.com/office/drawing/2014/main" val="3776142841"/>
                    </a:ext>
                  </a:extLst>
                </a:gridCol>
                <a:gridCol w="810229">
                  <a:extLst>
                    <a:ext uri="{9D8B030D-6E8A-4147-A177-3AD203B41FA5}">
                      <a16:colId xmlns:a16="http://schemas.microsoft.com/office/drawing/2014/main" val="3341614396"/>
                    </a:ext>
                  </a:extLst>
                </a:gridCol>
                <a:gridCol w="960697">
                  <a:extLst>
                    <a:ext uri="{9D8B030D-6E8A-4147-A177-3AD203B41FA5}">
                      <a16:colId xmlns:a16="http://schemas.microsoft.com/office/drawing/2014/main" val="3099974223"/>
                    </a:ext>
                  </a:extLst>
                </a:gridCol>
              </a:tblGrid>
              <a:tr h="718181"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swald Medium" pitchFamily="2" charset="0"/>
                        </a:rPr>
                        <a:t>HÀNH VI</a:t>
                      </a: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swald Medium" pitchFamily="2" charset="0"/>
                        </a:rPr>
                        <a:t>NHẬN XÉT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swald Medium" pitchFamily="2" charset="0"/>
                        </a:rPr>
                        <a:t>NGƯỜI THỰC HIỆN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swald Medium" pitchFamily="2" charset="0"/>
                        </a:rPr>
                        <a:t>HẬU QUẢ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swald Medium" pitchFamily="2" charset="0"/>
                        </a:rPr>
                        <a:t>VI PHẠM PHÁP LUẬT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273909"/>
                  </a:ext>
                </a:extLst>
              </a:tr>
              <a:tr h="722068">
                <a:tc gridSpan="2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ĐÚNG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SAI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CÓ LỖI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KHÔNG CÓ LỖI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CÓ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KHÔNG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746262"/>
                  </a:ext>
                </a:extLst>
              </a:tr>
              <a:tr h="1342687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000" dirty="0">
                          <a:latin typeface="Oswald Medium" pitchFamily="2" charset="0"/>
                        </a:rPr>
                        <a:t>Xây nhà không giấy phép, đổ phế thải xuống cống thoát nước.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54812"/>
                  </a:ext>
                </a:extLst>
              </a:tr>
              <a:tr h="1030434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000" dirty="0">
                          <a:latin typeface="Oswald Medium" pitchFamily="2" charset="0"/>
                        </a:rPr>
                        <a:t>Đua xe máy, vượt đèn đỏ, gây tai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vi-VN" sz="2000" dirty="0">
                          <a:latin typeface="Oswald Medium" pitchFamily="2" charset="0"/>
                        </a:rPr>
                        <a:t>nạn giao thông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775218"/>
                  </a:ext>
                </a:extLst>
              </a:tr>
              <a:tr h="1342687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Oswald Medium" pitchFamily="2" charset="0"/>
                        </a:rPr>
                        <a:t>Bệnh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nhân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tâm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thần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đập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phá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tài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sản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quý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của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bệnh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viện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</a:p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344236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3715EB87-504D-DB81-1006-EDBA86040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788" y="1732827"/>
            <a:ext cx="647216" cy="8389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3C6A58-6A58-1FB0-3272-8834B7C2E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823" y="1732827"/>
            <a:ext cx="647216" cy="8389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DC2BA3-F644-5604-5955-DAE58D1949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559" y="1732827"/>
            <a:ext cx="647216" cy="8389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0D5676D-D3A6-30A7-60AE-D52FC20B8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788" y="3024980"/>
            <a:ext cx="647216" cy="8389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BD2FDE-361C-5274-20BB-F1AF07267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823" y="3024979"/>
            <a:ext cx="647216" cy="8389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0BAD65-8C4A-1895-64A9-1AC59A29D0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559" y="2984452"/>
            <a:ext cx="647216" cy="8389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AA45C2-883E-D87A-E495-C864174D5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788" y="4124288"/>
            <a:ext cx="647216" cy="8389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EB87F21-8168-0307-BF25-CEE48D77B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472" y="4124288"/>
            <a:ext cx="647216" cy="83892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7AB262B-7686-BED1-023C-1188D4F2D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5125" y="4124287"/>
            <a:ext cx="647216" cy="83892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D72C9DD-29A9-9848-8C38-A42E36F3151D}"/>
              </a:ext>
            </a:extLst>
          </p:cNvPr>
          <p:cNvSpPr txBox="1"/>
          <p:nvPr/>
        </p:nvSpPr>
        <p:spPr>
          <a:xfrm>
            <a:off x="6083158" y="1413624"/>
            <a:ext cx="1310401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700" dirty="0">
                <a:solidFill>
                  <a:srgbClr val="00B050"/>
                </a:solidFill>
                <a:latin typeface="Oswald Medium" pitchFamily="2" charset="0"/>
              </a:rPr>
              <a:t>Tắc cống, ngập nước, vi phạm quy định về xây dựng.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F7B8E9-9ADA-7C2A-A2FB-4F198C54FC83}"/>
              </a:ext>
            </a:extLst>
          </p:cNvPr>
          <p:cNvSpPr txBox="1"/>
          <p:nvPr/>
        </p:nvSpPr>
        <p:spPr>
          <a:xfrm>
            <a:off x="6083158" y="2862988"/>
            <a:ext cx="1310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rgbClr val="00B050"/>
                </a:solidFill>
                <a:latin typeface="Oswald Medium" pitchFamily="2" charset="0"/>
              </a:rPr>
              <a:t>Gây thiệt hại về người và của.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3DF9250-E5E7-2C9D-D29A-5683432BD864}"/>
              </a:ext>
            </a:extLst>
          </p:cNvPr>
          <p:cNvSpPr txBox="1"/>
          <p:nvPr/>
        </p:nvSpPr>
        <p:spPr>
          <a:xfrm>
            <a:off x="6083158" y="3995606"/>
            <a:ext cx="1310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rgbClr val="00B050"/>
                </a:solidFill>
                <a:latin typeface="Oswald Medium" pitchFamily="2" charset="0"/>
              </a:rPr>
              <a:t>Làm hỏng mất tài sản công</a:t>
            </a:r>
          </a:p>
        </p:txBody>
      </p:sp>
    </p:spTree>
    <p:extLst>
      <p:ext uri="{BB962C8B-B14F-4D97-AF65-F5344CB8AC3E}">
        <p14:creationId xmlns:p14="http://schemas.microsoft.com/office/powerpoint/2010/main" val="14797326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62B665-99EE-2258-BF8C-C2D19395D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B4382137-517F-6B28-0C0E-5F8C53D409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268865"/>
              </p:ext>
            </p:extLst>
          </p:nvPr>
        </p:nvGraphicFramePr>
        <p:xfrm>
          <a:off x="0" y="0"/>
          <a:ext cx="9143998" cy="5156057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44170">
                  <a:extLst>
                    <a:ext uri="{9D8B030D-6E8A-4147-A177-3AD203B41FA5}">
                      <a16:colId xmlns:a16="http://schemas.microsoft.com/office/drawing/2014/main" val="1060569029"/>
                    </a:ext>
                  </a:extLst>
                </a:gridCol>
                <a:gridCol w="2382736">
                  <a:extLst>
                    <a:ext uri="{9D8B030D-6E8A-4147-A177-3AD203B41FA5}">
                      <a16:colId xmlns:a16="http://schemas.microsoft.com/office/drawing/2014/main" val="3784031980"/>
                    </a:ext>
                  </a:extLst>
                </a:gridCol>
                <a:gridCol w="794245">
                  <a:extLst>
                    <a:ext uri="{9D8B030D-6E8A-4147-A177-3AD203B41FA5}">
                      <a16:colId xmlns:a16="http://schemas.microsoft.com/office/drawing/2014/main" val="1636672671"/>
                    </a:ext>
                  </a:extLst>
                </a:gridCol>
                <a:gridCol w="782026">
                  <a:extLst>
                    <a:ext uri="{9D8B030D-6E8A-4147-A177-3AD203B41FA5}">
                      <a16:colId xmlns:a16="http://schemas.microsoft.com/office/drawing/2014/main" val="1754228815"/>
                    </a:ext>
                  </a:extLst>
                </a:gridCol>
                <a:gridCol w="766534">
                  <a:extLst>
                    <a:ext uri="{9D8B030D-6E8A-4147-A177-3AD203B41FA5}">
                      <a16:colId xmlns:a16="http://schemas.microsoft.com/office/drawing/2014/main" val="705754175"/>
                    </a:ext>
                  </a:extLst>
                </a:gridCol>
                <a:gridCol w="937550">
                  <a:extLst>
                    <a:ext uri="{9D8B030D-6E8A-4147-A177-3AD203B41FA5}">
                      <a16:colId xmlns:a16="http://schemas.microsoft.com/office/drawing/2014/main" val="1963698201"/>
                    </a:ext>
                  </a:extLst>
                </a:gridCol>
                <a:gridCol w="1365811">
                  <a:extLst>
                    <a:ext uri="{9D8B030D-6E8A-4147-A177-3AD203B41FA5}">
                      <a16:colId xmlns:a16="http://schemas.microsoft.com/office/drawing/2014/main" val="3776142841"/>
                    </a:ext>
                  </a:extLst>
                </a:gridCol>
                <a:gridCol w="810229">
                  <a:extLst>
                    <a:ext uri="{9D8B030D-6E8A-4147-A177-3AD203B41FA5}">
                      <a16:colId xmlns:a16="http://schemas.microsoft.com/office/drawing/2014/main" val="3341614396"/>
                    </a:ext>
                  </a:extLst>
                </a:gridCol>
                <a:gridCol w="960697">
                  <a:extLst>
                    <a:ext uri="{9D8B030D-6E8A-4147-A177-3AD203B41FA5}">
                      <a16:colId xmlns:a16="http://schemas.microsoft.com/office/drawing/2014/main" val="3099974223"/>
                    </a:ext>
                  </a:extLst>
                </a:gridCol>
              </a:tblGrid>
              <a:tr h="718181"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swald Medium" pitchFamily="2" charset="0"/>
                        </a:rPr>
                        <a:t>HÀNH VI</a:t>
                      </a: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swald Medium" pitchFamily="2" charset="0"/>
                        </a:rPr>
                        <a:t>NHẬN XÉT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swald Medium" pitchFamily="2" charset="0"/>
                        </a:rPr>
                        <a:t>NGƯỜI THỰC HIỆN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swald Medium" pitchFamily="2" charset="0"/>
                        </a:rPr>
                        <a:t>HẬU QUẢ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Oswald Medium" pitchFamily="2" charset="0"/>
                        </a:rPr>
                        <a:t>VI PHẠM PHÁP LUẬT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273909"/>
                  </a:ext>
                </a:extLst>
              </a:tr>
              <a:tr h="722068">
                <a:tc gridSpan="2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ĐÚNG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SAI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CÓ LỖI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KHÔNG CÓ LỖI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CÓ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KHÔNG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746262"/>
                  </a:ext>
                </a:extLst>
              </a:tr>
              <a:tr h="1342687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000" dirty="0">
                          <a:latin typeface="Oswald Medium" pitchFamily="2" charset="0"/>
                        </a:rPr>
                        <a:t>N cướp giật dây chuyền, túi xách </a:t>
                      </a:r>
                    </a:p>
                    <a:p>
                      <a:r>
                        <a:rPr lang="vi-VN" sz="2000" dirty="0">
                          <a:latin typeface="Oswald Medium" pitchFamily="2" charset="0"/>
                        </a:rPr>
                        <a:t>của người đi đường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sz="17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54812"/>
                  </a:ext>
                </a:extLst>
              </a:tr>
              <a:tr h="1030434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2000" dirty="0">
                          <a:latin typeface="Oswald Medium" pitchFamily="2" charset="0"/>
                        </a:rPr>
                        <a:t>Vay tiền đã quá hạn không trả.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1700" dirty="0">
                          <a:latin typeface="Oswald Medium" pitchFamily="2" charset="0"/>
                        </a:rPr>
                        <a:t> </a:t>
                      </a:r>
                      <a:endParaRPr lang="vi-VN" sz="18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775218"/>
                  </a:ext>
                </a:extLst>
              </a:tr>
              <a:tr h="1342687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Oswald Medium" pitchFamily="2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Oswald Medium" pitchFamily="2" charset="0"/>
                        </a:rPr>
                        <a:t>Chặt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cây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,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tỉa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cành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mà không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đặt</a:t>
                      </a:r>
                      <a:endParaRPr lang="en-US" sz="2000" dirty="0">
                        <a:latin typeface="Oswald Medium" pitchFamily="2" charset="0"/>
                      </a:endParaRPr>
                    </a:p>
                    <a:p>
                      <a:r>
                        <a:rPr lang="en-US" sz="2000" dirty="0" err="1">
                          <a:latin typeface="Oswald Medium" pitchFamily="2" charset="0"/>
                        </a:rPr>
                        <a:t>biển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 </a:t>
                      </a:r>
                      <a:r>
                        <a:rPr lang="en-US" sz="2000" dirty="0" err="1">
                          <a:latin typeface="Oswald Medium" pitchFamily="2" charset="0"/>
                        </a:rPr>
                        <a:t>báo</a:t>
                      </a:r>
                      <a:r>
                        <a:rPr lang="en-US" sz="2000" dirty="0">
                          <a:latin typeface="Oswald Medium" pitchFamily="2" charset="0"/>
                        </a:rPr>
                        <a:t>…</a:t>
                      </a:r>
                    </a:p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sz="1800" dirty="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latin typeface="Oswald Medium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Oswald Medium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344236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3715EB87-504D-DB81-1006-EDBA86040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788" y="1732827"/>
            <a:ext cx="647216" cy="8389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3C6A58-6A58-1FB0-3272-8834B7C2E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823" y="1732827"/>
            <a:ext cx="647216" cy="8389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DC2BA3-F644-5604-5955-DAE58D1949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559" y="1732827"/>
            <a:ext cx="647216" cy="8389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0D5676D-D3A6-30A7-60AE-D52FC20B8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788" y="3024980"/>
            <a:ext cx="647216" cy="8389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BD2FDE-361C-5274-20BB-F1AF07267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823" y="3024979"/>
            <a:ext cx="647216" cy="8389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0BAD65-8C4A-1895-64A9-1AC59A29D0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559" y="2984452"/>
            <a:ext cx="647216" cy="8389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AA45C2-883E-D87A-E495-C864174D5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788" y="4124288"/>
            <a:ext cx="647216" cy="8389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EB87F21-8168-0307-BF25-CEE48D77B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823" y="4168440"/>
            <a:ext cx="647216" cy="83892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7AB262B-7686-BED1-023C-1188D4F2D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559" y="4124288"/>
            <a:ext cx="647216" cy="8389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23049F-4F30-58B9-6A66-7D5D4459DA27}"/>
              </a:ext>
            </a:extLst>
          </p:cNvPr>
          <p:cNvSpPr txBox="1"/>
          <p:nvPr/>
        </p:nvSpPr>
        <p:spPr>
          <a:xfrm>
            <a:off x="6040323" y="1552123"/>
            <a:ext cx="1310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rgbClr val="00B050"/>
                </a:solidFill>
                <a:latin typeface="Oswald Medium" pitchFamily="2" charset="0"/>
              </a:rPr>
              <a:t>Gây tổn thất tài chính cho người khác.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D4E302-36DE-0F4B-310B-7A53F5B959E8}"/>
              </a:ext>
            </a:extLst>
          </p:cNvPr>
          <p:cNvSpPr txBox="1"/>
          <p:nvPr/>
        </p:nvSpPr>
        <p:spPr>
          <a:xfrm>
            <a:off x="6020152" y="2788132"/>
            <a:ext cx="1310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rgbClr val="00B050"/>
                </a:solidFill>
                <a:latin typeface="Oswald Medium" pitchFamily="2" charset="0"/>
              </a:rPr>
              <a:t>Gây tổn thất tiền bạc của người khác.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0B848D-DC49-4197-A553-0ADEB7F2F127}"/>
              </a:ext>
            </a:extLst>
          </p:cNvPr>
          <p:cNvSpPr txBox="1"/>
          <p:nvPr/>
        </p:nvSpPr>
        <p:spPr>
          <a:xfrm>
            <a:off x="6083158" y="3833595"/>
            <a:ext cx="1310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rgbClr val="00B050"/>
                </a:solidFill>
                <a:latin typeface="Oswald Medium" pitchFamily="2" charset="0"/>
              </a:rPr>
              <a:t>Làm cho người đi đường bị thương.</a:t>
            </a:r>
          </a:p>
        </p:txBody>
      </p:sp>
    </p:spTree>
    <p:extLst>
      <p:ext uri="{BB962C8B-B14F-4D97-AF65-F5344CB8AC3E}">
        <p14:creationId xmlns:p14="http://schemas.microsoft.com/office/powerpoint/2010/main" val="18844973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Gremio template">
  <a:themeElements>
    <a:clrScheme name="Custom 347">
      <a:dk1>
        <a:srgbClr val="25516C"/>
      </a:dk1>
      <a:lt1>
        <a:srgbClr val="FFFFFF"/>
      </a:lt1>
      <a:dk2>
        <a:srgbClr val="666666"/>
      </a:dk2>
      <a:lt2>
        <a:srgbClr val="E2E7E9"/>
      </a:lt2>
      <a:accent1>
        <a:srgbClr val="00BEF2"/>
      </a:accent1>
      <a:accent2>
        <a:srgbClr val="2D82B0"/>
      </a:accent2>
      <a:accent3>
        <a:srgbClr val="25516C"/>
      </a:accent3>
      <a:accent4>
        <a:srgbClr val="67D6E9"/>
      </a:accent4>
      <a:accent5>
        <a:srgbClr val="41A2B3"/>
      </a:accent5>
      <a:accent6>
        <a:srgbClr val="0C8196"/>
      </a:accent6>
      <a:hlink>
        <a:srgbClr val="2D82B0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1576</Words>
  <Application>Microsoft Office PowerPoint</Application>
  <PresentationFormat>On-screen Show (16:9)</PresentationFormat>
  <Paragraphs>264</Paragraphs>
  <Slides>48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9" baseType="lpstr">
      <vt:lpstr>Montserrat</vt:lpstr>
      <vt:lpstr>Montserrat Black</vt:lpstr>
      <vt:lpstr>Arial</vt:lpstr>
      <vt:lpstr>Source Sans Pro</vt:lpstr>
      <vt:lpstr>Oswald Medium</vt:lpstr>
      <vt:lpstr>VNI-Times</vt:lpstr>
      <vt:lpstr>Montserrat SemiBold</vt:lpstr>
      <vt:lpstr>Montserrat ExtraBold</vt:lpstr>
      <vt:lpstr>Times New Roman</vt:lpstr>
      <vt:lpstr>Oswald SemiBold</vt:lpstr>
      <vt:lpstr>Gremio template</vt:lpstr>
      <vt:lpstr>PowerPoint Presentation</vt:lpstr>
      <vt:lpstr>PowerPoint Presentation</vt:lpstr>
      <vt:lpstr>PowerPoint Presentation</vt:lpstr>
      <vt:lpstr>PowerPoint Presentation</vt:lpstr>
      <vt:lpstr>BÀI 15</vt:lpstr>
      <vt:lpstr>ĐẶT VẤN ĐỀ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 PHẠM PHÁP LUẬT HÌNH SỰ (Tội phạm)</vt:lpstr>
      <vt:lpstr>PowerPoint Presentation</vt:lpstr>
      <vt:lpstr>PowerPoint Presentation</vt:lpstr>
      <vt:lpstr>PowerPoint Presentation</vt:lpstr>
      <vt:lpstr>PowerPoint Presentation</vt:lpstr>
      <vt:lpstr>VI PHẠM PHÁP LUẬT HÀNH CHÍNH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 PHẠM KỈ LUẬT</vt:lpstr>
      <vt:lpstr>PowerPoint Presentation</vt:lpstr>
      <vt:lpstr>PowerPoint Presentation</vt:lpstr>
      <vt:lpstr>PowerPoint Presentation</vt:lpstr>
      <vt:lpstr>PowerPoint Presentation</vt:lpstr>
      <vt:lpstr>Các loại vi phạm pháp luật sau thuộc loại vi phạm pháp luật nào?</vt:lpstr>
      <vt:lpstr>Các loại vi phạm pháp luật sau thuộc loại vi phạm pháp luật nào?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15</dc:title>
  <cp:lastModifiedBy>TRANG NGUYỄN</cp:lastModifiedBy>
  <cp:revision>5</cp:revision>
  <dcterms:modified xsi:type="dcterms:W3CDTF">2023-03-29T13:44:43Z</dcterms:modified>
</cp:coreProperties>
</file>